
<file path=[Content_Types].xml><?xml version="1.0" encoding="utf-8"?>
<Types xmlns="http://schemas.openxmlformats.org/package/2006/content-types">
  <Default Extension="png" ContentType="image/png"/>
  <Default Extension="webp" ContentType="video/unknown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3" r:id="rId1"/>
  </p:sldMasterIdLst>
  <p:notesMasterIdLst>
    <p:notesMasterId r:id="rId29"/>
  </p:notesMasterIdLst>
  <p:sldIdLst>
    <p:sldId id="256" r:id="rId2"/>
    <p:sldId id="257" r:id="rId3"/>
    <p:sldId id="259" r:id="rId4"/>
    <p:sldId id="262" r:id="rId5"/>
    <p:sldId id="260" r:id="rId6"/>
    <p:sldId id="264" r:id="rId7"/>
    <p:sldId id="291" r:id="rId8"/>
    <p:sldId id="274" r:id="rId9"/>
    <p:sldId id="273" r:id="rId10"/>
    <p:sldId id="277" r:id="rId11"/>
    <p:sldId id="278" r:id="rId12"/>
    <p:sldId id="279" r:id="rId13"/>
    <p:sldId id="294" r:id="rId14"/>
    <p:sldId id="292" r:id="rId15"/>
    <p:sldId id="293" r:id="rId16"/>
    <p:sldId id="280" r:id="rId17"/>
    <p:sldId id="281" r:id="rId18"/>
    <p:sldId id="282" r:id="rId19"/>
    <p:sldId id="283" r:id="rId20"/>
    <p:sldId id="284" r:id="rId21"/>
    <p:sldId id="285" r:id="rId22"/>
    <p:sldId id="286" r:id="rId23"/>
    <p:sldId id="287" r:id="rId24"/>
    <p:sldId id="288" r:id="rId25"/>
    <p:sldId id="289" r:id="rId26"/>
    <p:sldId id="290" r:id="rId27"/>
    <p:sldId id="272" r:id="rId28"/>
  </p:sldIdLst>
  <p:sldSz cx="18288000" cy="10287000"/>
  <p:notesSz cx="6858000" cy="9144000"/>
  <p:embeddedFontLst>
    <p:embeddedFont>
      <p:font typeface="Fira Sans Medium" panose="020B0604020202020204" charset="0"/>
      <p:regular r:id="rId30"/>
      <p:bold r:id="rId31"/>
      <p:italic r:id="rId32"/>
      <p:boldItalic r:id="rId33"/>
    </p:embeddedFont>
    <p:embeddedFont>
      <p:font typeface="Fira Sans ExtraLight" panose="020B0604020202020204" charset="0"/>
      <p:regular r:id="rId34"/>
      <p:bold r:id="rId35"/>
      <p:italic r:id="rId36"/>
      <p:boldItalic r:id="rId37"/>
    </p:embeddedFont>
    <p:embeddedFont>
      <p:font typeface="Fira Sans SemiBold" panose="020B0604020202020204" charset="0"/>
      <p:regular r:id="rId38"/>
      <p:bold r:id="rId39"/>
      <p:italic r:id="rId40"/>
      <p:boldItalic r:id="rId41"/>
    </p:embeddedFont>
    <p:embeddedFont>
      <p:font typeface="Work Sans Black" panose="020B0604020202020204" charset="0"/>
      <p:bold r:id="rId42"/>
      <p:boldItalic r:id="rId43"/>
    </p:embeddedFont>
    <p:embeddedFont>
      <p:font typeface="Work Sans SemiBold" panose="020B0604020202020204" charset="0"/>
      <p:regular r:id="rId44"/>
      <p:bold r:id="rId45"/>
      <p:italic r:id="rId46"/>
      <p:boldItalic r:id="rId47"/>
    </p:embeddedFont>
    <p:embeddedFont>
      <p:font typeface="Work Sans" panose="020B0604020202020204" charset="0"/>
      <p:regular r:id="rId48"/>
      <p:bold r:id="rId49"/>
      <p:italic r:id="rId50"/>
      <p:boldItalic r:id="rId51"/>
    </p:embeddedFont>
    <p:embeddedFont>
      <p:font typeface="Inconsolata Black" panose="020B0604020202020204" charset="0"/>
      <p:bold r:id="rId52"/>
    </p:embeddedFont>
    <p:embeddedFont>
      <p:font typeface="Fira Sans Black" panose="020B0604020202020204" charset="0"/>
      <p:bold r:id="rId53"/>
      <p:boldItalic r:id="rId54"/>
    </p:embeddedFont>
    <p:embeddedFont>
      <p:font typeface="Crimson Text" panose="020B0604020202020204" charset="0"/>
      <p:regular r:id="rId55"/>
      <p:bold r:id="rId56"/>
      <p:italic r:id="rId57"/>
      <p:boldItalic r:id="rId58"/>
    </p:embeddedFont>
    <p:embeddedFont>
      <p:font typeface="Calibri" panose="020F0502020204030204" pitchFamily="34" charset="0"/>
      <p:regular r:id="rId59"/>
      <p:bold r:id="rId60"/>
      <p:italic r:id="rId61"/>
      <p:boldItalic r:id="rId62"/>
    </p:embeddedFont>
    <p:embeddedFont>
      <p:font typeface="Fira Sans" panose="020B0604020202020204" charset="0"/>
      <p:regular r:id="rId63"/>
      <p:bold r:id="rId64"/>
      <p:italic r:id="rId65"/>
      <p:boldItalic r:id="rId66"/>
    </p:embeddedFont>
    <p:embeddedFont>
      <p:font typeface="Inconsolata Medium" panose="020B0604020202020204" charset="0"/>
      <p:regular r:id="rId67"/>
      <p:bold r:id="rId68"/>
    </p:embeddedFont>
    <p:embeddedFont>
      <p:font typeface="Cambria" panose="02040503050406030204" pitchFamily="18" charset="0"/>
      <p:regular r:id="rId69"/>
      <p:bold r:id="rId70"/>
      <p:italic r:id="rId71"/>
      <p:boldItalic r:id="rId7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5556">
          <p15:clr>
            <a:srgbClr val="747775"/>
          </p15:clr>
        </p15:guide>
        <p15:guide id="2" pos="964">
          <p15:clr>
            <a:srgbClr val="747775"/>
          </p15:clr>
        </p15:guide>
        <p15:guide id="3" pos="10556">
          <p15:clr>
            <a:srgbClr val="747775"/>
          </p15:clr>
        </p15:guide>
        <p15:guide id="4" orient="horz" pos="924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Estilo medio 4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C4B1156A-380E-4F78-BDF5-A606A8083BF9}" styleName="Estilo medio 4 - Énfasis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6" autoAdjust="0"/>
    <p:restoredTop sz="94660"/>
  </p:normalViewPr>
  <p:slideViewPr>
    <p:cSldViewPr snapToGrid="0">
      <p:cViewPr varScale="1">
        <p:scale>
          <a:sx n="45" d="100"/>
          <a:sy n="45" d="100"/>
        </p:scale>
        <p:origin x="792" y="72"/>
      </p:cViewPr>
      <p:guideLst>
        <p:guide orient="horz" pos="5556"/>
        <p:guide pos="964"/>
        <p:guide pos="10556"/>
        <p:guide orient="horz" pos="9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font" Target="fonts/font13.fntdata"/><Relationship Id="rId47" Type="http://schemas.openxmlformats.org/officeDocument/2006/relationships/font" Target="fonts/font18.fntdata"/><Relationship Id="rId63" Type="http://schemas.openxmlformats.org/officeDocument/2006/relationships/font" Target="fonts/font34.fntdata"/><Relationship Id="rId68" Type="http://schemas.openxmlformats.org/officeDocument/2006/relationships/font" Target="fonts/font39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font" Target="fonts/font16.fntdata"/><Relationship Id="rId53" Type="http://schemas.openxmlformats.org/officeDocument/2006/relationships/font" Target="fonts/font24.fntdata"/><Relationship Id="rId58" Type="http://schemas.openxmlformats.org/officeDocument/2006/relationships/font" Target="fonts/font29.fntdata"/><Relationship Id="rId66" Type="http://schemas.openxmlformats.org/officeDocument/2006/relationships/font" Target="fonts/font37.fntdata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font" Target="fonts/font32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font" Target="fonts/font14.fntdata"/><Relationship Id="rId48" Type="http://schemas.openxmlformats.org/officeDocument/2006/relationships/font" Target="fonts/font19.fntdata"/><Relationship Id="rId56" Type="http://schemas.openxmlformats.org/officeDocument/2006/relationships/font" Target="fonts/font27.fntdata"/><Relationship Id="rId64" Type="http://schemas.openxmlformats.org/officeDocument/2006/relationships/font" Target="fonts/font35.fntdata"/><Relationship Id="rId69" Type="http://schemas.openxmlformats.org/officeDocument/2006/relationships/font" Target="fonts/font40.fntdata"/><Relationship Id="rId8" Type="http://schemas.openxmlformats.org/officeDocument/2006/relationships/slide" Target="slides/slide7.xml"/><Relationship Id="rId51" Type="http://schemas.openxmlformats.org/officeDocument/2006/relationships/font" Target="fonts/font22.fntdata"/><Relationship Id="rId72" Type="http://schemas.openxmlformats.org/officeDocument/2006/relationships/font" Target="fonts/font43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openxmlformats.org/officeDocument/2006/relationships/font" Target="fonts/font17.fntdata"/><Relationship Id="rId59" Type="http://schemas.openxmlformats.org/officeDocument/2006/relationships/font" Target="fonts/font30.fntdata"/><Relationship Id="rId67" Type="http://schemas.openxmlformats.org/officeDocument/2006/relationships/font" Target="fonts/font38.fntdata"/><Relationship Id="rId20" Type="http://schemas.openxmlformats.org/officeDocument/2006/relationships/slide" Target="slides/slide19.xml"/><Relationship Id="rId41" Type="http://schemas.openxmlformats.org/officeDocument/2006/relationships/font" Target="fonts/font12.fntdata"/><Relationship Id="rId54" Type="http://schemas.openxmlformats.org/officeDocument/2006/relationships/font" Target="fonts/font25.fntdata"/><Relationship Id="rId62" Type="http://schemas.openxmlformats.org/officeDocument/2006/relationships/font" Target="fonts/font33.fntdata"/><Relationship Id="rId70" Type="http://schemas.openxmlformats.org/officeDocument/2006/relationships/font" Target="fonts/font41.fntdata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49" Type="http://schemas.openxmlformats.org/officeDocument/2006/relationships/font" Target="fonts/font20.fntdata"/><Relationship Id="rId57" Type="http://schemas.openxmlformats.org/officeDocument/2006/relationships/font" Target="fonts/font28.fntdata"/><Relationship Id="rId10" Type="http://schemas.openxmlformats.org/officeDocument/2006/relationships/slide" Target="slides/slide9.xml"/><Relationship Id="rId31" Type="http://schemas.openxmlformats.org/officeDocument/2006/relationships/font" Target="fonts/font2.fntdata"/><Relationship Id="rId44" Type="http://schemas.openxmlformats.org/officeDocument/2006/relationships/font" Target="fonts/font15.fntdata"/><Relationship Id="rId52" Type="http://schemas.openxmlformats.org/officeDocument/2006/relationships/font" Target="fonts/font23.fntdata"/><Relationship Id="rId60" Type="http://schemas.openxmlformats.org/officeDocument/2006/relationships/font" Target="fonts/font31.fntdata"/><Relationship Id="rId65" Type="http://schemas.openxmlformats.org/officeDocument/2006/relationships/font" Target="fonts/font36.fntdata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font" Target="fonts/font10.fntdata"/><Relationship Id="rId34" Type="http://schemas.openxmlformats.org/officeDocument/2006/relationships/font" Target="fonts/font5.fntdata"/><Relationship Id="rId50" Type="http://schemas.openxmlformats.org/officeDocument/2006/relationships/font" Target="fonts/font21.fntdata"/><Relationship Id="rId55" Type="http://schemas.openxmlformats.org/officeDocument/2006/relationships/font" Target="fonts/font26.fntdata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font" Target="fonts/font42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88A8205-CBD7-4157-9D4A-6E499E6A086A}" type="doc">
      <dgm:prSet loTypeId="urn:microsoft.com/office/officeart/2005/8/layout/process1" loCatId="process" qsTypeId="urn:microsoft.com/office/officeart/2005/8/quickstyle/3d1" qsCatId="3D" csTypeId="urn:microsoft.com/office/officeart/2005/8/colors/accent1_2" csCatId="accent1" phldr="1"/>
      <dgm:spPr/>
    </dgm:pt>
    <dgm:pt modelId="{FC158884-E516-491E-AFBC-9D0BFCEEF12B}">
      <dgm:prSet phldrT="[Texto]"/>
      <dgm:spPr/>
      <dgm:t>
        <a:bodyPr/>
        <a:lstStyle/>
        <a:p>
          <a:r>
            <a:rPr lang="es-MX" dirty="0">
              <a:latin typeface="Metropolis"/>
            </a:rPr>
            <a:t>2017 y 2018 se cultivaron gran variedad de verduras y</a:t>
          </a:r>
        </a:p>
        <a:p>
          <a:r>
            <a:rPr lang="es-MX" dirty="0">
              <a:latin typeface="Metropolis"/>
            </a:rPr>
            <a:t>hortalizas: zanahoria, remolacha, zuquini, lechuga, cebolla</a:t>
          </a:r>
          <a:endParaRPr lang="es-ES" dirty="0"/>
        </a:p>
      </dgm:t>
    </dgm:pt>
    <dgm:pt modelId="{785F6641-AF3A-4C9B-9E57-5DAA70CE092A}" type="parTrans" cxnId="{4A94A6C6-201A-4D0D-AFA2-C34C7C76613A}">
      <dgm:prSet/>
      <dgm:spPr/>
      <dgm:t>
        <a:bodyPr/>
        <a:lstStyle/>
        <a:p>
          <a:endParaRPr lang="es-ES"/>
        </a:p>
      </dgm:t>
    </dgm:pt>
    <dgm:pt modelId="{397FDE50-6D23-458E-A9B3-41E4DB61BF95}" type="sibTrans" cxnId="{4A94A6C6-201A-4D0D-AFA2-C34C7C76613A}">
      <dgm:prSet/>
      <dgm:spPr/>
      <dgm:t>
        <a:bodyPr/>
        <a:lstStyle/>
        <a:p>
          <a:endParaRPr lang="es-ES"/>
        </a:p>
      </dgm:t>
    </dgm:pt>
    <dgm:pt modelId="{34AD29B1-16AF-481B-BDD8-2B7DE81E99E2}">
      <dgm:prSet phldrT="[Texto]"/>
      <dgm:spPr/>
      <dgm:t>
        <a:bodyPr/>
        <a:lstStyle/>
        <a:p>
          <a:r>
            <a:rPr lang="es-ES"/>
            <a:t>2015 </a:t>
          </a:r>
          <a:r>
            <a:rPr lang="es-MX"/>
            <a:t>se inicia con un pequeño cultivo de lechugas.</a:t>
          </a:r>
          <a:endParaRPr lang="es-ES" dirty="0"/>
        </a:p>
      </dgm:t>
    </dgm:pt>
    <dgm:pt modelId="{35834715-BE49-4342-BAA8-4FE6F2C21F10}" type="sibTrans" cxnId="{1E65485A-D2CF-43FB-8CB2-A50F2FE0D07B}">
      <dgm:prSet/>
      <dgm:spPr/>
      <dgm:t>
        <a:bodyPr/>
        <a:lstStyle/>
        <a:p>
          <a:endParaRPr lang="es-ES"/>
        </a:p>
      </dgm:t>
    </dgm:pt>
    <dgm:pt modelId="{402A29C7-3013-4D85-80F6-BC8C61CE3538}" type="parTrans" cxnId="{1E65485A-D2CF-43FB-8CB2-A50F2FE0D07B}">
      <dgm:prSet/>
      <dgm:spPr/>
      <dgm:t>
        <a:bodyPr/>
        <a:lstStyle/>
        <a:p>
          <a:endParaRPr lang="es-ES"/>
        </a:p>
      </dgm:t>
    </dgm:pt>
    <dgm:pt modelId="{ED865E2E-A826-4E94-94DE-5D6E10A6AFA5}" type="pres">
      <dgm:prSet presAssocID="{088A8205-CBD7-4157-9D4A-6E499E6A086A}" presName="Name0" presStyleCnt="0">
        <dgm:presLayoutVars>
          <dgm:dir/>
          <dgm:resizeHandles val="exact"/>
        </dgm:presLayoutVars>
      </dgm:prSet>
      <dgm:spPr/>
    </dgm:pt>
    <dgm:pt modelId="{11D36D49-D330-4646-A24E-AB0AB3A1DB84}" type="pres">
      <dgm:prSet presAssocID="{34AD29B1-16AF-481B-BDD8-2B7DE81E99E2}" presName="node" presStyleLbl="node1" presStyleIdx="0" presStyleCnt="2" custLinFactNeighborX="-3855" custLinFactNeighborY="2556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09E5C04-A7BB-477E-8162-C31410FAE540}" type="pres">
      <dgm:prSet presAssocID="{35834715-BE49-4342-BAA8-4FE6F2C21F10}" presName="sibTrans" presStyleLbl="sibTrans2D1" presStyleIdx="0" presStyleCnt="1"/>
      <dgm:spPr/>
      <dgm:t>
        <a:bodyPr/>
        <a:lstStyle/>
        <a:p>
          <a:endParaRPr lang="es-ES"/>
        </a:p>
      </dgm:t>
    </dgm:pt>
    <dgm:pt modelId="{43A49A8F-F3C4-4EA1-87E3-50350D50A0E7}" type="pres">
      <dgm:prSet presAssocID="{35834715-BE49-4342-BAA8-4FE6F2C21F10}" presName="connectorText" presStyleLbl="sibTrans2D1" presStyleIdx="0" presStyleCnt="1"/>
      <dgm:spPr/>
      <dgm:t>
        <a:bodyPr/>
        <a:lstStyle/>
        <a:p>
          <a:endParaRPr lang="es-ES"/>
        </a:p>
      </dgm:t>
    </dgm:pt>
    <dgm:pt modelId="{99DF1B28-97BE-430D-9533-DFADE373ED43}" type="pres">
      <dgm:prSet presAssocID="{FC158884-E516-491E-AFBC-9D0BFCEEF12B}" presName="node" presStyleLbl="node1" presStyleIdx="1" presStyleCnt="2" custLinFactY="51491" custLinFactNeighborX="66214" custLinFactNeighborY="10000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4A94A6C6-201A-4D0D-AFA2-C34C7C76613A}" srcId="{088A8205-CBD7-4157-9D4A-6E499E6A086A}" destId="{FC158884-E516-491E-AFBC-9D0BFCEEF12B}" srcOrd="1" destOrd="0" parTransId="{785F6641-AF3A-4C9B-9E57-5DAA70CE092A}" sibTransId="{397FDE50-6D23-458E-A9B3-41E4DB61BF95}"/>
    <dgm:cxn modelId="{9C97231A-78C7-4B4A-9D2C-2288AD90584C}" type="presOf" srcId="{35834715-BE49-4342-BAA8-4FE6F2C21F10}" destId="{A09E5C04-A7BB-477E-8162-C31410FAE540}" srcOrd="0" destOrd="0" presId="urn:microsoft.com/office/officeart/2005/8/layout/process1"/>
    <dgm:cxn modelId="{1E65485A-D2CF-43FB-8CB2-A50F2FE0D07B}" srcId="{088A8205-CBD7-4157-9D4A-6E499E6A086A}" destId="{34AD29B1-16AF-481B-BDD8-2B7DE81E99E2}" srcOrd="0" destOrd="0" parTransId="{402A29C7-3013-4D85-80F6-BC8C61CE3538}" sibTransId="{35834715-BE49-4342-BAA8-4FE6F2C21F10}"/>
    <dgm:cxn modelId="{18EB5B13-B05A-40C2-B041-9170DFE6A626}" type="presOf" srcId="{34AD29B1-16AF-481B-BDD8-2B7DE81E99E2}" destId="{11D36D49-D330-4646-A24E-AB0AB3A1DB84}" srcOrd="0" destOrd="0" presId="urn:microsoft.com/office/officeart/2005/8/layout/process1"/>
    <dgm:cxn modelId="{821005A3-7D79-4555-863F-3E5A3FBB4324}" type="presOf" srcId="{35834715-BE49-4342-BAA8-4FE6F2C21F10}" destId="{43A49A8F-F3C4-4EA1-87E3-50350D50A0E7}" srcOrd="1" destOrd="0" presId="urn:microsoft.com/office/officeart/2005/8/layout/process1"/>
    <dgm:cxn modelId="{B959E566-81C2-4BB3-9182-BDFA4D710904}" type="presOf" srcId="{FC158884-E516-491E-AFBC-9D0BFCEEF12B}" destId="{99DF1B28-97BE-430D-9533-DFADE373ED43}" srcOrd="0" destOrd="0" presId="urn:microsoft.com/office/officeart/2005/8/layout/process1"/>
    <dgm:cxn modelId="{7F1ADA5E-C168-446B-A2C8-5B64BA41D907}" type="presOf" srcId="{088A8205-CBD7-4157-9D4A-6E499E6A086A}" destId="{ED865E2E-A826-4E94-94DE-5D6E10A6AFA5}" srcOrd="0" destOrd="0" presId="urn:microsoft.com/office/officeart/2005/8/layout/process1"/>
    <dgm:cxn modelId="{CA4CD8F0-A63C-451D-BA98-8EC02B286C9A}" type="presParOf" srcId="{ED865E2E-A826-4E94-94DE-5D6E10A6AFA5}" destId="{11D36D49-D330-4646-A24E-AB0AB3A1DB84}" srcOrd="0" destOrd="0" presId="urn:microsoft.com/office/officeart/2005/8/layout/process1"/>
    <dgm:cxn modelId="{EAD09A07-009E-4728-BFD0-C5C0855FD0A1}" type="presParOf" srcId="{ED865E2E-A826-4E94-94DE-5D6E10A6AFA5}" destId="{A09E5C04-A7BB-477E-8162-C31410FAE540}" srcOrd="1" destOrd="0" presId="urn:microsoft.com/office/officeart/2005/8/layout/process1"/>
    <dgm:cxn modelId="{7D871740-8597-4BB9-BA7D-05BCABB4805A}" type="presParOf" srcId="{A09E5C04-A7BB-477E-8162-C31410FAE540}" destId="{43A49A8F-F3C4-4EA1-87E3-50350D50A0E7}" srcOrd="0" destOrd="0" presId="urn:microsoft.com/office/officeart/2005/8/layout/process1"/>
    <dgm:cxn modelId="{CADCBC69-5279-4753-8D28-BE5D436C8637}" type="presParOf" srcId="{ED865E2E-A826-4E94-94DE-5D6E10A6AFA5}" destId="{99DF1B28-97BE-430D-9533-DFADE373ED43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D36D49-D330-4646-A24E-AB0AB3A1DB84}">
      <dsp:nvSpPr>
        <dsp:cNvPr id="0" name=""/>
        <dsp:cNvSpPr/>
      </dsp:nvSpPr>
      <dsp:spPr>
        <a:xfrm>
          <a:off x="0" y="353558"/>
          <a:ext cx="3442227" cy="20653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kern="1200"/>
            <a:t>2015 </a:t>
          </a:r>
          <a:r>
            <a:rPr lang="es-MX" sz="2200" kern="1200"/>
            <a:t>se inicia con un pequeño cultivo de lechugas.</a:t>
          </a:r>
          <a:endParaRPr lang="es-ES" sz="2200" kern="1200" dirty="0"/>
        </a:p>
      </dsp:txBody>
      <dsp:txXfrm>
        <a:off x="60492" y="414050"/>
        <a:ext cx="3321243" cy="1944352"/>
      </dsp:txXfrm>
    </dsp:sp>
    <dsp:sp modelId="{A09E5C04-A7BB-477E-8162-C31410FAE540}">
      <dsp:nvSpPr>
        <dsp:cNvPr id="0" name=""/>
        <dsp:cNvSpPr/>
      </dsp:nvSpPr>
      <dsp:spPr>
        <a:xfrm>
          <a:off x="3787257" y="959390"/>
          <a:ext cx="731463" cy="85367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800" kern="1200"/>
        </a:p>
      </dsp:txBody>
      <dsp:txXfrm>
        <a:off x="3787257" y="1130124"/>
        <a:ext cx="512024" cy="512204"/>
      </dsp:txXfrm>
    </dsp:sp>
    <dsp:sp modelId="{99DF1B28-97BE-430D-9533-DFADE373ED43}">
      <dsp:nvSpPr>
        <dsp:cNvPr id="0" name=""/>
        <dsp:cNvSpPr/>
      </dsp:nvSpPr>
      <dsp:spPr>
        <a:xfrm>
          <a:off x="4822347" y="353558"/>
          <a:ext cx="3442227" cy="20653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200" kern="1200" dirty="0">
              <a:latin typeface="Metropolis"/>
            </a:rPr>
            <a:t>2017 y 2018 se cultivaron gran variedad de verduras y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200" kern="1200" dirty="0">
              <a:latin typeface="Metropolis"/>
            </a:rPr>
            <a:t>hortalizas: zanahoria, remolacha, zuquini, lechuga, cebolla</a:t>
          </a:r>
          <a:endParaRPr lang="es-ES" sz="2200" kern="1200" dirty="0"/>
        </a:p>
      </dsp:txBody>
      <dsp:txXfrm>
        <a:off x="4882839" y="414050"/>
        <a:ext cx="3321243" cy="19443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" name="Google Shape;1781;g36262f2b587_0_129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2" name="Google Shape;1782;g36262f2b587_0_129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402298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" name="Google Shape;1812;g36262f2b587_0_172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3" name="Google Shape;1813;g36262f2b587_0_172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458072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" name="Google Shape;929;g36262f2b587_0_126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0" name="Google Shape;930;g36262f2b587_0_126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489769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" name="Google Shape;1781;g36262f2b587_0_129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2" name="Google Shape;1782;g36262f2b587_0_129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868995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g36262f2b587_0_128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1" name="Google Shape;951;g36262f2b587_0_128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229047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3" name="Google Shape;3923;g36262f2b587_0_197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24" name="Google Shape;3924;g36262f2b587_0_197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315015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3" name="Google Shape;3923;g36262f2b587_0_197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24" name="Google Shape;3924;g36262f2b587_0_197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051382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" name="Google Shape;1781;g36262f2b587_0_129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2" name="Google Shape;1782;g36262f2b587_0_129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534727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" name="Google Shape;1812;g36262f2b587_0_172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3" name="Google Shape;1813;g36262f2b587_0_172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214859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" name="Google Shape;929;g36262f2b587_0_126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0" name="Google Shape;930;g36262f2b587_0_126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183744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8" name="Google Shape;918;g36262f2b587_0_117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9" name="Google Shape;919;g36262f2b587_0_117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3" name="Google Shape;3923;g36262f2b587_0_197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24" name="Google Shape;3924;g36262f2b587_0_197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7725804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" name="Google Shape;1781;g36262f2b587_0_129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2" name="Google Shape;1782;g36262f2b587_0_129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3761282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" name="Google Shape;1812;g36262f2b587_0_172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3" name="Google Shape;1813;g36262f2b587_0_172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8093932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" name="Google Shape;929;g36262f2b587_0_126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0" name="Google Shape;930;g36262f2b587_0_126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5491338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3" name="Google Shape;3923;g36262f2b587_0_197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24" name="Google Shape;3924;g36262f2b587_0_197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1082731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" name="Google Shape;1781;g36262f2b587_0_129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2" name="Google Shape;1782;g36262f2b587_0_129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77684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" name="Google Shape;1812;g36262f2b587_0_172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3" name="Google Shape;1813;g36262f2b587_0_172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8420054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3" name="Google Shape;3103;g36262f2b587_0_147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4" name="Google Shape;3104;g36262f2b587_0_147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9" name="Google Shape;939;g36262f2b587_0_126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0" name="Google Shape;940;g36262f2b587_0_126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5" name="Google Shape;1005;g36262f2b587_0_213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6" name="Google Shape;1006;g36262f2b587_0_213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g36262f2b587_0_128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1" name="Google Shape;951;g36262f2b587_0_128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" name="Google Shape;1812;g36262f2b587_0_172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3" name="Google Shape;1813;g36262f2b587_0_172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" name="Google Shape;1781;g36262f2b587_0_129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2" name="Google Shape;1782;g36262f2b587_0_129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273719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g36262f2b587_0_128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1" name="Google Shape;951;g36262f2b587_0_128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855804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3" name="Google Shape;3923;g36262f2b587_0_197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24" name="Google Shape;3924;g36262f2b587_0_197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rase_azul" type="title">
  <p:cSld name="TITLE">
    <p:bg>
      <p:bgPr>
        <a:solidFill>
          <a:srgbClr val="92D2EB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 algn="ctr">
              <a:buNone/>
              <a:defRPr sz="1300">
                <a:solidFill>
                  <a:srgbClr val="033A57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1pPr>
            <a:lvl2pPr lvl="1" algn="ctr">
              <a:buNone/>
              <a:defRPr sz="1300">
                <a:solidFill>
                  <a:srgbClr val="033A57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2pPr>
            <a:lvl3pPr lvl="2" algn="ctr">
              <a:buNone/>
              <a:defRPr sz="1300">
                <a:solidFill>
                  <a:srgbClr val="033A57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3pPr>
            <a:lvl4pPr lvl="3" algn="ctr">
              <a:buNone/>
              <a:defRPr sz="1300">
                <a:solidFill>
                  <a:srgbClr val="033A57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4pPr>
            <a:lvl5pPr lvl="4" algn="ctr">
              <a:buNone/>
              <a:defRPr sz="1300">
                <a:solidFill>
                  <a:srgbClr val="033A57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5pPr>
            <a:lvl6pPr lvl="5" algn="ctr">
              <a:buNone/>
              <a:defRPr sz="1300">
                <a:solidFill>
                  <a:srgbClr val="033A57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6pPr>
            <a:lvl7pPr lvl="6" algn="ctr">
              <a:buNone/>
              <a:defRPr sz="1300">
                <a:solidFill>
                  <a:srgbClr val="033A57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7pPr>
            <a:lvl8pPr lvl="7" algn="ctr">
              <a:buNone/>
              <a:defRPr sz="1300">
                <a:solidFill>
                  <a:srgbClr val="033A57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8pPr>
            <a:lvl9pPr lvl="8" algn="ctr">
              <a:buNone/>
              <a:defRPr sz="1300">
                <a:solidFill>
                  <a:srgbClr val="033A57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  <p:sp>
        <p:nvSpPr>
          <p:cNvPr id="11" name="Google Shape;11;p2"/>
          <p:cNvSpPr txBox="1"/>
          <p:nvPr/>
        </p:nvSpPr>
        <p:spPr>
          <a:xfrm rot="-5398572">
            <a:off x="-990400" y="8352375"/>
            <a:ext cx="2889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rgbClr val="033A57"/>
                </a:solidFill>
                <a:latin typeface="Fira Sans ExtraLight"/>
                <a:ea typeface="Fira Sans ExtraLight"/>
                <a:cs typeface="Fira Sans ExtraLight"/>
                <a:sym typeface="Fira Sans ExtraLight"/>
              </a:rPr>
              <a:t>Experiencia Reto / Secretaría de Educación / 2025</a:t>
            </a:r>
            <a:endParaRPr sz="800">
              <a:solidFill>
                <a:srgbClr val="033A57"/>
              </a:solidFill>
              <a:latin typeface="Fira Sans ExtraLight"/>
              <a:ea typeface="Fira Sans ExtraLight"/>
              <a:cs typeface="Fira Sans ExtraLight"/>
              <a:sym typeface="Fira Sans ExtraLight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1"/>
          <p:cNvSpPr/>
          <p:nvPr/>
        </p:nvSpPr>
        <p:spPr>
          <a:xfrm>
            <a:off x="9144000" y="-250"/>
            <a:ext cx="9144000" cy="10287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11"/>
          <p:cNvSpPr txBox="1">
            <a:spLocks noGrp="1"/>
          </p:cNvSpPr>
          <p:nvPr>
            <p:ph type="title"/>
          </p:nvPr>
        </p:nvSpPr>
        <p:spPr>
          <a:xfrm>
            <a:off x="531000" y="2466350"/>
            <a:ext cx="8090400" cy="29646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1pPr>
            <a:lvl2pPr lvl="1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2pPr>
            <a:lvl3pPr lvl="2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3pPr>
            <a:lvl4pPr lvl="3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4pPr>
            <a:lvl5pPr lvl="4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5pPr>
            <a:lvl6pPr lvl="5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6pPr>
            <a:lvl7pPr lvl="6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7pPr>
            <a:lvl8pPr lvl="7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8pPr>
            <a:lvl9pPr lvl="8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9pPr>
          </a:lstStyle>
          <a:p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subTitle" idx="1"/>
          </p:nvPr>
        </p:nvSpPr>
        <p:spPr>
          <a:xfrm>
            <a:off x="531000" y="5606150"/>
            <a:ext cx="8090400" cy="24702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3" name="Google Shape;43;p11"/>
          <p:cNvSpPr txBox="1">
            <a:spLocks noGrp="1"/>
          </p:cNvSpPr>
          <p:nvPr>
            <p:ph type="body" idx="2"/>
          </p:nvPr>
        </p:nvSpPr>
        <p:spPr>
          <a:xfrm>
            <a:off x="9879000" y="1448150"/>
            <a:ext cx="7674000" cy="7390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marL="457200" lvl="0" indent="-457200">
              <a:spcBef>
                <a:spcPts val="0"/>
              </a:spcBef>
              <a:spcAft>
                <a:spcPts val="0"/>
              </a:spcAft>
              <a:buSzPts val="3600"/>
              <a:buChar char="●"/>
              <a:defRPr/>
            </a:lvl1pPr>
            <a:lvl2pPr marL="914400" lvl="1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2pPr>
            <a:lvl3pPr marL="1371600" lvl="2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3pPr>
            <a:lvl4pPr marL="1828800" lvl="3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4pPr>
            <a:lvl5pPr marL="2286000" lvl="4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5pPr>
            <a:lvl6pPr marL="2743200" lvl="5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6pPr>
            <a:lvl7pPr marL="3200400" lvl="6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7pPr>
            <a:lvl8pPr marL="3657600" lvl="7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8pPr>
            <a:lvl9pPr marL="4114800" lvl="8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p11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2"/>
          <p:cNvSpPr txBox="1">
            <a:spLocks noGrp="1"/>
          </p:cNvSpPr>
          <p:nvPr>
            <p:ph type="body" idx="1"/>
          </p:nvPr>
        </p:nvSpPr>
        <p:spPr>
          <a:xfrm>
            <a:off x="623400" y="8461150"/>
            <a:ext cx="11997600" cy="1210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3"/>
          <p:cNvSpPr txBox="1">
            <a:spLocks noGrp="1"/>
          </p:cNvSpPr>
          <p:nvPr>
            <p:ph type="title" hasCustomPrompt="1"/>
          </p:nvPr>
        </p:nvSpPr>
        <p:spPr>
          <a:xfrm>
            <a:off x="623400" y="2212250"/>
            <a:ext cx="17041200" cy="39270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9pPr>
          </a:lstStyle>
          <a:p>
            <a:r>
              <a:t>xx%</a:t>
            </a:r>
          </a:p>
        </p:txBody>
      </p:sp>
      <p:sp>
        <p:nvSpPr>
          <p:cNvPr id="50" name="Google Shape;50;p13"/>
          <p:cNvSpPr txBox="1">
            <a:spLocks noGrp="1"/>
          </p:cNvSpPr>
          <p:nvPr>
            <p:ph type="body" idx="1"/>
          </p:nvPr>
        </p:nvSpPr>
        <p:spPr>
          <a:xfrm>
            <a:off x="623400" y="6304450"/>
            <a:ext cx="17041200" cy="26016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marL="457200" lvl="0" indent="-457200" algn="ctr">
              <a:spcBef>
                <a:spcPts val="0"/>
              </a:spcBef>
              <a:spcAft>
                <a:spcPts val="0"/>
              </a:spcAft>
              <a:buSzPts val="3600"/>
              <a:buChar char="●"/>
              <a:defRPr/>
            </a:lvl1pPr>
            <a:lvl2pPr marL="914400" lvl="1" indent="-406400" algn="ctr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2pPr>
            <a:lvl3pPr marL="1371600" lvl="2" indent="-406400" algn="ctr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3pPr>
            <a:lvl4pPr marL="1828800" lvl="3" indent="-406400" algn="ctr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4pPr>
            <a:lvl5pPr marL="2286000" lvl="4" indent="-406400" algn="ctr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5pPr>
            <a:lvl6pPr marL="2743200" lvl="5" indent="-406400" algn="ctr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6pPr>
            <a:lvl7pPr marL="3200400" lvl="6" indent="-406400" algn="ctr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7pPr>
            <a:lvl8pPr marL="3657600" lvl="7" indent="-406400" algn="ctr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8pPr>
            <a:lvl9pPr marL="4114800" lvl="8" indent="-406400" algn="ctr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4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ota al pie 2">
  <p:cSld name="CAPTION_ONLY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5"/>
          <p:cNvSpPr txBox="1">
            <a:spLocks noGrp="1"/>
          </p:cNvSpPr>
          <p:nvPr>
            <p:ph type="body" idx="1"/>
          </p:nvPr>
        </p:nvSpPr>
        <p:spPr>
          <a:xfrm>
            <a:off x="7334650" y="5764650"/>
            <a:ext cx="10166400" cy="38970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marL="457200" marR="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2DDDD"/>
              </a:buClr>
              <a:buSzPts val="2800"/>
              <a:buNone/>
              <a:defRPr sz="2800">
                <a:solidFill>
                  <a:srgbClr val="E2DDD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</a:lstStyle>
          <a:p>
            <a:endParaRPr/>
          </a:p>
        </p:txBody>
      </p:sp>
      <p:sp>
        <p:nvSpPr>
          <p:cNvPr id="56" name="Google Shape;56;p15"/>
          <p:cNvSpPr>
            <a:spLocks noGrp="1"/>
          </p:cNvSpPr>
          <p:nvPr>
            <p:ph type="pic" idx="2"/>
          </p:nvPr>
        </p:nvSpPr>
        <p:spPr>
          <a:xfrm>
            <a:off x="2323750" y="3534800"/>
            <a:ext cx="4308600" cy="4308600"/>
          </a:xfrm>
          <a:prstGeom prst="rect">
            <a:avLst/>
          </a:prstGeom>
          <a:noFill/>
          <a:ln>
            <a:noFill/>
          </a:ln>
        </p:spPr>
      </p:sp>
      <p:sp>
        <p:nvSpPr>
          <p:cNvPr id="57" name="Google Shape;57;p15"/>
          <p:cNvSpPr txBox="1">
            <a:spLocks noGrp="1"/>
          </p:cNvSpPr>
          <p:nvPr>
            <p:ph type="ctrTitle"/>
          </p:nvPr>
        </p:nvSpPr>
        <p:spPr>
          <a:xfrm>
            <a:off x="7282800" y="3428000"/>
            <a:ext cx="7915200" cy="1217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marL="0" marR="0" lvl="0" inden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4400">
                <a:solidFill>
                  <a:srgbClr val="FFFFE3"/>
                </a:solidFill>
                <a:latin typeface="Work Sans Black"/>
                <a:ea typeface="Work Sans Black"/>
                <a:cs typeface="Work Sans Black"/>
                <a:sym typeface="Work Sans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E3"/>
              </a:buClr>
              <a:buSzPts val="4400"/>
              <a:buNone/>
              <a:defRPr sz="4400">
                <a:solidFill>
                  <a:srgbClr val="FFFFE3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E3"/>
              </a:buClr>
              <a:buSzPts val="4400"/>
              <a:buNone/>
              <a:defRPr sz="4400">
                <a:solidFill>
                  <a:srgbClr val="FFFFE3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E3"/>
              </a:buClr>
              <a:buSzPts val="4400"/>
              <a:buNone/>
              <a:defRPr sz="4400">
                <a:solidFill>
                  <a:srgbClr val="FFFFE3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E3"/>
              </a:buClr>
              <a:buSzPts val="4400"/>
              <a:buNone/>
              <a:defRPr sz="4400">
                <a:solidFill>
                  <a:srgbClr val="FFFFE3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E3"/>
              </a:buClr>
              <a:buSzPts val="4400"/>
              <a:buNone/>
              <a:defRPr sz="4400">
                <a:solidFill>
                  <a:srgbClr val="FFFFE3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E3"/>
              </a:buClr>
              <a:buSzPts val="4400"/>
              <a:buNone/>
              <a:defRPr sz="4400">
                <a:solidFill>
                  <a:srgbClr val="FFFFE3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E3"/>
              </a:buClr>
              <a:buSzPts val="4400"/>
              <a:buNone/>
              <a:defRPr sz="4400">
                <a:solidFill>
                  <a:srgbClr val="FFFFE3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E3"/>
              </a:buClr>
              <a:buSzPts val="4400"/>
              <a:buNone/>
              <a:defRPr sz="4400">
                <a:solidFill>
                  <a:srgbClr val="FFFFE3"/>
                </a:solidFill>
              </a:defRPr>
            </a:lvl9pPr>
          </a:lstStyle>
          <a:p>
            <a:endParaRPr/>
          </a:p>
        </p:txBody>
      </p:sp>
      <p:sp>
        <p:nvSpPr>
          <p:cNvPr id="58" name="Google Shape;58;p15"/>
          <p:cNvSpPr txBox="1">
            <a:spLocks noGrp="1"/>
          </p:cNvSpPr>
          <p:nvPr>
            <p:ph type="ctrTitle" idx="3"/>
          </p:nvPr>
        </p:nvSpPr>
        <p:spPr>
          <a:xfrm>
            <a:off x="7282800" y="4680500"/>
            <a:ext cx="7915200" cy="1217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marL="0" marR="0" lvl="0" inden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FFFFE3"/>
                </a:solidFill>
                <a:latin typeface="Work Sans SemiBold"/>
                <a:ea typeface="Work Sans SemiBold"/>
                <a:cs typeface="Work Sans SemiBold"/>
                <a:sym typeface="Work Sans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E3"/>
              </a:buClr>
              <a:buSzPts val="3600"/>
              <a:buFont typeface="Work Sans SemiBold"/>
              <a:buNone/>
              <a:defRPr sz="3600">
                <a:solidFill>
                  <a:srgbClr val="FFFFE3"/>
                </a:solidFill>
                <a:latin typeface="Work Sans SemiBold"/>
                <a:ea typeface="Work Sans SemiBold"/>
                <a:cs typeface="Work Sans SemiBold"/>
                <a:sym typeface="Work Sans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E3"/>
              </a:buClr>
              <a:buSzPts val="3600"/>
              <a:buFont typeface="Work Sans SemiBold"/>
              <a:buNone/>
              <a:defRPr sz="3600">
                <a:solidFill>
                  <a:srgbClr val="FFFFE3"/>
                </a:solidFill>
                <a:latin typeface="Work Sans SemiBold"/>
                <a:ea typeface="Work Sans SemiBold"/>
                <a:cs typeface="Work Sans SemiBold"/>
                <a:sym typeface="Work Sans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E3"/>
              </a:buClr>
              <a:buSzPts val="3600"/>
              <a:buFont typeface="Work Sans SemiBold"/>
              <a:buNone/>
              <a:defRPr sz="3600">
                <a:solidFill>
                  <a:srgbClr val="FFFFE3"/>
                </a:solidFill>
                <a:latin typeface="Work Sans SemiBold"/>
                <a:ea typeface="Work Sans SemiBold"/>
                <a:cs typeface="Work Sans SemiBold"/>
                <a:sym typeface="Work Sans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E3"/>
              </a:buClr>
              <a:buSzPts val="3600"/>
              <a:buFont typeface="Work Sans SemiBold"/>
              <a:buNone/>
              <a:defRPr sz="3600">
                <a:solidFill>
                  <a:srgbClr val="FFFFE3"/>
                </a:solidFill>
                <a:latin typeface="Work Sans SemiBold"/>
                <a:ea typeface="Work Sans SemiBold"/>
                <a:cs typeface="Work Sans SemiBold"/>
                <a:sym typeface="Work Sans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E3"/>
              </a:buClr>
              <a:buSzPts val="3600"/>
              <a:buFont typeface="Work Sans SemiBold"/>
              <a:buNone/>
              <a:defRPr sz="3600">
                <a:solidFill>
                  <a:srgbClr val="FFFFE3"/>
                </a:solidFill>
                <a:latin typeface="Work Sans SemiBold"/>
                <a:ea typeface="Work Sans SemiBold"/>
                <a:cs typeface="Work Sans SemiBold"/>
                <a:sym typeface="Work Sans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E3"/>
              </a:buClr>
              <a:buSzPts val="3600"/>
              <a:buFont typeface="Work Sans SemiBold"/>
              <a:buNone/>
              <a:defRPr sz="3600">
                <a:solidFill>
                  <a:srgbClr val="FFFFE3"/>
                </a:solidFill>
                <a:latin typeface="Work Sans SemiBold"/>
                <a:ea typeface="Work Sans SemiBold"/>
                <a:cs typeface="Work Sans SemiBold"/>
                <a:sym typeface="Work Sans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E3"/>
              </a:buClr>
              <a:buSzPts val="3600"/>
              <a:buFont typeface="Work Sans SemiBold"/>
              <a:buNone/>
              <a:defRPr sz="3600">
                <a:solidFill>
                  <a:srgbClr val="FFFFE3"/>
                </a:solidFill>
                <a:latin typeface="Work Sans SemiBold"/>
                <a:ea typeface="Work Sans SemiBold"/>
                <a:cs typeface="Work Sans SemiBold"/>
                <a:sym typeface="Work Sans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E3"/>
              </a:buClr>
              <a:buSzPts val="3600"/>
              <a:buFont typeface="Work Sans SemiBold"/>
              <a:buNone/>
              <a:defRPr sz="3600">
                <a:solidFill>
                  <a:srgbClr val="FFFFE3"/>
                </a:solidFill>
                <a:latin typeface="Work Sans SemiBold"/>
                <a:ea typeface="Work Sans SemiBold"/>
                <a:cs typeface="Work Sans SemiBold"/>
                <a:sym typeface="Work Sans SemiBold"/>
              </a:defRPr>
            </a:lvl9pPr>
          </a:lstStyle>
          <a:p>
            <a:endParaRPr/>
          </a:p>
        </p:txBody>
      </p:sp>
      <p:sp>
        <p:nvSpPr>
          <p:cNvPr id="59" name="Google Shape;59;p15"/>
          <p:cNvSpPr txBox="1"/>
          <p:nvPr/>
        </p:nvSpPr>
        <p:spPr>
          <a:xfrm rot="-5400000">
            <a:off x="-12550" y="5624400"/>
            <a:ext cx="895200" cy="3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" sz="1200" b="0" i="0" u="none" strike="noStrike" cap="none">
                <a:solidFill>
                  <a:srgbClr val="35332D"/>
                </a:solidFill>
                <a:latin typeface="Crimson Text"/>
                <a:ea typeface="Crimson Text"/>
                <a:cs typeface="Crimson Text"/>
                <a:sym typeface="Crimson Text"/>
              </a:rPr>
              <a:t>&gt;&gt;&gt;&gt;&gt;</a:t>
            </a:r>
            <a:endParaRPr sz="2600" b="0" i="0" u="none" strike="noStrike" cap="none">
              <a:solidFill>
                <a:srgbClr val="35332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0" name="Google Shape;6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9150" y="9301650"/>
            <a:ext cx="576049" cy="57604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5"/>
          <p:cNvSpPr txBox="1"/>
          <p:nvPr/>
        </p:nvSpPr>
        <p:spPr>
          <a:xfrm rot="-5400000">
            <a:off x="16668300" y="1155100"/>
            <a:ext cx="1593600" cy="72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rgbClr val="E2DDDD"/>
                </a:solidFill>
                <a:latin typeface="Inconsolata Medium"/>
                <a:ea typeface="Inconsolata Medium"/>
                <a:cs typeface="Inconsolata Medium"/>
                <a:sym typeface="Inconsolata Medium"/>
              </a:rPr>
              <a:t>  ///// 2024</a:t>
            </a:r>
            <a:endParaRPr sz="1600">
              <a:solidFill>
                <a:srgbClr val="E2DDDD"/>
              </a:solidFill>
              <a:latin typeface="Inconsolata Medium"/>
              <a:ea typeface="Inconsolata Medium"/>
              <a:cs typeface="Inconsolata Medium"/>
              <a:sym typeface="Inconsolata Medium"/>
            </a:endParaRPr>
          </a:p>
        </p:txBody>
      </p:sp>
      <p:pic>
        <p:nvPicPr>
          <p:cNvPr id="62" name="Google Shape;62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348650" y="3717450"/>
            <a:ext cx="279200" cy="6123849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5"/>
          <p:cNvSpPr txBox="1">
            <a:spLocks noGrp="1"/>
          </p:cNvSpPr>
          <p:nvPr>
            <p:ph type="sldNum" idx="12"/>
          </p:nvPr>
        </p:nvSpPr>
        <p:spPr>
          <a:xfrm rot="-5400000">
            <a:off x="-314725" y="9384350"/>
            <a:ext cx="2083800" cy="7872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sldNum" idx="4"/>
          </p:nvPr>
        </p:nvSpPr>
        <p:spPr>
          <a:xfrm rot="-5400000">
            <a:off x="-295150" y="7677950"/>
            <a:ext cx="2083800" cy="7872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lvl="0">
              <a:buNone/>
              <a:defRPr sz="2200">
                <a:solidFill>
                  <a:srgbClr val="F05B5E"/>
                </a:solidFill>
                <a:latin typeface="Inconsolata Black"/>
                <a:ea typeface="Inconsolata Black"/>
                <a:cs typeface="Inconsolata Black"/>
                <a:sym typeface="Inconsolata Black"/>
              </a:defRPr>
            </a:lvl1pPr>
            <a:lvl2pPr lvl="1">
              <a:buNone/>
              <a:defRPr sz="2200">
                <a:solidFill>
                  <a:srgbClr val="F05B5E"/>
                </a:solidFill>
                <a:latin typeface="Inconsolata Black"/>
                <a:ea typeface="Inconsolata Black"/>
                <a:cs typeface="Inconsolata Black"/>
                <a:sym typeface="Inconsolata Black"/>
              </a:defRPr>
            </a:lvl2pPr>
            <a:lvl3pPr lvl="2">
              <a:buNone/>
              <a:defRPr sz="2200">
                <a:solidFill>
                  <a:srgbClr val="F05B5E"/>
                </a:solidFill>
                <a:latin typeface="Inconsolata Black"/>
                <a:ea typeface="Inconsolata Black"/>
                <a:cs typeface="Inconsolata Black"/>
                <a:sym typeface="Inconsolata Black"/>
              </a:defRPr>
            </a:lvl3pPr>
            <a:lvl4pPr lvl="3">
              <a:buNone/>
              <a:defRPr sz="2200">
                <a:solidFill>
                  <a:srgbClr val="F05B5E"/>
                </a:solidFill>
                <a:latin typeface="Inconsolata Black"/>
                <a:ea typeface="Inconsolata Black"/>
                <a:cs typeface="Inconsolata Black"/>
                <a:sym typeface="Inconsolata Black"/>
              </a:defRPr>
            </a:lvl4pPr>
            <a:lvl5pPr lvl="4">
              <a:buNone/>
              <a:defRPr sz="2200">
                <a:solidFill>
                  <a:srgbClr val="F05B5E"/>
                </a:solidFill>
                <a:latin typeface="Inconsolata Black"/>
                <a:ea typeface="Inconsolata Black"/>
                <a:cs typeface="Inconsolata Black"/>
                <a:sym typeface="Inconsolata Black"/>
              </a:defRPr>
            </a:lvl5pPr>
            <a:lvl6pPr lvl="5">
              <a:buNone/>
              <a:defRPr sz="2200">
                <a:solidFill>
                  <a:srgbClr val="F05B5E"/>
                </a:solidFill>
                <a:latin typeface="Inconsolata Black"/>
                <a:ea typeface="Inconsolata Black"/>
                <a:cs typeface="Inconsolata Black"/>
                <a:sym typeface="Inconsolata Black"/>
              </a:defRPr>
            </a:lvl6pPr>
            <a:lvl7pPr lvl="6">
              <a:buNone/>
              <a:defRPr sz="2200">
                <a:solidFill>
                  <a:srgbClr val="F05B5E"/>
                </a:solidFill>
                <a:latin typeface="Inconsolata Black"/>
                <a:ea typeface="Inconsolata Black"/>
                <a:cs typeface="Inconsolata Black"/>
                <a:sym typeface="Inconsolata Black"/>
              </a:defRPr>
            </a:lvl7pPr>
            <a:lvl8pPr lvl="7">
              <a:buNone/>
              <a:defRPr sz="2200">
                <a:solidFill>
                  <a:srgbClr val="F05B5E"/>
                </a:solidFill>
                <a:latin typeface="Inconsolata Black"/>
                <a:ea typeface="Inconsolata Black"/>
                <a:cs typeface="Inconsolata Black"/>
                <a:sym typeface="Inconsolata Black"/>
              </a:defRPr>
            </a:lvl8pPr>
            <a:lvl9pPr lvl="8">
              <a:buNone/>
              <a:defRPr sz="2200">
                <a:solidFill>
                  <a:srgbClr val="F05B5E"/>
                </a:solidFill>
                <a:latin typeface="Inconsolata Black"/>
                <a:ea typeface="Inconsolata Black"/>
                <a:cs typeface="Inconsolata Black"/>
                <a:sym typeface="Inconsolata Black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>
              <a:highlight>
                <a:srgbClr val="FFFFE3"/>
              </a:highlight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rase_naranja">
  <p:cSld name="TITLE_1">
    <p:bg>
      <p:bgPr>
        <a:solidFill>
          <a:srgbClr val="ED7210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 algn="ctr">
              <a:buNone/>
              <a:defRPr sz="1300">
                <a:solidFill>
                  <a:srgbClr val="033A57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1pPr>
            <a:lvl2pPr lvl="1" algn="ctr">
              <a:buNone/>
              <a:defRPr sz="1300">
                <a:solidFill>
                  <a:srgbClr val="033A57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2pPr>
            <a:lvl3pPr lvl="2" algn="ctr">
              <a:buNone/>
              <a:defRPr sz="1300">
                <a:solidFill>
                  <a:srgbClr val="033A57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3pPr>
            <a:lvl4pPr lvl="3" algn="ctr">
              <a:buNone/>
              <a:defRPr sz="1300">
                <a:solidFill>
                  <a:srgbClr val="033A57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4pPr>
            <a:lvl5pPr lvl="4" algn="ctr">
              <a:buNone/>
              <a:defRPr sz="1300">
                <a:solidFill>
                  <a:srgbClr val="033A57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5pPr>
            <a:lvl6pPr lvl="5" algn="ctr">
              <a:buNone/>
              <a:defRPr sz="1300">
                <a:solidFill>
                  <a:srgbClr val="033A57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6pPr>
            <a:lvl7pPr lvl="6" algn="ctr">
              <a:buNone/>
              <a:defRPr sz="1300">
                <a:solidFill>
                  <a:srgbClr val="033A57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7pPr>
            <a:lvl8pPr lvl="7" algn="ctr">
              <a:buNone/>
              <a:defRPr sz="1300">
                <a:solidFill>
                  <a:srgbClr val="033A57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8pPr>
            <a:lvl9pPr lvl="8" algn="ctr">
              <a:buNone/>
              <a:defRPr sz="1300">
                <a:solidFill>
                  <a:srgbClr val="033A57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  <p:sp>
        <p:nvSpPr>
          <p:cNvPr id="14" name="Google Shape;14;p3"/>
          <p:cNvSpPr txBox="1"/>
          <p:nvPr/>
        </p:nvSpPr>
        <p:spPr>
          <a:xfrm rot="-5398572">
            <a:off x="-990400" y="8352375"/>
            <a:ext cx="2889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lt1"/>
                </a:solidFill>
                <a:latin typeface="Fira Sans ExtraLight"/>
                <a:ea typeface="Fira Sans ExtraLight"/>
                <a:cs typeface="Fira Sans ExtraLight"/>
                <a:sym typeface="Fira Sans ExtraLight"/>
              </a:rPr>
              <a:t>Experiencia Reto / Secretaría de Educación / 2025</a:t>
            </a:r>
            <a:endParaRPr sz="800">
              <a:solidFill>
                <a:schemeClr val="lt1"/>
              </a:solidFill>
              <a:latin typeface="Fira Sans ExtraLight"/>
              <a:ea typeface="Fira Sans ExtraLight"/>
              <a:cs typeface="Fira Sans ExtraLight"/>
              <a:sym typeface="Fira Sans ExtraLight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rase_naranja 2">
  <p:cSld name="TITLE_1_1">
    <p:bg>
      <p:bgPr>
        <a:solidFill>
          <a:srgbClr val="ED7210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 algn="ctr">
              <a:buNone/>
              <a:defRPr sz="1300">
                <a:solidFill>
                  <a:srgbClr val="033A57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1pPr>
            <a:lvl2pPr lvl="1" algn="ctr">
              <a:buNone/>
              <a:defRPr sz="1300">
                <a:solidFill>
                  <a:srgbClr val="033A57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2pPr>
            <a:lvl3pPr lvl="2" algn="ctr">
              <a:buNone/>
              <a:defRPr sz="1300">
                <a:solidFill>
                  <a:srgbClr val="033A57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3pPr>
            <a:lvl4pPr lvl="3" algn="ctr">
              <a:buNone/>
              <a:defRPr sz="1300">
                <a:solidFill>
                  <a:srgbClr val="033A57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4pPr>
            <a:lvl5pPr lvl="4" algn="ctr">
              <a:buNone/>
              <a:defRPr sz="1300">
                <a:solidFill>
                  <a:srgbClr val="033A57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5pPr>
            <a:lvl6pPr lvl="5" algn="ctr">
              <a:buNone/>
              <a:defRPr sz="1300">
                <a:solidFill>
                  <a:srgbClr val="033A57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6pPr>
            <a:lvl7pPr lvl="6" algn="ctr">
              <a:buNone/>
              <a:defRPr sz="1300">
                <a:solidFill>
                  <a:srgbClr val="033A57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7pPr>
            <a:lvl8pPr lvl="7" algn="ctr">
              <a:buNone/>
              <a:defRPr sz="1300">
                <a:solidFill>
                  <a:srgbClr val="033A57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8pPr>
            <a:lvl9pPr lvl="8" algn="ctr">
              <a:buNone/>
              <a:defRPr sz="1300">
                <a:solidFill>
                  <a:srgbClr val="033A57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"/>
          <p:cNvSpPr txBox="1">
            <a:spLocks noGrp="1"/>
          </p:cNvSpPr>
          <p:nvPr>
            <p:ph type="title"/>
          </p:nvPr>
        </p:nvSpPr>
        <p:spPr>
          <a:xfrm>
            <a:off x="623400" y="4301700"/>
            <a:ext cx="17041200" cy="16836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6"/>
          <p:cNvSpPr txBox="1">
            <a:spLocks noGrp="1"/>
          </p:cNvSpPr>
          <p:nvPr>
            <p:ph type="title"/>
          </p:nvPr>
        </p:nvSpPr>
        <p:spPr>
          <a:xfrm>
            <a:off x="623400" y="890050"/>
            <a:ext cx="17041200" cy="1145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6"/>
          <p:cNvSpPr txBox="1">
            <a:spLocks noGrp="1"/>
          </p:cNvSpPr>
          <p:nvPr>
            <p:ph type="body" idx="1"/>
          </p:nvPr>
        </p:nvSpPr>
        <p:spPr>
          <a:xfrm>
            <a:off x="623400" y="2304950"/>
            <a:ext cx="17041200" cy="68328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marL="457200" lvl="0" indent="-457200">
              <a:spcBef>
                <a:spcPts val="0"/>
              </a:spcBef>
              <a:spcAft>
                <a:spcPts val="0"/>
              </a:spcAft>
              <a:buSzPts val="3600"/>
              <a:buChar char="●"/>
              <a:defRPr/>
            </a:lvl1pPr>
            <a:lvl2pPr marL="914400" lvl="1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2pPr>
            <a:lvl3pPr marL="1371600" lvl="2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3pPr>
            <a:lvl4pPr marL="1828800" lvl="3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4pPr>
            <a:lvl5pPr marL="2286000" lvl="4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5pPr>
            <a:lvl6pPr marL="2743200" lvl="5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6pPr>
            <a:lvl7pPr marL="3200400" lvl="6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7pPr>
            <a:lvl8pPr marL="3657600" lvl="7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8pPr>
            <a:lvl9pPr marL="4114800" lvl="8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6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7"/>
          <p:cNvSpPr txBox="1">
            <a:spLocks noGrp="1"/>
          </p:cNvSpPr>
          <p:nvPr>
            <p:ph type="title"/>
          </p:nvPr>
        </p:nvSpPr>
        <p:spPr>
          <a:xfrm>
            <a:off x="623400" y="890050"/>
            <a:ext cx="17041200" cy="1145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7"/>
          <p:cNvSpPr txBox="1">
            <a:spLocks noGrp="1"/>
          </p:cNvSpPr>
          <p:nvPr>
            <p:ph type="body" idx="1"/>
          </p:nvPr>
        </p:nvSpPr>
        <p:spPr>
          <a:xfrm>
            <a:off x="623400" y="2304950"/>
            <a:ext cx="7999800" cy="68328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marL="457200" lvl="0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27" name="Google Shape;27;p7"/>
          <p:cNvSpPr txBox="1">
            <a:spLocks noGrp="1"/>
          </p:cNvSpPr>
          <p:nvPr>
            <p:ph type="body" idx="2"/>
          </p:nvPr>
        </p:nvSpPr>
        <p:spPr>
          <a:xfrm>
            <a:off x="9664800" y="2304950"/>
            <a:ext cx="7999800" cy="68328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marL="457200" lvl="0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>
            <a:spLocks noGrp="1"/>
          </p:cNvSpPr>
          <p:nvPr>
            <p:ph type="title"/>
          </p:nvPr>
        </p:nvSpPr>
        <p:spPr>
          <a:xfrm>
            <a:off x="623400" y="890050"/>
            <a:ext cx="17041200" cy="11454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8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9"/>
          <p:cNvSpPr txBox="1">
            <a:spLocks noGrp="1"/>
          </p:cNvSpPr>
          <p:nvPr>
            <p:ph type="title"/>
          </p:nvPr>
        </p:nvSpPr>
        <p:spPr>
          <a:xfrm>
            <a:off x="623400" y="1111200"/>
            <a:ext cx="5616000" cy="15114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body" idx="1"/>
          </p:nvPr>
        </p:nvSpPr>
        <p:spPr>
          <a:xfrm>
            <a:off x="623400" y="2779200"/>
            <a:ext cx="5616000" cy="63588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marL="457200" lvl="0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35" name="Google Shape;35;p9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 txBox="1">
            <a:spLocks noGrp="1"/>
          </p:cNvSpPr>
          <p:nvPr>
            <p:ph type="title"/>
          </p:nvPr>
        </p:nvSpPr>
        <p:spPr>
          <a:xfrm>
            <a:off x="980500" y="900300"/>
            <a:ext cx="12735600" cy="81816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endParaRPr/>
          </a:p>
        </p:txBody>
      </p:sp>
      <p:sp>
        <p:nvSpPr>
          <p:cNvPr id="38" name="Google Shape;38;p10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23400" y="890050"/>
            <a:ext cx="17041200" cy="11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23400" y="2304950"/>
            <a:ext cx="17041200" cy="68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rmAutofit/>
          </a:bodyPr>
          <a:lstStyle>
            <a:lvl1pPr marL="457200" lvl="0" indent="-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Char char="●"/>
              <a:defRPr sz="3600">
                <a:solidFill>
                  <a:schemeClr val="dk2"/>
                </a:solidFill>
              </a:defRPr>
            </a:lvl1pPr>
            <a:lvl2pPr marL="914400" lvl="1" indent="-406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○"/>
              <a:defRPr sz="2800">
                <a:solidFill>
                  <a:schemeClr val="dk2"/>
                </a:solidFill>
              </a:defRPr>
            </a:lvl2pPr>
            <a:lvl3pPr marL="1371600" lvl="2" indent="-406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■"/>
              <a:defRPr sz="2800">
                <a:solidFill>
                  <a:schemeClr val="dk2"/>
                </a:solidFill>
              </a:defRPr>
            </a:lvl3pPr>
            <a:lvl4pPr marL="1828800" lvl="3" indent="-406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●"/>
              <a:defRPr sz="2800">
                <a:solidFill>
                  <a:schemeClr val="dk2"/>
                </a:solidFill>
              </a:defRPr>
            </a:lvl4pPr>
            <a:lvl5pPr marL="2286000" lvl="4" indent="-406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○"/>
              <a:defRPr sz="2800">
                <a:solidFill>
                  <a:schemeClr val="dk2"/>
                </a:solidFill>
              </a:defRPr>
            </a:lvl5pPr>
            <a:lvl6pPr marL="2743200" lvl="5" indent="-406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■"/>
              <a:defRPr sz="2800">
                <a:solidFill>
                  <a:schemeClr val="dk2"/>
                </a:solidFill>
              </a:defRPr>
            </a:lvl6pPr>
            <a:lvl7pPr marL="3200400" lvl="6" indent="-406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●"/>
              <a:defRPr sz="2800">
                <a:solidFill>
                  <a:schemeClr val="dk2"/>
                </a:solidFill>
              </a:defRPr>
            </a:lvl7pPr>
            <a:lvl8pPr marL="3657600" lvl="7" indent="-406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○"/>
              <a:defRPr sz="2800">
                <a:solidFill>
                  <a:schemeClr val="dk2"/>
                </a:solidFill>
              </a:defRPr>
            </a:lvl8pPr>
            <a:lvl9pPr marL="4114800" lvl="8" indent="-406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Char char="■"/>
              <a:defRPr sz="2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 algn="r">
              <a:buNone/>
              <a:defRPr sz="2000">
                <a:solidFill>
                  <a:schemeClr val="dk2"/>
                </a:solidFill>
              </a:defRPr>
            </a:lvl1pPr>
            <a:lvl2pPr lvl="1" algn="r">
              <a:buNone/>
              <a:defRPr sz="2000">
                <a:solidFill>
                  <a:schemeClr val="dk2"/>
                </a:solidFill>
              </a:defRPr>
            </a:lvl2pPr>
            <a:lvl3pPr lvl="2" algn="r">
              <a:buNone/>
              <a:defRPr sz="2000">
                <a:solidFill>
                  <a:schemeClr val="dk2"/>
                </a:solidFill>
              </a:defRPr>
            </a:lvl3pPr>
            <a:lvl4pPr lvl="3" algn="r">
              <a:buNone/>
              <a:defRPr sz="2000">
                <a:solidFill>
                  <a:schemeClr val="dk2"/>
                </a:solidFill>
              </a:defRPr>
            </a:lvl4pPr>
            <a:lvl5pPr lvl="4" algn="r">
              <a:buNone/>
              <a:defRPr sz="2000">
                <a:solidFill>
                  <a:schemeClr val="dk2"/>
                </a:solidFill>
              </a:defRPr>
            </a:lvl5pPr>
            <a:lvl6pPr lvl="5" algn="r">
              <a:buNone/>
              <a:defRPr sz="2000">
                <a:solidFill>
                  <a:schemeClr val="dk2"/>
                </a:solidFill>
              </a:defRPr>
            </a:lvl6pPr>
            <a:lvl7pPr lvl="6" algn="r">
              <a:buNone/>
              <a:defRPr sz="2000">
                <a:solidFill>
                  <a:schemeClr val="dk2"/>
                </a:solidFill>
              </a:defRPr>
            </a:lvl7pPr>
            <a:lvl8pPr lvl="7" algn="r">
              <a:buNone/>
              <a:defRPr sz="2000">
                <a:solidFill>
                  <a:schemeClr val="dk2"/>
                </a:solidFill>
              </a:defRPr>
            </a:lvl8pPr>
            <a:lvl9pPr lvl="8" algn="r">
              <a:buNone/>
              <a:defRPr sz="2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ebp"/><Relationship Id="rId1" Type="http://schemas.microsoft.com/office/2007/relationships/media" Target="../media/media1.webp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9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EF77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20700" y="-678600"/>
            <a:ext cx="18529398" cy="11644200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7"/>
          <p:cNvSpPr txBox="1"/>
          <p:nvPr/>
        </p:nvSpPr>
        <p:spPr>
          <a:xfrm rot="-5398572">
            <a:off x="-990400" y="8352375"/>
            <a:ext cx="2889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lt1"/>
                </a:solidFill>
                <a:latin typeface="Fira Sans ExtraLight"/>
                <a:ea typeface="Fira Sans ExtraLight"/>
                <a:cs typeface="Fira Sans ExtraLight"/>
                <a:sym typeface="Fira Sans ExtraLight"/>
              </a:rPr>
              <a:t>Experiencia Reto / Secretaría de Educación / 2025</a:t>
            </a:r>
            <a:endParaRPr sz="800">
              <a:solidFill>
                <a:schemeClr val="lt1"/>
              </a:solidFill>
              <a:latin typeface="Fira Sans ExtraLight"/>
              <a:ea typeface="Fira Sans ExtraLight"/>
              <a:cs typeface="Fira Sans ExtraLight"/>
              <a:sym typeface="Fira Sans ExtraLight"/>
            </a:endParaRPr>
          </a:p>
        </p:txBody>
      </p:sp>
      <p:grpSp>
        <p:nvGrpSpPr>
          <p:cNvPr id="75" name="Google Shape;75;p17"/>
          <p:cNvGrpSpPr/>
          <p:nvPr/>
        </p:nvGrpSpPr>
        <p:grpSpPr>
          <a:xfrm>
            <a:off x="402725" y="-1654300"/>
            <a:ext cx="7143750" cy="794000"/>
            <a:chOff x="238125" y="2460500"/>
            <a:chExt cx="7143750" cy="794000"/>
          </a:xfrm>
        </p:grpSpPr>
        <p:sp>
          <p:nvSpPr>
            <p:cNvPr id="76" name="Google Shape;76;p17"/>
            <p:cNvSpPr/>
            <p:nvPr/>
          </p:nvSpPr>
          <p:spPr>
            <a:xfrm>
              <a:off x="1826975" y="2460500"/>
              <a:ext cx="793225" cy="794000"/>
            </a:xfrm>
            <a:custGeom>
              <a:avLst/>
              <a:gdLst/>
              <a:ahLst/>
              <a:cxnLst/>
              <a:rect l="l" t="t" r="r" b="b"/>
              <a:pathLst>
                <a:path w="31729" h="31760" extrusionOk="0">
                  <a:moveTo>
                    <a:pt x="0" y="0"/>
                  </a:moveTo>
                  <a:lnTo>
                    <a:pt x="0" y="31760"/>
                  </a:lnTo>
                  <a:lnTo>
                    <a:pt x="31728" y="31760"/>
                  </a:lnTo>
                  <a:lnTo>
                    <a:pt x="31728" y="0"/>
                  </a:lnTo>
                  <a:close/>
                </a:path>
              </a:pathLst>
            </a:custGeom>
            <a:solidFill>
              <a:srgbClr val="FF5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17"/>
            <p:cNvSpPr/>
            <p:nvPr/>
          </p:nvSpPr>
          <p:spPr>
            <a:xfrm>
              <a:off x="2620175" y="2460500"/>
              <a:ext cx="793225" cy="794000"/>
            </a:xfrm>
            <a:custGeom>
              <a:avLst/>
              <a:gdLst/>
              <a:ahLst/>
              <a:cxnLst/>
              <a:rect l="l" t="t" r="r" b="b"/>
              <a:pathLst>
                <a:path w="31729" h="31760" extrusionOk="0">
                  <a:moveTo>
                    <a:pt x="0" y="0"/>
                  </a:moveTo>
                  <a:lnTo>
                    <a:pt x="0" y="31760"/>
                  </a:lnTo>
                  <a:lnTo>
                    <a:pt x="31729" y="31760"/>
                  </a:lnTo>
                  <a:lnTo>
                    <a:pt x="31729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17"/>
            <p:cNvSpPr/>
            <p:nvPr/>
          </p:nvSpPr>
          <p:spPr>
            <a:xfrm>
              <a:off x="3413375" y="2460500"/>
              <a:ext cx="794050" cy="794000"/>
            </a:xfrm>
            <a:custGeom>
              <a:avLst/>
              <a:gdLst/>
              <a:ahLst/>
              <a:cxnLst/>
              <a:rect l="l" t="t" r="r" b="b"/>
              <a:pathLst>
                <a:path w="31762" h="31760" extrusionOk="0">
                  <a:moveTo>
                    <a:pt x="1" y="0"/>
                  </a:moveTo>
                  <a:lnTo>
                    <a:pt x="1" y="31760"/>
                  </a:lnTo>
                  <a:lnTo>
                    <a:pt x="31762" y="31760"/>
                  </a:lnTo>
                  <a:lnTo>
                    <a:pt x="31762" y="0"/>
                  </a:lnTo>
                  <a:close/>
                </a:path>
              </a:pathLst>
            </a:custGeom>
            <a:solidFill>
              <a:srgbClr val="1F41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17"/>
            <p:cNvSpPr/>
            <p:nvPr/>
          </p:nvSpPr>
          <p:spPr>
            <a:xfrm>
              <a:off x="4207400" y="2460500"/>
              <a:ext cx="793225" cy="794000"/>
            </a:xfrm>
            <a:custGeom>
              <a:avLst/>
              <a:gdLst/>
              <a:ahLst/>
              <a:cxnLst/>
              <a:rect l="l" t="t" r="r" b="b"/>
              <a:pathLst>
                <a:path w="31729" h="31760" extrusionOk="0">
                  <a:moveTo>
                    <a:pt x="1" y="0"/>
                  </a:moveTo>
                  <a:lnTo>
                    <a:pt x="1" y="31760"/>
                  </a:lnTo>
                  <a:lnTo>
                    <a:pt x="31729" y="31760"/>
                  </a:lnTo>
                  <a:lnTo>
                    <a:pt x="31729" y="0"/>
                  </a:lnTo>
                  <a:close/>
                </a:path>
              </a:pathLst>
            </a:custGeom>
            <a:solidFill>
              <a:srgbClr val="FCE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17"/>
            <p:cNvSpPr/>
            <p:nvPr/>
          </p:nvSpPr>
          <p:spPr>
            <a:xfrm>
              <a:off x="5000625" y="2460500"/>
              <a:ext cx="794025" cy="794000"/>
            </a:xfrm>
            <a:custGeom>
              <a:avLst/>
              <a:gdLst/>
              <a:ahLst/>
              <a:cxnLst/>
              <a:rect l="l" t="t" r="r" b="b"/>
              <a:pathLst>
                <a:path w="31761" h="31760" extrusionOk="0">
                  <a:moveTo>
                    <a:pt x="0" y="0"/>
                  </a:moveTo>
                  <a:lnTo>
                    <a:pt x="0" y="31760"/>
                  </a:lnTo>
                  <a:lnTo>
                    <a:pt x="31761" y="31760"/>
                  </a:lnTo>
                  <a:lnTo>
                    <a:pt x="31761" y="0"/>
                  </a:lnTo>
                  <a:close/>
                </a:path>
              </a:pathLst>
            </a:custGeom>
            <a:solidFill>
              <a:srgbClr val="36BF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17"/>
            <p:cNvSpPr/>
            <p:nvPr/>
          </p:nvSpPr>
          <p:spPr>
            <a:xfrm>
              <a:off x="5794625" y="2460500"/>
              <a:ext cx="793250" cy="794000"/>
            </a:xfrm>
            <a:custGeom>
              <a:avLst/>
              <a:gdLst/>
              <a:ahLst/>
              <a:cxnLst/>
              <a:rect l="l" t="t" r="r" b="b"/>
              <a:pathLst>
                <a:path w="31730" h="31760" extrusionOk="0">
                  <a:moveTo>
                    <a:pt x="1" y="0"/>
                  </a:moveTo>
                  <a:lnTo>
                    <a:pt x="1" y="31760"/>
                  </a:lnTo>
                  <a:lnTo>
                    <a:pt x="31729" y="31760"/>
                  </a:lnTo>
                  <a:lnTo>
                    <a:pt x="31729" y="0"/>
                  </a:lnTo>
                  <a:close/>
                </a:path>
              </a:pathLst>
            </a:custGeom>
            <a:solidFill>
              <a:srgbClr val="FF6A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17"/>
            <p:cNvSpPr/>
            <p:nvPr/>
          </p:nvSpPr>
          <p:spPr>
            <a:xfrm>
              <a:off x="6587850" y="2460500"/>
              <a:ext cx="794025" cy="794000"/>
            </a:xfrm>
            <a:custGeom>
              <a:avLst/>
              <a:gdLst/>
              <a:ahLst/>
              <a:cxnLst/>
              <a:rect l="l" t="t" r="r" b="b"/>
              <a:pathLst>
                <a:path w="31761" h="31760" extrusionOk="0">
                  <a:moveTo>
                    <a:pt x="0" y="0"/>
                  </a:moveTo>
                  <a:lnTo>
                    <a:pt x="0" y="31760"/>
                  </a:lnTo>
                  <a:lnTo>
                    <a:pt x="31761" y="31760"/>
                  </a:lnTo>
                  <a:lnTo>
                    <a:pt x="317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17"/>
            <p:cNvSpPr/>
            <p:nvPr/>
          </p:nvSpPr>
          <p:spPr>
            <a:xfrm>
              <a:off x="1031325" y="2460500"/>
              <a:ext cx="794050" cy="794000"/>
            </a:xfrm>
            <a:custGeom>
              <a:avLst/>
              <a:gdLst/>
              <a:ahLst/>
              <a:cxnLst/>
              <a:rect l="l" t="t" r="r" b="b"/>
              <a:pathLst>
                <a:path w="31762" h="31760" extrusionOk="0">
                  <a:moveTo>
                    <a:pt x="0" y="0"/>
                  </a:moveTo>
                  <a:lnTo>
                    <a:pt x="0" y="31760"/>
                  </a:lnTo>
                  <a:lnTo>
                    <a:pt x="31761" y="31760"/>
                  </a:lnTo>
                  <a:lnTo>
                    <a:pt x="31761" y="0"/>
                  </a:lnTo>
                  <a:close/>
                </a:path>
              </a:pathLst>
            </a:custGeom>
            <a:solidFill>
              <a:srgbClr val="965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17"/>
            <p:cNvSpPr/>
            <p:nvPr/>
          </p:nvSpPr>
          <p:spPr>
            <a:xfrm>
              <a:off x="1485775" y="3124325"/>
              <a:ext cx="29025" cy="46775"/>
            </a:xfrm>
            <a:custGeom>
              <a:avLst/>
              <a:gdLst/>
              <a:ahLst/>
              <a:cxnLst/>
              <a:rect l="l" t="t" r="r" b="b"/>
              <a:pathLst>
                <a:path w="1161" h="1871" extrusionOk="0">
                  <a:moveTo>
                    <a:pt x="573" y="195"/>
                  </a:moveTo>
                  <a:cubicBezTo>
                    <a:pt x="619" y="195"/>
                    <a:pt x="664" y="207"/>
                    <a:pt x="707" y="230"/>
                  </a:cubicBezTo>
                  <a:cubicBezTo>
                    <a:pt x="749" y="252"/>
                    <a:pt x="787" y="286"/>
                    <a:pt x="819" y="330"/>
                  </a:cubicBezTo>
                  <a:cubicBezTo>
                    <a:pt x="852" y="373"/>
                    <a:pt x="878" y="428"/>
                    <a:pt x="897" y="492"/>
                  </a:cubicBezTo>
                  <a:cubicBezTo>
                    <a:pt x="917" y="557"/>
                    <a:pt x="926" y="631"/>
                    <a:pt x="926" y="714"/>
                  </a:cubicBezTo>
                  <a:lnTo>
                    <a:pt x="926" y="808"/>
                  </a:lnTo>
                  <a:cubicBezTo>
                    <a:pt x="911" y="844"/>
                    <a:pt x="891" y="876"/>
                    <a:pt x="866" y="907"/>
                  </a:cubicBezTo>
                  <a:cubicBezTo>
                    <a:pt x="841" y="937"/>
                    <a:pt x="813" y="964"/>
                    <a:pt x="782" y="987"/>
                  </a:cubicBezTo>
                  <a:cubicBezTo>
                    <a:pt x="751" y="1009"/>
                    <a:pt x="716" y="1027"/>
                    <a:pt x="679" y="1040"/>
                  </a:cubicBezTo>
                  <a:cubicBezTo>
                    <a:pt x="642" y="1052"/>
                    <a:pt x="604" y="1059"/>
                    <a:pt x="564" y="1059"/>
                  </a:cubicBezTo>
                  <a:cubicBezTo>
                    <a:pt x="508" y="1059"/>
                    <a:pt x="458" y="1047"/>
                    <a:pt x="417" y="1022"/>
                  </a:cubicBezTo>
                  <a:cubicBezTo>
                    <a:pt x="375" y="998"/>
                    <a:pt x="340" y="965"/>
                    <a:pt x="313" y="925"/>
                  </a:cubicBezTo>
                  <a:cubicBezTo>
                    <a:pt x="285" y="884"/>
                    <a:pt x="265" y="838"/>
                    <a:pt x="251" y="786"/>
                  </a:cubicBezTo>
                  <a:cubicBezTo>
                    <a:pt x="238" y="734"/>
                    <a:pt x="231" y="681"/>
                    <a:pt x="231" y="626"/>
                  </a:cubicBezTo>
                  <a:cubicBezTo>
                    <a:pt x="231" y="564"/>
                    <a:pt x="239" y="507"/>
                    <a:pt x="254" y="455"/>
                  </a:cubicBezTo>
                  <a:cubicBezTo>
                    <a:pt x="269" y="403"/>
                    <a:pt x="291" y="357"/>
                    <a:pt x="320" y="319"/>
                  </a:cubicBezTo>
                  <a:cubicBezTo>
                    <a:pt x="350" y="280"/>
                    <a:pt x="385" y="250"/>
                    <a:pt x="427" y="228"/>
                  </a:cubicBezTo>
                  <a:cubicBezTo>
                    <a:pt x="470" y="206"/>
                    <a:pt x="518" y="195"/>
                    <a:pt x="573" y="195"/>
                  </a:cubicBezTo>
                  <a:close/>
                  <a:moveTo>
                    <a:pt x="572" y="0"/>
                  </a:moveTo>
                  <a:cubicBezTo>
                    <a:pt x="478" y="0"/>
                    <a:pt x="396" y="17"/>
                    <a:pt x="324" y="50"/>
                  </a:cubicBezTo>
                  <a:cubicBezTo>
                    <a:pt x="253" y="84"/>
                    <a:pt x="193" y="129"/>
                    <a:pt x="146" y="187"/>
                  </a:cubicBezTo>
                  <a:cubicBezTo>
                    <a:pt x="98" y="245"/>
                    <a:pt x="62" y="313"/>
                    <a:pt x="37" y="390"/>
                  </a:cubicBezTo>
                  <a:cubicBezTo>
                    <a:pt x="13" y="468"/>
                    <a:pt x="1" y="551"/>
                    <a:pt x="1" y="638"/>
                  </a:cubicBezTo>
                  <a:cubicBezTo>
                    <a:pt x="1" y="714"/>
                    <a:pt x="11" y="788"/>
                    <a:pt x="32" y="861"/>
                  </a:cubicBezTo>
                  <a:cubicBezTo>
                    <a:pt x="52" y="935"/>
                    <a:pt x="84" y="1000"/>
                    <a:pt x="127" y="1058"/>
                  </a:cubicBezTo>
                  <a:cubicBezTo>
                    <a:pt x="169" y="1116"/>
                    <a:pt x="224" y="1163"/>
                    <a:pt x="290" y="1199"/>
                  </a:cubicBezTo>
                  <a:cubicBezTo>
                    <a:pt x="356" y="1235"/>
                    <a:pt x="435" y="1252"/>
                    <a:pt x="526" y="1252"/>
                  </a:cubicBezTo>
                  <a:cubicBezTo>
                    <a:pt x="607" y="1252"/>
                    <a:pt x="682" y="1235"/>
                    <a:pt x="750" y="1199"/>
                  </a:cubicBezTo>
                  <a:cubicBezTo>
                    <a:pt x="818" y="1164"/>
                    <a:pt x="876" y="1117"/>
                    <a:pt x="925" y="1059"/>
                  </a:cubicBezTo>
                  <a:lnTo>
                    <a:pt x="925" y="1059"/>
                  </a:lnTo>
                  <a:cubicBezTo>
                    <a:pt x="922" y="1138"/>
                    <a:pt x="910" y="1215"/>
                    <a:pt x="891" y="1289"/>
                  </a:cubicBezTo>
                  <a:cubicBezTo>
                    <a:pt x="871" y="1362"/>
                    <a:pt x="838" y="1428"/>
                    <a:pt x="790" y="1485"/>
                  </a:cubicBezTo>
                  <a:cubicBezTo>
                    <a:pt x="742" y="1542"/>
                    <a:pt x="678" y="1587"/>
                    <a:pt x="596" y="1621"/>
                  </a:cubicBezTo>
                  <a:cubicBezTo>
                    <a:pt x="514" y="1656"/>
                    <a:pt x="410" y="1673"/>
                    <a:pt x="283" y="1673"/>
                  </a:cubicBezTo>
                  <a:lnTo>
                    <a:pt x="260" y="1673"/>
                  </a:lnTo>
                  <a:lnTo>
                    <a:pt x="260" y="1870"/>
                  </a:lnTo>
                  <a:lnTo>
                    <a:pt x="283" y="1870"/>
                  </a:lnTo>
                  <a:cubicBezTo>
                    <a:pt x="411" y="1870"/>
                    <a:pt x="521" y="1856"/>
                    <a:pt x="614" y="1827"/>
                  </a:cubicBezTo>
                  <a:cubicBezTo>
                    <a:pt x="707" y="1797"/>
                    <a:pt x="787" y="1758"/>
                    <a:pt x="852" y="1708"/>
                  </a:cubicBezTo>
                  <a:cubicBezTo>
                    <a:pt x="917" y="1657"/>
                    <a:pt x="969" y="1598"/>
                    <a:pt x="1009" y="1531"/>
                  </a:cubicBezTo>
                  <a:cubicBezTo>
                    <a:pt x="1049" y="1463"/>
                    <a:pt x="1080" y="1391"/>
                    <a:pt x="1103" y="1314"/>
                  </a:cubicBezTo>
                  <a:cubicBezTo>
                    <a:pt x="1125" y="1237"/>
                    <a:pt x="1140" y="1157"/>
                    <a:pt x="1148" y="1075"/>
                  </a:cubicBezTo>
                  <a:cubicBezTo>
                    <a:pt x="1156" y="992"/>
                    <a:pt x="1160" y="911"/>
                    <a:pt x="1160" y="831"/>
                  </a:cubicBezTo>
                  <a:lnTo>
                    <a:pt x="1160" y="746"/>
                  </a:lnTo>
                  <a:cubicBezTo>
                    <a:pt x="1160" y="652"/>
                    <a:pt x="1149" y="561"/>
                    <a:pt x="1127" y="472"/>
                  </a:cubicBezTo>
                  <a:cubicBezTo>
                    <a:pt x="1106" y="383"/>
                    <a:pt x="1071" y="303"/>
                    <a:pt x="1024" y="233"/>
                  </a:cubicBezTo>
                  <a:cubicBezTo>
                    <a:pt x="976" y="163"/>
                    <a:pt x="916" y="107"/>
                    <a:pt x="841" y="64"/>
                  </a:cubicBezTo>
                  <a:cubicBezTo>
                    <a:pt x="767" y="22"/>
                    <a:pt x="677" y="0"/>
                    <a:pt x="5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17"/>
            <p:cNvSpPr/>
            <p:nvPr/>
          </p:nvSpPr>
          <p:spPr>
            <a:xfrm>
              <a:off x="1521600" y="3124925"/>
              <a:ext cx="29150" cy="46775"/>
            </a:xfrm>
            <a:custGeom>
              <a:avLst/>
              <a:gdLst/>
              <a:ahLst/>
              <a:cxnLst/>
              <a:rect l="l" t="t" r="r" b="b"/>
              <a:pathLst>
                <a:path w="1166" h="1871" extrusionOk="0">
                  <a:moveTo>
                    <a:pt x="598" y="831"/>
                  </a:moveTo>
                  <a:cubicBezTo>
                    <a:pt x="655" y="831"/>
                    <a:pt x="704" y="843"/>
                    <a:pt x="746" y="866"/>
                  </a:cubicBezTo>
                  <a:cubicBezTo>
                    <a:pt x="788" y="890"/>
                    <a:pt x="823" y="921"/>
                    <a:pt x="851" y="961"/>
                  </a:cubicBezTo>
                  <a:cubicBezTo>
                    <a:pt x="879" y="1000"/>
                    <a:pt x="900" y="1045"/>
                    <a:pt x="914" y="1096"/>
                  </a:cubicBezTo>
                  <a:cubicBezTo>
                    <a:pt x="928" y="1147"/>
                    <a:pt x="935" y="1200"/>
                    <a:pt x="935" y="1255"/>
                  </a:cubicBezTo>
                  <a:cubicBezTo>
                    <a:pt x="935" y="1317"/>
                    <a:pt x="927" y="1373"/>
                    <a:pt x="912" y="1425"/>
                  </a:cubicBezTo>
                  <a:cubicBezTo>
                    <a:pt x="897" y="1476"/>
                    <a:pt x="875" y="1521"/>
                    <a:pt x="846" y="1558"/>
                  </a:cubicBezTo>
                  <a:cubicBezTo>
                    <a:pt x="817" y="1596"/>
                    <a:pt x="781" y="1625"/>
                    <a:pt x="739" y="1646"/>
                  </a:cubicBezTo>
                  <a:cubicBezTo>
                    <a:pt x="696" y="1666"/>
                    <a:pt x="648" y="1677"/>
                    <a:pt x="594" y="1677"/>
                  </a:cubicBezTo>
                  <a:cubicBezTo>
                    <a:pt x="548" y="1677"/>
                    <a:pt x="503" y="1666"/>
                    <a:pt x="460" y="1644"/>
                  </a:cubicBezTo>
                  <a:cubicBezTo>
                    <a:pt x="417" y="1622"/>
                    <a:pt x="379" y="1589"/>
                    <a:pt x="346" y="1547"/>
                  </a:cubicBezTo>
                  <a:cubicBezTo>
                    <a:pt x="312" y="1504"/>
                    <a:pt x="286" y="1451"/>
                    <a:pt x="266" y="1389"/>
                  </a:cubicBezTo>
                  <a:cubicBezTo>
                    <a:pt x="246" y="1326"/>
                    <a:pt x="236" y="1253"/>
                    <a:pt x="236" y="1170"/>
                  </a:cubicBezTo>
                  <a:lnTo>
                    <a:pt x="236" y="1084"/>
                  </a:lnTo>
                  <a:cubicBezTo>
                    <a:pt x="249" y="1049"/>
                    <a:pt x="267" y="1016"/>
                    <a:pt x="291" y="985"/>
                  </a:cubicBezTo>
                  <a:cubicBezTo>
                    <a:pt x="315" y="954"/>
                    <a:pt x="343" y="927"/>
                    <a:pt x="375" y="904"/>
                  </a:cubicBezTo>
                  <a:cubicBezTo>
                    <a:pt x="406" y="882"/>
                    <a:pt x="441" y="864"/>
                    <a:pt x="479" y="851"/>
                  </a:cubicBezTo>
                  <a:cubicBezTo>
                    <a:pt x="517" y="837"/>
                    <a:pt x="557" y="831"/>
                    <a:pt x="598" y="831"/>
                  </a:cubicBezTo>
                  <a:close/>
                  <a:moveTo>
                    <a:pt x="884" y="0"/>
                  </a:moveTo>
                  <a:cubicBezTo>
                    <a:pt x="766" y="0"/>
                    <a:pt x="662" y="14"/>
                    <a:pt x="572" y="42"/>
                  </a:cubicBezTo>
                  <a:cubicBezTo>
                    <a:pt x="482" y="70"/>
                    <a:pt x="405" y="109"/>
                    <a:pt x="339" y="158"/>
                  </a:cubicBezTo>
                  <a:cubicBezTo>
                    <a:pt x="274" y="207"/>
                    <a:pt x="219" y="266"/>
                    <a:pt x="176" y="333"/>
                  </a:cubicBezTo>
                  <a:cubicBezTo>
                    <a:pt x="132" y="400"/>
                    <a:pt x="98" y="472"/>
                    <a:pt x="72" y="551"/>
                  </a:cubicBezTo>
                  <a:cubicBezTo>
                    <a:pt x="45" y="629"/>
                    <a:pt x="27" y="710"/>
                    <a:pt x="16" y="796"/>
                  </a:cubicBezTo>
                  <a:cubicBezTo>
                    <a:pt x="6" y="882"/>
                    <a:pt x="1" y="968"/>
                    <a:pt x="1" y="1054"/>
                  </a:cubicBezTo>
                  <a:lnTo>
                    <a:pt x="1" y="1164"/>
                  </a:lnTo>
                  <a:cubicBezTo>
                    <a:pt x="1" y="1249"/>
                    <a:pt x="13" y="1334"/>
                    <a:pt x="37" y="1418"/>
                  </a:cubicBezTo>
                  <a:cubicBezTo>
                    <a:pt x="62" y="1503"/>
                    <a:pt x="99" y="1578"/>
                    <a:pt x="148" y="1646"/>
                  </a:cubicBezTo>
                  <a:cubicBezTo>
                    <a:pt x="197" y="1713"/>
                    <a:pt x="259" y="1767"/>
                    <a:pt x="334" y="1808"/>
                  </a:cubicBezTo>
                  <a:cubicBezTo>
                    <a:pt x="408" y="1850"/>
                    <a:pt x="495" y="1870"/>
                    <a:pt x="594" y="1870"/>
                  </a:cubicBezTo>
                  <a:cubicBezTo>
                    <a:pt x="688" y="1870"/>
                    <a:pt x="770" y="1854"/>
                    <a:pt x="841" y="1822"/>
                  </a:cubicBezTo>
                  <a:cubicBezTo>
                    <a:pt x="912" y="1789"/>
                    <a:pt x="972" y="1745"/>
                    <a:pt x="1020" y="1689"/>
                  </a:cubicBezTo>
                  <a:cubicBezTo>
                    <a:pt x="1068" y="1632"/>
                    <a:pt x="1104" y="1566"/>
                    <a:pt x="1129" y="1490"/>
                  </a:cubicBezTo>
                  <a:cubicBezTo>
                    <a:pt x="1153" y="1413"/>
                    <a:pt x="1165" y="1331"/>
                    <a:pt x="1165" y="1244"/>
                  </a:cubicBezTo>
                  <a:cubicBezTo>
                    <a:pt x="1165" y="1168"/>
                    <a:pt x="1155" y="1093"/>
                    <a:pt x="1134" y="1021"/>
                  </a:cubicBezTo>
                  <a:cubicBezTo>
                    <a:pt x="1114" y="948"/>
                    <a:pt x="1082" y="883"/>
                    <a:pt x="1039" y="827"/>
                  </a:cubicBezTo>
                  <a:cubicBezTo>
                    <a:pt x="996" y="770"/>
                    <a:pt x="941" y="724"/>
                    <a:pt x="875" y="689"/>
                  </a:cubicBezTo>
                  <a:cubicBezTo>
                    <a:pt x="809" y="654"/>
                    <a:pt x="729" y="636"/>
                    <a:pt x="637" y="636"/>
                  </a:cubicBezTo>
                  <a:cubicBezTo>
                    <a:pt x="559" y="636"/>
                    <a:pt x="486" y="649"/>
                    <a:pt x="418" y="676"/>
                  </a:cubicBezTo>
                  <a:cubicBezTo>
                    <a:pt x="350" y="702"/>
                    <a:pt x="291" y="745"/>
                    <a:pt x="240" y="803"/>
                  </a:cubicBezTo>
                  <a:cubicBezTo>
                    <a:pt x="247" y="725"/>
                    <a:pt x="263" y="650"/>
                    <a:pt x="289" y="578"/>
                  </a:cubicBezTo>
                  <a:cubicBezTo>
                    <a:pt x="315" y="505"/>
                    <a:pt x="354" y="441"/>
                    <a:pt x="404" y="385"/>
                  </a:cubicBezTo>
                  <a:cubicBezTo>
                    <a:pt x="455" y="329"/>
                    <a:pt x="520" y="284"/>
                    <a:pt x="598" y="250"/>
                  </a:cubicBezTo>
                  <a:cubicBezTo>
                    <a:pt x="677" y="216"/>
                    <a:pt x="772" y="199"/>
                    <a:pt x="884" y="199"/>
                  </a:cubicBezTo>
                  <a:lnTo>
                    <a:pt x="906" y="199"/>
                  </a:lnTo>
                  <a:lnTo>
                    <a:pt x="90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17"/>
            <p:cNvSpPr/>
            <p:nvPr/>
          </p:nvSpPr>
          <p:spPr>
            <a:xfrm>
              <a:off x="1557175" y="3121750"/>
              <a:ext cx="99150" cy="49950"/>
            </a:xfrm>
            <a:custGeom>
              <a:avLst/>
              <a:gdLst/>
              <a:ahLst/>
              <a:cxnLst/>
              <a:rect l="l" t="t" r="r" b="b"/>
              <a:pathLst>
                <a:path w="3966" h="1998" extrusionOk="0">
                  <a:moveTo>
                    <a:pt x="2005" y="1"/>
                  </a:moveTo>
                  <a:cubicBezTo>
                    <a:pt x="1934" y="1"/>
                    <a:pt x="1872" y="11"/>
                    <a:pt x="1816" y="31"/>
                  </a:cubicBezTo>
                  <a:cubicBezTo>
                    <a:pt x="1760" y="50"/>
                    <a:pt x="1713" y="80"/>
                    <a:pt x="1674" y="119"/>
                  </a:cubicBezTo>
                  <a:cubicBezTo>
                    <a:pt x="1635" y="157"/>
                    <a:pt x="1606" y="205"/>
                    <a:pt x="1585" y="262"/>
                  </a:cubicBezTo>
                  <a:cubicBezTo>
                    <a:pt x="1564" y="319"/>
                    <a:pt x="1554" y="384"/>
                    <a:pt x="1554" y="458"/>
                  </a:cubicBezTo>
                  <a:lnTo>
                    <a:pt x="1554" y="602"/>
                  </a:lnTo>
                  <a:lnTo>
                    <a:pt x="1337" y="602"/>
                  </a:lnTo>
                  <a:lnTo>
                    <a:pt x="1337" y="783"/>
                  </a:lnTo>
                  <a:lnTo>
                    <a:pt x="1554" y="783"/>
                  </a:lnTo>
                  <a:lnTo>
                    <a:pt x="1554" y="1972"/>
                  </a:lnTo>
                  <a:lnTo>
                    <a:pt x="1788" y="1972"/>
                  </a:lnTo>
                  <a:lnTo>
                    <a:pt x="1788" y="783"/>
                  </a:lnTo>
                  <a:lnTo>
                    <a:pt x="2080" y="783"/>
                  </a:lnTo>
                  <a:lnTo>
                    <a:pt x="2080" y="602"/>
                  </a:lnTo>
                  <a:lnTo>
                    <a:pt x="1788" y="602"/>
                  </a:lnTo>
                  <a:lnTo>
                    <a:pt x="1788" y="458"/>
                  </a:lnTo>
                  <a:cubicBezTo>
                    <a:pt x="1788" y="375"/>
                    <a:pt x="1809" y="312"/>
                    <a:pt x="1850" y="267"/>
                  </a:cubicBezTo>
                  <a:cubicBezTo>
                    <a:pt x="1891" y="223"/>
                    <a:pt x="1950" y="201"/>
                    <a:pt x="2026" y="201"/>
                  </a:cubicBezTo>
                  <a:cubicBezTo>
                    <a:pt x="2048" y="201"/>
                    <a:pt x="2070" y="202"/>
                    <a:pt x="2092" y="204"/>
                  </a:cubicBezTo>
                  <a:cubicBezTo>
                    <a:pt x="2115" y="206"/>
                    <a:pt x="2135" y="209"/>
                    <a:pt x="2153" y="212"/>
                  </a:cubicBezTo>
                  <a:lnTo>
                    <a:pt x="2165" y="22"/>
                  </a:lnTo>
                  <a:cubicBezTo>
                    <a:pt x="2112" y="8"/>
                    <a:pt x="2059" y="1"/>
                    <a:pt x="2005" y="1"/>
                  </a:cubicBezTo>
                  <a:close/>
                  <a:moveTo>
                    <a:pt x="2905" y="1"/>
                  </a:moveTo>
                  <a:cubicBezTo>
                    <a:pt x="2834" y="1"/>
                    <a:pt x="2772" y="11"/>
                    <a:pt x="2716" y="31"/>
                  </a:cubicBezTo>
                  <a:cubicBezTo>
                    <a:pt x="2660" y="50"/>
                    <a:pt x="2613" y="80"/>
                    <a:pt x="2574" y="119"/>
                  </a:cubicBezTo>
                  <a:cubicBezTo>
                    <a:pt x="2535" y="157"/>
                    <a:pt x="2506" y="205"/>
                    <a:pt x="2485" y="262"/>
                  </a:cubicBezTo>
                  <a:cubicBezTo>
                    <a:pt x="2464" y="319"/>
                    <a:pt x="2454" y="384"/>
                    <a:pt x="2454" y="458"/>
                  </a:cubicBezTo>
                  <a:lnTo>
                    <a:pt x="2454" y="602"/>
                  </a:lnTo>
                  <a:lnTo>
                    <a:pt x="2237" y="602"/>
                  </a:lnTo>
                  <a:lnTo>
                    <a:pt x="2237" y="783"/>
                  </a:lnTo>
                  <a:lnTo>
                    <a:pt x="2454" y="783"/>
                  </a:lnTo>
                  <a:lnTo>
                    <a:pt x="2454" y="1972"/>
                  </a:lnTo>
                  <a:lnTo>
                    <a:pt x="2688" y="1972"/>
                  </a:lnTo>
                  <a:lnTo>
                    <a:pt x="2688" y="783"/>
                  </a:lnTo>
                  <a:lnTo>
                    <a:pt x="2980" y="783"/>
                  </a:lnTo>
                  <a:lnTo>
                    <a:pt x="2980" y="602"/>
                  </a:lnTo>
                  <a:lnTo>
                    <a:pt x="2688" y="602"/>
                  </a:lnTo>
                  <a:lnTo>
                    <a:pt x="2688" y="458"/>
                  </a:lnTo>
                  <a:cubicBezTo>
                    <a:pt x="2688" y="375"/>
                    <a:pt x="2709" y="312"/>
                    <a:pt x="2750" y="267"/>
                  </a:cubicBezTo>
                  <a:cubicBezTo>
                    <a:pt x="2791" y="223"/>
                    <a:pt x="2850" y="201"/>
                    <a:pt x="2926" y="201"/>
                  </a:cubicBezTo>
                  <a:cubicBezTo>
                    <a:pt x="2948" y="201"/>
                    <a:pt x="2970" y="202"/>
                    <a:pt x="2993" y="204"/>
                  </a:cubicBezTo>
                  <a:cubicBezTo>
                    <a:pt x="3015" y="206"/>
                    <a:pt x="3035" y="209"/>
                    <a:pt x="3053" y="212"/>
                  </a:cubicBezTo>
                  <a:lnTo>
                    <a:pt x="3065" y="22"/>
                  </a:lnTo>
                  <a:cubicBezTo>
                    <a:pt x="3012" y="8"/>
                    <a:pt x="2959" y="1"/>
                    <a:pt x="2905" y="1"/>
                  </a:cubicBezTo>
                  <a:close/>
                  <a:moveTo>
                    <a:pt x="3805" y="1"/>
                  </a:moveTo>
                  <a:cubicBezTo>
                    <a:pt x="3734" y="1"/>
                    <a:pt x="3672" y="11"/>
                    <a:pt x="3616" y="31"/>
                  </a:cubicBezTo>
                  <a:cubicBezTo>
                    <a:pt x="3560" y="50"/>
                    <a:pt x="3513" y="80"/>
                    <a:pt x="3474" y="119"/>
                  </a:cubicBezTo>
                  <a:cubicBezTo>
                    <a:pt x="3435" y="157"/>
                    <a:pt x="3406" y="205"/>
                    <a:pt x="3385" y="262"/>
                  </a:cubicBezTo>
                  <a:cubicBezTo>
                    <a:pt x="3364" y="319"/>
                    <a:pt x="3354" y="384"/>
                    <a:pt x="3354" y="458"/>
                  </a:cubicBezTo>
                  <a:lnTo>
                    <a:pt x="3354" y="602"/>
                  </a:lnTo>
                  <a:lnTo>
                    <a:pt x="3137" y="602"/>
                  </a:lnTo>
                  <a:lnTo>
                    <a:pt x="3137" y="783"/>
                  </a:lnTo>
                  <a:lnTo>
                    <a:pt x="3354" y="783"/>
                  </a:lnTo>
                  <a:lnTo>
                    <a:pt x="3354" y="1972"/>
                  </a:lnTo>
                  <a:lnTo>
                    <a:pt x="3588" y="1972"/>
                  </a:lnTo>
                  <a:lnTo>
                    <a:pt x="3588" y="783"/>
                  </a:lnTo>
                  <a:lnTo>
                    <a:pt x="3880" y="783"/>
                  </a:lnTo>
                  <a:lnTo>
                    <a:pt x="3880" y="602"/>
                  </a:lnTo>
                  <a:lnTo>
                    <a:pt x="3588" y="602"/>
                  </a:lnTo>
                  <a:lnTo>
                    <a:pt x="3588" y="458"/>
                  </a:lnTo>
                  <a:cubicBezTo>
                    <a:pt x="3588" y="375"/>
                    <a:pt x="3609" y="312"/>
                    <a:pt x="3650" y="267"/>
                  </a:cubicBezTo>
                  <a:cubicBezTo>
                    <a:pt x="3691" y="223"/>
                    <a:pt x="3750" y="201"/>
                    <a:pt x="3826" y="201"/>
                  </a:cubicBezTo>
                  <a:cubicBezTo>
                    <a:pt x="3848" y="201"/>
                    <a:pt x="3870" y="202"/>
                    <a:pt x="3893" y="204"/>
                  </a:cubicBezTo>
                  <a:cubicBezTo>
                    <a:pt x="3915" y="206"/>
                    <a:pt x="3935" y="209"/>
                    <a:pt x="3953" y="212"/>
                  </a:cubicBezTo>
                  <a:lnTo>
                    <a:pt x="3965" y="22"/>
                  </a:lnTo>
                  <a:cubicBezTo>
                    <a:pt x="3912" y="8"/>
                    <a:pt x="3859" y="1"/>
                    <a:pt x="3805" y="1"/>
                  </a:cubicBezTo>
                  <a:close/>
                  <a:moveTo>
                    <a:pt x="160" y="129"/>
                  </a:moveTo>
                  <a:lnTo>
                    <a:pt x="66" y="1048"/>
                  </a:lnTo>
                  <a:lnTo>
                    <a:pt x="254" y="1096"/>
                  </a:lnTo>
                  <a:cubicBezTo>
                    <a:pt x="275" y="1078"/>
                    <a:pt x="295" y="1062"/>
                    <a:pt x="314" y="1047"/>
                  </a:cubicBezTo>
                  <a:cubicBezTo>
                    <a:pt x="333" y="1032"/>
                    <a:pt x="354" y="1020"/>
                    <a:pt x="376" y="1010"/>
                  </a:cubicBezTo>
                  <a:cubicBezTo>
                    <a:pt x="399" y="1000"/>
                    <a:pt x="425" y="992"/>
                    <a:pt x="454" y="986"/>
                  </a:cubicBezTo>
                  <a:cubicBezTo>
                    <a:pt x="482" y="981"/>
                    <a:pt x="516" y="978"/>
                    <a:pt x="556" y="978"/>
                  </a:cubicBezTo>
                  <a:cubicBezTo>
                    <a:pt x="615" y="978"/>
                    <a:pt x="668" y="989"/>
                    <a:pt x="714" y="1010"/>
                  </a:cubicBezTo>
                  <a:cubicBezTo>
                    <a:pt x="760" y="1031"/>
                    <a:pt x="798" y="1060"/>
                    <a:pt x="830" y="1097"/>
                  </a:cubicBezTo>
                  <a:cubicBezTo>
                    <a:pt x="861" y="1133"/>
                    <a:pt x="884" y="1177"/>
                    <a:pt x="900" y="1226"/>
                  </a:cubicBezTo>
                  <a:cubicBezTo>
                    <a:pt x="916" y="1276"/>
                    <a:pt x="924" y="1330"/>
                    <a:pt x="924" y="1387"/>
                  </a:cubicBezTo>
                  <a:cubicBezTo>
                    <a:pt x="924" y="1451"/>
                    <a:pt x="917" y="1509"/>
                    <a:pt x="901" y="1561"/>
                  </a:cubicBezTo>
                  <a:cubicBezTo>
                    <a:pt x="885" y="1613"/>
                    <a:pt x="863" y="1657"/>
                    <a:pt x="833" y="1693"/>
                  </a:cubicBezTo>
                  <a:cubicBezTo>
                    <a:pt x="803" y="1730"/>
                    <a:pt x="766" y="1758"/>
                    <a:pt x="723" y="1777"/>
                  </a:cubicBezTo>
                  <a:cubicBezTo>
                    <a:pt x="680" y="1796"/>
                    <a:pt x="631" y="1806"/>
                    <a:pt x="575" y="1806"/>
                  </a:cubicBezTo>
                  <a:cubicBezTo>
                    <a:pt x="475" y="1806"/>
                    <a:pt x="395" y="1779"/>
                    <a:pt x="335" y="1726"/>
                  </a:cubicBezTo>
                  <a:cubicBezTo>
                    <a:pt x="274" y="1672"/>
                    <a:pt x="236" y="1593"/>
                    <a:pt x="222" y="1487"/>
                  </a:cubicBezTo>
                  <a:lnTo>
                    <a:pt x="0" y="1487"/>
                  </a:lnTo>
                  <a:cubicBezTo>
                    <a:pt x="8" y="1573"/>
                    <a:pt x="28" y="1648"/>
                    <a:pt x="61" y="1712"/>
                  </a:cubicBezTo>
                  <a:cubicBezTo>
                    <a:pt x="94" y="1777"/>
                    <a:pt x="136" y="1830"/>
                    <a:pt x="188" y="1872"/>
                  </a:cubicBezTo>
                  <a:cubicBezTo>
                    <a:pt x="239" y="1914"/>
                    <a:pt x="298" y="1946"/>
                    <a:pt x="364" y="1966"/>
                  </a:cubicBezTo>
                  <a:cubicBezTo>
                    <a:pt x="431" y="1987"/>
                    <a:pt x="501" y="1997"/>
                    <a:pt x="575" y="1997"/>
                  </a:cubicBezTo>
                  <a:cubicBezTo>
                    <a:pt x="674" y="1997"/>
                    <a:pt x="760" y="1982"/>
                    <a:pt x="833" y="1951"/>
                  </a:cubicBezTo>
                  <a:cubicBezTo>
                    <a:pt x="906" y="1920"/>
                    <a:pt x="966" y="1878"/>
                    <a:pt x="1014" y="1823"/>
                  </a:cubicBezTo>
                  <a:cubicBezTo>
                    <a:pt x="1062" y="1769"/>
                    <a:pt x="1099" y="1704"/>
                    <a:pt x="1123" y="1630"/>
                  </a:cubicBezTo>
                  <a:cubicBezTo>
                    <a:pt x="1147" y="1555"/>
                    <a:pt x="1159" y="1473"/>
                    <a:pt x="1159" y="1385"/>
                  </a:cubicBezTo>
                  <a:cubicBezTo>
                    <a:pt x="1159" y="1291"/>
                    <a:pt x="1146" y="1206"/>
                    <a:pt x="1121" y="1130"/>
                  </a:cubicBezTo>
                  <a:cubicBezTo>
                    <a:pt x="1095" y="1054"/>
                    <a:pt x="1059" y="989"/>
                    <a:pt x="1012" y="936"/>
                  </a:cubicBezTo>
                  <a:cubicBezTo>
                    <a:pt x="965" y="882"/>
                    <a:pt x="907" y="841"/>
                    <a:pt x="839" y="812"/>
                  </a:cubicBezTo>
                  <a:cubicBezTo>
                    <a:pt x="771" y="783"/>
                    <a:pt x="695" y="768"/>
                    <a:pt x="611" y="768"/>
                  </a:cubicBezTo>
                  <a:cubicBezTo>
                    <a:pt x="542" y="768"/>
                    <a:pt x="482" y="776"/>
                    <a:pt x="430" y="793"/>
                  </a:cubicBezTo>
                  <a:cubicBezTo>
                    <a:pt x="378" y="810"/>
                    <a:pt x="336" y="828"/>
                    <a:pt x="303" y="848"/>
                  </a:cubicBezTo>
                  <a:lnTo>
                    <a:pt x="359" y="345"/>
                  </a:lnTo>
                  <a:lnTo>
                    <a:pt x="1104" y="345"/>
                  </a:lnTo>
                  <a:lnTo>
                    <a:pt x="1104" y="12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17"/>
            <p:cNvSpPr/>
            <p:nvPr/>
          </p:nvSpPr>
          <p:spPr>
            <a:xfrm>
              <a:off x="238125" y="2460500"/>
              <a:ext cx="793225" cy="794000"/>
            </a:xfrm>
            <a:custGeom>
              <a:avLst/>
              <a:gdLst/>
              <a:ahLst/>
              <a:cxnLst/>
              <a:rect l="l" t="t" r="r" b="b"/>
              <a:pathLst>
                <a:path w="31729" h="31760" extrusionOk="0">
                  <a:moveTo>
                    <a:pt x="0" y="0"/>
                  </a:moveTo>
                  <a:lnTo>
                    <a:pt x="0" y="31760"/>
                  </a:lnTo>
                  <a:lnTo>
                    <a:pt x="31728" y="31760"/>
                  </a:lnTo>
                  <a:lnTo>
                    <a:pt x="31728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17"/>
            <p:cNvSpPr/>
            <p:nvPr/>
          </p:nvSpPr>
          <p:spPr>
            <a:xfrm>
              <a:off x="692225" y="3124325"/>
              <a:ext cx="29125" cy="47375"/>
            </a:xfrm>
            <a:custGeom>
              <a:avLst/>
              <a:gdLst/>
              <a:ahLst/>
              <a:cxnLst/>
              <a:rect l="l" t="t" r="r" b="b"/>
              <a:pathLst>
                <a:path w="1165" h="1895" extrusionOk="0">
                  <a:moveTo>
                    <a:pt x="582" y="193"/>
                  </a:moveTo>
                  <a:cubicBezTo>
                    <a:pt x="639" y="193"/>
                    <a:pt x="689" y="203"/>
                    <a:pt x="732" y="223"/>
                  </a:cubicBezTo>
                  <a:cubicBezTo>
                    <a:pt x="776" y="243"/>
                    <a:pt x="812" y="276"/>
                    <a:pt x="842" y="321"/>
                  </a:cubicBezTo>
                  <a:cubicBezTo>
                    <a:pt x="871" y="367"/>
                    <a:pt x="893" y="425"/>
                    <a:pt x="908" y="498"/>
                  </a:cubicBezTo>
                  <a:cubicBezTo>
                    <a:pt x="923" y="571"/>
                    <a:pt x="930" y="659"/>
                    <a:pt x="930" y="763"/>
                  </a:cubicBezTo>
                  <a:lnTo>
                    <a:pt x="930" y="1120"/>
                  </a:lnTo>
                  <a:cubicBezTo>
                    <a:pt x="930" y="1222"/>
                    <a:pt x="923" y="1311"/>
                    <a:pt x="909" y="1385"/>
                  </a:cubicBezTo>
                  <a:cubicBezTo>
                    <a:pt x="894" y="1459"/>
                    <a:pt x="873" y="1519"/>
                    <a:pt x="843" y="1566"/>
                  </a:cubicBezTo>
                  <a:cubicBezTo>
                    <a:pt x="814" y="1614"/>
                    <a:pt x="778" y="1648"/>
                    <a:pt x="735" y="1670"/>
                  </a:cubicBezTo>
                  <a:cubicBezTo>
                    <a:pt x="692" y="1692"/>
                    <a:pt x="642" y="1703"/>
                    <a:pt x="585" y="1703"/>
                  </a:cubicBezTo>
                  <a:cubicBezTo>
                    <a:pt x="529" y="1703"/>
                    <a:pt x="479" y="1692"/>
                    <a:pt x="436" y="1670"/>
                  </a:cubicBezTo>
                  <a:cubicBezTo>
                    <a:pt x="392" y="1648"/>
                    <a:pt x="356" y="1614"/>
                    <a:pt x="326" y="1566"/>
                  </a:cubicBezTo>
                  <a:cubicBezTo>
                    <a:pt x="296" y="1519"/>
                    <a:pt x="273" y="1459"/>
                    <a:pt x="258" y="1385"/>
                  </a:cubicBezTo>
                  <a:cubicBezTo>
                    <a:pt x="243" y="1311"/>
                    <a:pt x="235" y="1222"/>
                    <a:pt x="235" y="1120"/>
                  </a:cubicBezTo>
                  <a:lnTo>
                    <a:pt x="235" y="763"/>
                  </a:lnTo>
                  <a:cubicBezTo>
                    <a:pt x="235" y="659"/>
                    <a:pt x="243" y="571"/>
                    <a:pt x="258" y="498"/>
                  </a:cubicBezTo>
                  <a:cubicBezTo>
                    <a:pt x="273" y="425"/>
                    <a:pt x="295" y="367"/>
                    <a:pt x="324" y="321"/>
                  </a:cubicBezTo>
                  <a:cubicBezTo>
                    <a:pt x="354" y="276"/>
                    <a:pt x="390" y="243"/>
                    <a:pt x="433" y="223"/>
                  </a:cubicBezTo>
                  <a:cubicBezTo>
                    <a:pt x="477" y="203"/>
                    <a:pt x="526" y="193"/>
                    <a:pt x="582" y="193"/>
                  </a:cubicBezTo>
                  <a:close/>
                  <a:moveTo>
                    <a:pt x="582" y="0"/>
                  </a:moveTo>
                  <a:cubicBezTo>
                    <a:pt x="493" y="0"/>
                    <a:pt x="413" y="14"/>
                    <a:pt x="342" y="41"/>
                  </a:cubicBezTo>
                  <a:cubicBezTo>
                    <a:pt x="271" y="68"/>
                    <a:pt x="210" y="113"/>
                    <a:pt x="159" y="175"/>
                  </a:cubicBezTo>
                  <a:cubicBezTo>
                    <a:pt x="109" y="238"/>
                    <a:pt x="70" y="320"/>
                    <a:pt x="42" y="422"/>
                  </a:cubicBezTo>
                  <a:cubicBezTo>
                    <a:pt x="15" y="524"/>
                    <a:pt x="1" y="651"/>
                    <a:pt x="1" y="802"/>
                  </a:cubicBezTo>
                  <a:lnTo>
                    <a:pt x="1" y="1083"/>
                  </a:lnTo>
                  <a:cubicBezTo>
                    <a:pt x="1" y="1234"/>
                    <a:pt x="15" y="1361"/>
                    <a:pt x="43" y="1464"/>
                  </a:cubicBezTo>
                  <a:cubicBezTo>
                    <a:pt x="71" y="1568"/>
                    <a:pt x="110" y="1651"/>
                    <a:pt x="160" y="1715"/>
                  </a:cubicBezTo>
                  <a:cubicBezTo>
                    <a:pt x="211" y="1779"/>
                    <a:pt x="272" y="1825"/>
                    <a:pt x="344" y="1853"/>
                  </a:cubicBezTo>
                  <a:cubicBezTo>
                    <a:pt x="416" y="1880"/>
                    <a:pt x="496" y="1894"/>
                    <a:pt x="585" y="1894"/>
                  </a:cubicBezTo>
                  <a:cubicBezTo>
                    <a:pt x="674" y="1894"/>
                    <a:pt x="754" y="1880"/>
                    <a:pt x="826" y="1853"/>
                  </a:cubicBezTo>
                  <a:cubicBezTo>
                    <a:pt x="897" y="1825"/>
                    <a:pt x="958" y="1779"/>
                    <a:pt x="1008" y="1715"/>
                  </a:cubicBezTo>
                  <a:cubicBezTo>
                    <a:pt x="1058" y="1651"/>
                    <a:pt x="1097" y="1568"/>
                    <a:pt x="1124" y="1464"/>
                  </a:cubicBezTo>
                  <a:cubicBezTo>
                    <a:pt x="1151" y="1361"/>
                    <a:pt x="1164" y="1234"/>
                    <a:pt x="1164" y="1083"/>
                  </a:cubicBezTo>
                  <a:lnTo>
                    <a:pt x="1164" y="802"/>
                  </a:lnTo>
                  <a:cubicBezTo>
                    <a:pt x="1164" y="651"/>
                    <a:pt x="1151" y="524"/>
                    <a:pt x="1124" y="422"/>
                  </a:cubicBezTo>
                  <a:cubicBezTo>
                    <a:pt x="1097" y="320"/>
                    <a:pt x="1058" y="238"/>
                    <a:pt x="1007" y="175"/>
                  </a:cubicBezTo>
                  <a:cubicBezTo>
                    <a:pt x="957" y="113"/>
                    <a:pt x="896" y="68"/>
                    <a:pt x="824" y="41"/>
                  </a:cubicBezTo>
                  <a:cubicBezTo>
                    <a:pt x="752" y="14"/>
                    <a:pt x="672" y="0"/>
                    <a:pt x="5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17"/>
            <p:cNvSpPr/>
            <p:nvPr/>
          </p:nvSpPr>
          <p:spPr>
            <a:xfrm>
              <a:off x="727550" y="3124950"/>
              <a:ext cx="33275" cy="46100"/>
            </a:xfrm>
            <a:custGeom>
              <a:avLst/>
              <a:gdLst/>
              <a:ahLst/>
              <a:cxnLst/>
              <a:rect l="l" t="t" r="r" b="b"/>
              <a:pathLst>
                <a:path w="1331" h="1844" extrusionOk="0">
                  <a:moveTo>
                    <a:pt x="840" y="321"/>
                  </a:moveTo>
                  <a:lnTo>
                    <a:pt x="840" y="1225"/>
                  </a:lnTo>
                  <a:lnTo>
                    <a:pt x="266" y="1225"/>
                  </a:lnTo>
                  <a:lnTo>
                    <a:pt x="812" y="372"/>
                  </a:lnTo>
                  <a:lnTo>
                    <a:pt x="840" y="321"/>
                  </a:lnTo>
                  <a:close/>
                  <a:moveTo>
                    <a:pt x="826" y="1"/>
                  </a:moveTo>
                  <a:lnTo>
                    <a:pt x="0" y="1278"/>
                  </a:lnTo>
                  <a:lnTo>
                    <a:pt x="0" y="1416"/>
                  </a:lnTo>
                  <a:lnTo>
                    <a:pt x="840" y="1416"/>
                  </a:lnTo>
                  <a:lnTo>
                    <a:pt x="840" y="1844"/>
                  </a:lnTo>
                  <a:lnTo>
                    <a:pt x="1075" y="1844"/>
                  </a:lnTo>
                  <a:lnTo>
                    <a:pt x="1075" y="1416"/>
                  </a:lnTo>
                  <a:lnTo>
                    <a:pt x="1331" y="1416"/>
                  </a:lnTo>
                  <a:lnTo>
                    <a:pt x="1331" y="1225"/>
                  </a:lnTo>
                  <a:lnTo>
                    <a:pt x="1075" y="1225"/>
                  </a:lnTo>
                  <a:lnTo>
                    <a:pt x="107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17"/>
            <p:cNvSpPr/>
            <p:nvPr/>
          </p:nvSpPr>
          <p:spPr>
            <a:xfrm>
              <a:off x="762875" y="3124325"/>
              <a:ext cx="138325" cy="47375"/>
            </a:xfrm>
            <a:custGeom>
              <a:avLst/>
              <a:gdLst/>
              <a:ahLst/>
              <a:cxnLst/>
              <a:rect l="l" t="t" r="r" b="b"/>
              <a:pathLst>
                <a:path w="5533" h="1895" extrusionOk="0">
                  <a:moveTo>
                    <a:pt x="2323" y="1204"/>
                  </a:moveTo>
                  <a:lnTo>
                    <a:pt x="2323" y="1485"/>
                  </a:lnTo>
                  <a:cubicBezTo>
                    <a:pt x="2310" y="1512"/>
                    <a:pt x="2292" y="1537"/>
                    <a:pt x="2270" y="1561"/>
                  </a:cubicBezTo>
                  <a:cubicBezTo>
                    <a:pt x="2248" y="1586"/>
                    <a:pt x="2221" y="1608"/>
                    <a:pt x="2191" y="1627"/>
                  </a:cubicBezTo>
                  <a:cubicBezTo>
                    <a:pt x="2161" y="1646"/>
                    <a:pt x="2127" y="1661"/>
                    <a:pt x="2090" y="1673"/>
                  </a:cubicBezTo>
                  <a:cubicBezTo>
                    <a:pt x="2053" y="1685"/>
                    <a:pt x="2013" y="1690"/>
                    <a:pt x="1971" y="1690"/>
                  </a:cubicBezTo>
                  <a:cubicBezTo>
                    <a:pt x="1928" y="1690"/>
                    <a:pt x="1890" y="1684"/>
                    <a:pt x="1857" y="1672"/>
                  </a:cubicBezTo>
                  <a:cubicBezTo>
                    <a:pt x="1825" y="1660"/>
                    <a:pt x="1797" y="1643"/>
                    <a:pt x="1775" y="1623"/>
                  </a:cubicBezTo>
                  <a:cubicBezTo>
                    <a:pt x="1753" y="1602"/>
                    <a:pt x="1736" y="1577"/>
                    <a:pt x="1725" y="1549"/>
                  </a:cubicBezTo>
                  <a:cubicBezTo>
                    <a:pt x="1714" y="1520"/>
                    <a:pt x="1709" y="1489"/>
                    <a:pt x="1709" y="1456"/>
                  </a:cubicBezTo>
                  <a:cubicBezTo>
                    <a:pt x="1709" y="1372"/>
                    <a:pt x="1745" y="1309"/>
                    <a:pt x="1817" y="1267"/>
                  </a:cubicBezTo>
                  <a:cubicBezTo>
                    <a:pt x="1890" y="1225"/>
                    <a:pt x="1993" y="1204"/>
                    <a:pt x="2128" y="1204"/>
                  </a:cubicBezTo>
                  <a:close/>
                  <a:moveTo>
                    <a:pt x="4966" y="855"/>
                  </a:moveTo>
                  <a:cubicBezTo>
                    <a:pt x="5022" y="855"/>
                    <a:pt x="5072" y="867"/>
                    <a:pt x="5114" y="890"/>
                  </a:cubicBezTo>
                  <a:cubicBezTo>
                    <a:pt x="5156" y="914"/>
                    <a:pt x="5191" y="945"/>
                    <a:pt x="5219" y="985"/>
                  </a:cubicBezTo>
                  <a:cubicBezTo>
                    <a:pt x="5247" y="1024"/>
                    <a:pt x="5268" y="1069"/>
                    <a:pt x="5282" y="1120"/>
                  </a:cubicBezTo>
                  <a:cubicBezTo>
                    <a:pt x="5296" y="1171"/>
                    <a:pt x="5303" y="1224"/>
                    <a:pt x="5303" y="1279"/>
                  </a:cubicBezTo>
                  <a:cubicBezTo>
                    <a:pt x="5303" y="1341"/>
                    <a:pt x="5295" y="1397"/>
                    <a:pt x="5280" y="1449"/>
                  </a:cubicBezTo>
                  <a:cubicBezTo>
                    <a:pt x="5265" y="1500"/>
                    <a:pt x="5242" y="1545"/>
                    <a:pt x="5213" y="1582"/>
                  </a:cubicBezTo>
                  <a:cubicBezTo>
                    <a:pt x="5184" y="1620"/>
                    <a:pt x="5149" y="1649"/>
                    <a:pt x="5106" y="1670"/>
                  </a:cubicBezTo>
                  <a:cubicBezTo>
                    <a:pt x="5064" y="1690"/>
                    <a:pt x="5016" y="1701"/>
                    <a:pt x="4962" y="1701"/>
                  </a:cubicBezTo>
                  <a:cubicBezTo>
                    <a:pt x="4916" y="1701"/>
                    <a:pt x="4871" y="1690"/>
                    <a:pt x="4828" y="1668"/>
                  </a:cubicBezTo>
                  <a:cubicBezTo>
                    <a:pt x="4785" y="1646"/>
                    <a:pt x="4747" y="1613"/>
                    <a:pt x="4713" y="1571"/>
                  </a:cubicBezTo>
                  <a:cubicBezTo>
                    <a:pt x="4680" y="1528"/>
                    <a:pt x="4653" y="1475"/>
                    <a:pt x="4633" y="1413"/>
                  </a:cubicBezTo>
                  <a:cubicBezTo>
                    <a:pt x="4614" y="1350"/>
                    <a:pt x="4604" y="1277"/>
                    <a:pt x="4604" y="1194"/>
                  </a:cubicBezTo>
                  <a:lnTo>
                    <a:pt x="4604" y="1108"/>
                  </a:lnTo>
                  <a:cubicBezTo>
                    <a:pt x="4616" y="1073"/>
                    <a:pt x="4635" y="1040"/>
                    <a:pt x="4659" y="1009"/>
                  </a:cubicBezTo>
                  <a:cubicBezTo>
                    <a:pt x="4683" y="978"/>
                    <a:pt x="4711" y="951"/>
                    <a:pt x="4742" y="928"/>
                  </a:cubicBezTo>
                  <a:cubicBezTo>
                    <a:pt x="4774" y="906"/>
                    <a:pt x="4809" y="888"/>
                    <a:pt x="4847" y="875"/>
                  </a:cubicBezTo>
                  <a:cubicBezTo>
                    <a:pt x="4885" y="861"/>
                    <a:pt x="4924" y="855"/>
                    <a:pt x="4966" y="855"/>
                  </a:cubicBezTo>
                  <a:close/>
                  <a:moveTo>
                    <a:pt x="584" y="0"/>
                  </a:moveTo>
                  <a:cubicBezTo>
                    <a:pt x="499" y="0"/>
                    <a:pt x="421" y="14"/>
                    <a:pt x="352" y="40"/>
                  </a:cubicBezTo>
                  <a:cubicBezTo>
                    <a:pt x="282" y="67"/>
                    <a:pt x="222" y="103"/>
                    <a:pt x="173" y="149"/>
                  </a:cubicBezTo>
                  <a:cubicBezTo>
                    <a:pt x="123" y="195"/>
                    <a:pt x="84" y="249"/>
                    <a:pt x="57" y="311"/>
                  </a:cubicBezTo>
                  <a:cubicBezTo>
                    <a:pt x="30" y="372"/>
                    <a:pt x="17" y="438"/>
                    <a:pt x="17" y="509"/>
                  </a:cubicBezTo>
                  <a:lnTo>
                    <a:pt x="251" y="509"/>
                  </a:lnTo>
                  <a:cubicBezTo>
                    <a:pt x="251" y="461"/>
                    <a:pt x="259" y="418"/>
                    <a:pt x="275" y="378"/>
                  </a:cubicBezTo>
                  <a:cubicBezTo>
                    <a:pt x="291" y="339"/>
                    <a:pt x="314" y="306"/>
                    <a:pt x="343" y="278"/>
                  </a:cubicBezTo>
                  <a:cubicBezTo>
                    <a:pt x="372" y="251"/>
                    <a:pt x="407" y="230"/>
                    <a:pt x="448" y="215"/>
                  </a:cubicBezTo>
                  <a:cubicBezTo>
                    <a:pt x="489" y="200"/>
                    <a:pt x="534" y="193"/>
                    <a:pt x="584" y="193"/>
                  </a:cubicBezTo>
                  <a:cubicBezTo>
                    <a:pt x="693" y="193"/>
                    <a:pt x="774" y="220"/>
                    <a:pt x="827" y="276"/>
                  </a:cubicBezTo>
                  <a:cubicBezTo>
                    <a:pt x="880" y="331"/>
                    <a:pt x="907" y="411"/>
                    <a:pt x="907" y="517"/>
                  </a:cubicBezTo>
                  <a:cubicBezTo>
                    <a:pt x="907" y="563"/>
                    <a:pt x="899" y="605"/>
                    <a:pt x="884" y="643"/>
                  </a:cubicBezTo>
                  <a:cubicBezTo>
                    <a:pt x="869" y="681"/>
                    <a:pt x="846" y="715"/>
                    <a:pt x="816" y="743"/>
                  </a:cubicBezTo>
                  <a:cubicBezTo>
                    <a:pt x="785" y="771"/>
                    <a:pt x="747" y="793"/>
                    <a:pt x="702" y="809"/>
                  </a:cubicBezTo>
                  <a:cubicBezTo>
                    <a:pt x="656" y="825"/>
                    <a:pt x="603" y="833"/>
                    <a:pt x="542" y="833"/>
                  </a:cubicBezTo>
                  <a:lnTo>
                    <a:pt x="375" y="833"/>
                  </a:lnTo>
                  <a:lnTo>
                    <a:pt x="375" y="1025"/>
                  </a:lnTo>
                  <a:lnTo>
                    <a:pt x="542" y="1025"/>
                  </a:lnTo>
                  <a:cubicBezTo>
                    <a:pt x="602" y="1025"/>
                    <a:pt x="656" y="1031"/>
                    <a:pt x="704" y="1045"/>
                  </a:cubicBezTo>
                  <a:cubicBezTo>
                    <a:pt x="752" y="1058"/>
                    <a:pt x="794" y="1079"/>
                    <a:pt x="828" y="1106"/>
                  </a:cubicBezTo>
                  <a:cubicBezTo>
                    <a:pt x="862" y="1134"/>
                    <a:pt x="888" y="1168"/>
                    <a:pt x="907" y="1211"/>
                  </a:cubicBezTo>
                  <a:cubicBezTo>
                    <a:pt x="925" y="1253"/>
                    <a:pt x="935" y="1303"/>
                    <a:pt x="935" y="1360"/>
                  </a:cubicBezTo>
                  <a:cubicBezTo>
                    <a:pt x="935" y="1417"/>
                    <a:pt x="927" y="1468"/>
                    <a:pt x="911" y="1511"/>
                  </a:cubicBezTo>
                  <a:cubicBezTo>
                    <a:pt x="895" y="1554"/>
                    <a:pt x="871" y="1590"/>
                    <a:pt x="841" y="1618"/>
                  </a:cubicBezTo>
                  <a:cubicBezTo>
                    <a:pt x="811" y="1647"/>
                    <a:pt x="774" y="1668"/>
                    <a:pt x="731" y="1682"/>
                  </a:cubicBezTo>
                  <a:cubicBezTo>
                    <a:pt x="688" y="1696"/>
                    <a:pt x="639" y="1703"/>
                    <a:pt x="585" y="1703"/>
                  </a:cubicBezTo>
                  <a:cubicBezTo>
                    <a:pt x="531" y="1703"/>
                    <a:pt x="483" y="1696"/>
                    <a:pt x="440" y="1680"/>
                  </a:cubicBezTo>
                  <a:cubicBezTo>
                    <a:pt x="397" y="1665"/>
                    <a:pt x="360" y="1643"/>
                    <a:pt x="330" y="1615"/>
                  </a:cubicBezTo>
                  <a:cubicBezTo>
                    <a:pt x="299" y="1587"/>
                    <a:pt x="276" y="1553"/>
                    <a:pt x="260" y="1514"/>
                  </a:cubicBezTo>
                  <a:cubicBezTo>
                    <a:pt x="244" y="1475"/>
                    <a:pt x="236" y="1431"/>
                    <a:pt x="236" y="1383"/>
                  </a:cubicBezTo>
                  <a:lnTo>
                    <a:pt x="0" y="1383"/>
                  </a:lnTo>
                  <a:cubicBezTo>
                    <a:pt x="0" y="1465"/>
                    <a:pt x="16" y="1537"/>
                    <a:pt x="47" y="1601"/>
                  </a:cubicBezTo>
                  <a:cubicBezTo>
                    <a:pt x="77" y="1665"/>
                    <a:pt x="119" y="1719"/>
                    <a:pt x="173" y="1762"/>
                  </a:cubicBezTo>
                  <a:cubicBezTo>
                    <a:pt x="226" y="1805"/>
                    <a:pt x="288" y="1838"/>
                    <a:pt x="359" y="1861"/>
                  </a:cubicBezTo>
                  <a:cubicBezTo>
                    <a:pt x="430" y="1883"/>
                    <a:pt x="505" y="1894"/>
                    <a:pt x="585" y="1894"/>
                  </a:cubicBezTo>
                  <a:cubicBezTo>
                    <a:pt x="669" y="1894"/>
                    <a:pt x="746" y="1882"/>
                    <a:pt x="817" y="1858"/>
                  </a:cubicBezTo>
                  <a:cubicBezTo>
                    <a:pt x="888" y="1834"/>
                    <a:pt x="949" y="1799"/>
                    <a:pt x="1002" y="1754"/>
                  </a:cubicBezTo>
                  <a:cubicBezTo>
                    <a:pt x="1054" y="1708"/>
                    <a:pt x="1095" y="1652"/>
                    <a:pt x="1125" y="1585"/>
                  </a:cubicBezTo>
                  <a:cubicBezTo>
                    <a:pt x="1154" y="1518"/>
                    <a:pt x="1169" y="1441"/>
                    <a:pt x="1169" y="1355"/>
                  </a:cubicBezTo>
                  <a:cubicBezTo>
                    <a:pt x="1169" y="1314"/>
                    <a:pt x="1164" y="1271"/>
                    <a:pt x="1154" y="1228"/>
                  </a:cubicBezTo>
                  <a:cubicBezTo>
                    <a:pt x="1144" y="1185"/>
                    <a:pt x="1126" y="1144"/>
                    <a:pt x="1102" y="1106"/>
                  </a:cubicBezTo>
                  <a:cubicBezTo>
                    <a:pt x="1077" y="1067"/>
                    <a:pt x="1045" y="1032"/>
                    <a:pt x="1004" y="1000"/>
                  </a:cubicBezTo>
                  <a:cubicBezTo>
                    <a:pt x="963" y="968"/>
                    <a:pt x="912" y="943"/>
                    <a:pt x="851" y="923"/>
                  </a:cubicBezTo>
                  <a:cubicBezTo>
                    <a:pt x="902" y="902"/>
                    <a:pt x="945" y="876"/>
                    <a:pt x="982" y="844"/>
                  </a:cubicBezTo>
                  <a:cubicBezTo>
                    <a:pt x="1019" y="813"/>
                    <a:pt x="1049" y="779"/>
                    <a:pt x="1072" y="742"/>
                  </a:cubicBezTo>
                  <a:cubicBezTo>
                    <a:pt x="1095" y="706"/>
                    <a:pt x="1113" y="669"/>
                    <a:pt x="1124" y="631"/>
                  </a:cubicBezTo>
                  <a:cubicBezTo>
                    <a:pt x="1135" y="593"/>
                    <a:pt x="1141" y="557"/>
                    <a:pt x="1141" y="522"/>
                  </a:cubicBezTo>
                  <a:cubicBezTo>
                    <a:pt x="1141" y="436"/>
                    <a:pt x="1128" y="360"/>
                    <a:pt x="1100" y="295"/>
                  </a:cubicBezTo>
                  <a:cubicBezTo>
                    <a:pt x="1073" y="230"/>
                    <a:pt x="1036" y="176"/>
                    <a:pt x="987" y="133"/>
                  </a:cubicBezTo>
                  <a:cubicBezTo>
                    <a:pt x="939" y="89"/>
                    <a:pt x="880" y="56"/>
                    <a:pt x="812" y="34"/>
                  </a:cubicBezTo>
                  <a:cubicBezTo>
                    <a:pt x="744" y="12"/>
                    <a:pt x="668" y="0"/>
                    <a:pt x="584" y="0"/>
                  </a:cubicBezTo>
                  <a:close/>
                  <a:moveTo>
                    <a:pt x="2047" y="474"/>
                  </a:moveTo>
                  <a:cubicBezTo>
                    <a:pt x="1964" y="474"/>
                    <a:pt x="1889" y="486"/>
                    <a:pt x="1822" y="510"/>
                  </a:cubicBezTo>
                  <a:cubicBezTo>
                    <a:pt x="1755" y="534"/>
                    <a:pt x="1698" y="565"/>
                    <a:pt x="1650" y="604"/>
                  </a:cubicBezTo>
                  <a:cubicBezTo>
                    <a:pt x="1603" y="642"/>
                    <a:pt x="1567" y="685"/>
                    <a:pt x="1541" y="733"/>
                  </a:cubicBezTo>
                  <a:cubicBezTo>
                    <a:pt x="1515" y="782"/>
                    <a:pt x="1502" y="830"/>
                    <a:pt x="1502" y="879"/>
                  </a:cubicBezTo>
                  <a:lnTo>
                    <a:pt x="1738" y="879"/>
                  </a:lnTo>
                  <a:cubicBezTo>
                    <a:pt x="1738" y="850"/>
                    <a:pt x="1745" y="823"/>
                    <a:pt x="1759" y="797"/>
                  </a:cubicBezTo>
                  <a:cubicBezTo>
                    <a:pt x="1774" y="771"/>
                    <a:pt x="1794" y="748"/>
                    <a:pt x="1819" y="728"/>
                  </a:cubicBezTo>
                  <a:cubicBezTo>
                    <a:pt x="1845" y="708"/>
                    <a:pt x="1876" y="692"/>
                    <a:pt x="1912" y="680"/>
                  </a:cubicBezTo>
                  <a:cubicBezTo>
                    <a:pt x="1949" y="668"/>
                    <a:pt x="1989" y="663"/>
                    <a:pt x="2033" y="663"/>
                  </a:cubicBezTo>
                  <a:cubicBezTo>
                    <a:pt x="2128" y="663"/>
                    <a:pt x="2200" y="687"/>
                    <a:pt x="2249" y="735"/>
                  </a:cubicBezTo>
                  <a:cubicBezTo>
                    <a:pt x="2298" y="784"/>
                    <a:pt x="2323" y="849"/>
                    <a:pt x="2323" y="931"/>
                  </a:cubicBezTo>
                  <a:lnTo>
                    <a:pt x="2323" y="1039"/>
                  </a:lnTo>
                  <a:lnTo>
                    <a:pt x="2090" y="1039"/>
                  </a:lnTo>
                  <a:cubicBezTo>
                    <a:pt x="1996" y="1039"/>
                    <a:pt x="1911" y="1048"/>
                    <a:pt x="1835" y="1068"/>
                  </a:cubicBezTo>
                  <a:cubicBezTo>
                    <a:pt x="1759" y="1087"/>
                    <a:pt x="1694" y="1116"/>
                    <a:pt x="1641" y="1154"/>
                  </a:cubicBezTo>
                  <a:cubicBezTo>
                    <a:pt x="1587" y="1192"/>
                    <a:pt x="1546" y="1239"/>
                    <a:pt x="1517" y="1295"/>
                  </a:cubicBezTo>
                  <a:cubicBezTo>
                    <a:pt x="1489" y="1351"/>
                    <a:pt x="1474" y="1416"/>
                    <a:pt x="1474" y="1489"/>
                  </a:cubicBezTo>
                  <a:cubicBezTo>
                    <a:pt x="1474" y="1546"/>
                    <a:pt x="1485" y="1599"/>
                    <a:pt x="1507" y="1648"/>
                  </a:cubicBezTo>
                  <a:cubicBezTo>
                    <a:pt x="1529" y="1697"/>
                    <a:pt x="1560" y="1740"/>
                    <a:pt x="1600" y="1777"/>
                  </a:cubicBezTo>
                  <a:cubicBezTo>
                    <a:pt x="1640" y="1813"/>
                    <a:pt x="1689" y="1842"/>
                    <a:pt x="1746" y="1863"/>
                  </a:cubicBezTo>
                  <a:cubicBezTo>
                    <a:pt x="1803" y="1884"/>
                    <a:pt x="1866" y="1894"/>
                    <a:pt x="1936" y="1894"/>
                  </a:cubicBezTo>
                  <a:cubicBezTo>
                    <a:pt x="1979" y="1894"/>
                    <a:pt x="2019" y="1890"/>
                    <a:pt x="2057" y="1881"/>
                  </a:cubicBezTo>
                  <a:cubicBezTo>
                    <a:pt x="2095" y="1872"/>
                    <a:pt x="2130" y="1860"/>
                    <a:pt x="2162" y="1844"/>
                  </a:cubicBezTo>
                  <a:cubicBezTo>
                    <a:pt x="2195" y="1829"/>
                    <a:pt x="2225" y="1811"/>
                    <a:pt x="2252" y="1790"/>
                  </a:cubicBezTo>
                  <a:cubicBezTo>
                    <a:pt x="2280" y="1769"/>
                    <a:pt x="2304" y="1747"/>
                    <a:pt x="2326" y="1725"/>
                  </a:cubicBezTo>
                  <a:cubicBezTo>
                    <a:pt x="2330" y="1752"/>
                    <a:pt x="2334" y="1779"/>
                    <a:pt x="2339" y="1805"/>
                  </a:cubicBezTo>
                  <a:cubicBezTo>
                    <a:pt x="2344" y="1831"/>
                    <a:pt x="2351" y="1852"/>
                    <a:pt x="2359" y="1869"/>
                  </a:cubicBezTo>
                  <a:lnTo>
                    <a:pt x="2605" y="1869"/>
                  </a:lnTo>
                  <a:lnTo>
                    <a:pt x="2605" y="1849"/>
                  </a:lnTo>
                  <a:cubicBezTo>
                    <a:pt x="2589" y="1812"/>
                    <a:pt x="2577" y="1767"/>
                    <a:pt x="2569" y="1716"/>
                  </a:cubicBezTo>
                  <a:cubicBezTo>
                    <a:pt x="2561" y="1665"/>
                    <a:pt x="2557" y="1617"/>
                    <a:pt x="2557" y="1570"/>
                  </a:cubicBezTo>
                  <a:lnTo>
                    <a:pt x="2557" y="933"/>
                  </a:lnTo>
                  <a:cubicBezTo>
                    <a:pt x="2557" y="857"/>
                    <a:pt x="2544" y="790"/>
                    <a:pt x="2519" y="732"/>
                  </a:cubicBezTo>
                  <a:cubicBezTo>
                    <a:pt x="2493" y="675"/>
                    <a:pt x="2458" y="627"/>
                    <a:pt x="2414" y="588"/>
                  </a:cubicBezTo>
                  <a:cubicBezTo>
                    <a:pt x="2369" y="550"/>
                    <a:pt x="2315" y="521"/>
                    <a:pt x="2252" y="502"/>
                  </a:cubicBezTo>
                  <a:cubicBezTo>
                    <a:pt x="2189" y="483"/>
                    <a:pt x="2121" y="474"/>
                    <a:pt x="2047" y="474"/>
                  </a:cubicBezTo>
                  <a:close/>
                  <a:moveTo>
                    <a:pt x="3101" y="26"/>
                  </a:moveTo>
                  <a:lnTo>
                    <a:pt x="3007" y="945"/>
                  </a:lnTo>
                  <a:lnTo>
                    <a:pt x="3195" y="993"/>
                  </a:lnTo>
                  <a:cubicBezTo>
                    <a:pt x="3216" y="975"/>
                    <a:pt x="3236" y="959"/>
                    <a:pt x="3255" y="944"/>
                  </a:cubicBezTo>
                  <a:cubicBezTo>
                    <a:pt x="3274" y="929"/>
                    <a:pt x="3295" y="917"/>
                    <a:pt x="3317" y="907"/>
                  </a:cubicBezTo>
                  <a:cubicBezTo>
                    <a:pt x="3340" y="897"/>
                    <a:pt x="3366" y="889"/>
                    <a:pt x="3395" y="883"/>
                  </a:cubicBezTo>
                  <a:cubicBezTo>
                    <a:pt x="3423" y="878"/>
                    <a:pt x="3457" y="875"/>
                    <a:pt x="3497" y="875"/>
                  </a:cubicBezTo>
                  <a:cubicBezTo>
                    <a:pt x="3556" y="875"/>
                    <a:pt x="3609" y="886"/>
                    <a:pt x="3655" y="907"/>
                  </a:cubicBezTo>
                  <a:cubicBezTo>
                    <a:pt x="3701" y="928"/>
                    <a:pt x="3739" y="957"/>
                    <a:pt x="3771" y="994"/>
                  </a:cubicBezTo>
                  <a:cubicBezTo>
                    <a:pt x="3802" y="1030"/>
                    <a:pt x="3825" y="1074"/>
                    <a:pt x="3841" y="1123"/>
                  </a:cubicBezTo>
                  <a:cubicBezTo>
                    <a:pt x="3858" y="1173"/>
                    <a:pt x="3866" y="1227"/>
                    <a:pt x="3866" y="1284"/>
                  </a:cubicBezTo>
                  <a:cubicBezTo>
                    <a:pt x="3866" y="1348"/>
                    <a:pt x="3858" y="1406"/>
                    <a:pt x="3842" y="1458"/>
                  </a:cubicBezTo>
                  <a:cubicBezTo>
                    <a:pt x="3826" y="1510"/>
                    <a:pt x="3804" y="1554"/>
                    <a:pt x="3774" y="1590"/>
                  </a:cubicBezTo>
                  <a:cubicBezTo>
                    <a:pt x="3744" y="1627"/>
                    <a:pt x="3707" y="1655"/>
                    <a:pt x="3664" y="1674"/>
                  </a:cubicBezTo>
                  <a:cubicBezTo>
                    <a:pt x="3621" y="1693"/>
                    <a:pt x="3572" y="1703"/>
                    <a:pt x="3516" y="1703"/>
                  </a:cubicBezTo>
                  <a:cubicBezTo>
                    <a:pt x="3417" y="1703"/>
                    <a:pt x="3336" y="1676"/>
                    <a:pt x="3276" y="1623"/>
                  </a:cubicBezTo>
                  <a:cubicBezTo>
                    <a:pt x="3215" y="1569"/>
                    <a:pt x="3177" y="1490"/>
                    <a:pt x="3163" y="1384"/>
                  </a:cubicBezTo>
                  <a:lnTo>
                    <a:pt x="2941" y="1384"/>
                  </a:lnTo>
                  <a:cubicBezTo>
                    <a:pt x="2949" y="1470"/>
                    <a:pt x="2969" y="1545"/>
                    <a:pt x="3002" y="1609"/>
                  </a:cubicBezTo>
                  <a:cubicBezTo>
                    <a:pt x="3035" y="1674"/>
                    <a:pt x="3077" y="1727"/>
                    <a:pt x="3129" y="1769"/>
                  </a:cubicBezTo>
                  <a:cubicBezTo>
                    <a:pt x="3180" y="1811"/>
                    <a:pt x="3239" y="1843"/>
                    <a:pt x="3305" y="1863"/>
                  </a:cubicBezTo>
                  <a:cubicBezTo>
                    <a:pt x="3372" y="1884"/>
                    <a:pt x="3442" y="1894"/>
                    <a:pt x="3516" y="1894"/>
                  </a:cubicBezTo>
                  <a:cubicBezTo>
                    <a:pt x="3615" y="1894"/>
                    <a:pt x="3701" y="1879"/>
                    <a:pt x="3774" y="1848"/>
                  </a:cubicBezTo>
                  <a:cubicBezTo>
                    <a:pt x="3847" y="1817"/>
                    <a:pt x="3907" y="1775"/>
                    <a:pt x="3955" y="1720"/>
                  </a:cubicBezTo>
                  <a:cubicBezTo>
                    <a:pt x="4004" y="1666"/>
                    <a:pt x="4040" y="1601"/>
                    <a:pt x="4064" y="1527"/>
                  </a:cubicBezTo>
                  <a:cubicBezTo>
                    <a:pt x="4088" y="1452"/>
                    <a:pt x="4100" y="1370"/>
                    <a:pt x="4100" y="1282"/>
                  </a:cubicBezTo>
                  <a:cubicBezTo>
                    <a:pt x="4100" y="1188"/>
                    <a:pt x="4087" y="1103"/>
                    <a:pt x="4062" y="1027"/>
                  </a:cubicBezTo>
                  <a:cubicBezTo>
                    <a:pt x="4036" y="951"/>
                    <a:pt x="4000" y="886"/>
                    <a:pt x="3953" y="833"/>
                  </a:cubicBezTo>
                  <a:cubicBezTo>
                    <a:pt x="3906" y="779"/>
                    <a:pt x="3848" y="738"/>
                    <a:pt x="3780" y="709"/>
                  </a:cubicBezTo>
                  <a:cubicBezTo>
                    <a:pt x="3712" y="680"/>
                    <a:pt x="3636" y="665"/>
                    <a:pt x="3552" y="665"/>
                  </a:cubicBezTo>
                  <a:cubicBezTo>
                    <a:pt x="3483" y="665"/>
                    <a:pt x="3423" y="673"/>
                    <a:pt x="3371" y="690"/>
                  </a:cubicBezTo>
                  <a:cubicBezTo>
                    <a:pt x="3319" y="707"/>
                    <a:pt x="3277" y="725"/>
                    <a:pt x="3244" y="745"/>
                  </a:cubicBezTo>
                  <a:lnTo>
                    <a:pt x="3300" y="242"/>
                  </a:lnTo>
                  <a:lnTo>
                    <a:pt x="4045" y="242"/>
                  </a:lnTo>
                  <a:lnTo>
                    <a:pt x="4045" y="26"/>
                  </a:lnTo>
                  <a:close/>
                  <a:moveTo>
                    <a:pt x="5252" y="24"/>
                  </a:moveTo>
                  <a:cubicBezTo>
                    <a:pt x="5134" y="24"/>
                    <a:pt x="5030" y="38"/>
                    <a:pt x="4940" y="66"/>
                  </a:cubicBezTo>
                  <a:cubicBezTo>
                    <a:pt x="4850" y="94"/>
                    <a:pt x="4772" y="133"/>
                    <a:pt x="4707" y="182"/>
                  </a:cubicBezTo>
                  <a:cubicBezTo>
                    <a:pt x="4642" y="231"/>
                    <a:pt x="4587" y="290"/>
                    <a:pt x="4544" y="357"/>
                  </a:cubicBezTo>
                  <a:cubicBezTo>
                    <a:pt x="4500" y="424"/>
                    <a:pt x="4465" y="496"/>
                    <a:pt x="4439" y="575"/>
                  </a:cubicBezTo>
                  <a:cubicBezTo>
                    <a:pt x="4413" y="653"/>
                    <a:pt x="4395" y="734"/>
                    <a:pt x="4384" y="820"/>
                  </a:cubicBezTo>
                  <a:cubicBezTo>
                    <a:pt x="4374" y="906"/>
                    <a:pt x="4368" y="992"/>
                    <a:pt x="4368" y="1078"/>
                  </a:cubicBezTo>
                  <a:lnTo>
                    <a:pt x="4368" y="1188"/>
                  </a:lnTo>
                  <a:cubicBezTo>
                    <a:pt x="4368" y="1273"/>
                    <a:pt x="4381" y="1358"/>
                    <a:pt x="4405" y="1442"/>
                  </a:cubicBezTo>
                  <a:cubicBezTo>
                    <a:pt x="4429" y="1527"/>
                    <a:pt x="4466" y="1602"/>
                    <a:pt x="4516" y="1670"/>
                  </a:cubicBezTo>
                  <a:cubicBezTo>
                    <a:pt x="4565" y="1737"/>
                    <a:pt x="4627" y="1791"/>
                    <a:pt x="4701" y="1832"/>
                  </a:cubicBezTo>
                  <a:cubicBezTo>
                    <a:pt x="4775" y="1874"/>
                    <a:pt x="4862" y="1894"/>
                    <a:pt x="4962" y="1894"/>
                  </a:cubicBezTo>
                  <a:cubicBezTo>
                    <a:pt x="5056" y="1894"/>
                    <a:pt x="5138" y="1878"/>
                    <a:pt x="5209" y="1846"/>
                  </a:cubicBezTo>
                  <a:cubicBezTo>
                    <a:pt x="5280" y="1813"/>
                    <a:pt x="5339" y="1769"/>
                    <a:pt x="5387" y="1713"/>
                  </a:cubicBezTo>
                  <a:cubicBezTo>
                    <a:pt x="5435" y="1656"/>
                    <a:pt x="5472" y="1590"/>
                    <a:pt x="5496" y="1514"/>
                  </a:cubicBezTo>
                  <a:cubicBezTo>
                    <a:pt x="5521" y="1437"/>
                    <a:pt x="5533" y="1355"/>
                    <a:pt x="5533" y="1268"/>
                  </a:cubicBezTo>
                  <a:cubicBezTo>
                    <a:pt x="5533" y="1192"/>
                    <a:pt x="5523" y="1117"/>
                    <a:pt x="5502" y="1045"/>
                  </a:cubicBezTo>
                  <a:cubicBezTo>
                    <a:pt x="5481" y="972"/>
                    <a:pt x="5449" y="907"/>
                    <a:pt x="5406" y="851"/>
                  </a:cubicBezTo>
                  <a:cubicBezTo>
                    <a:pt x="5363" y="794"/>
                    <a:pt x="5309" y="748"/>
                    <a:pt x="5242" y="713"/>
                  </a:cubicBezTo>
                  <a:cubicBezTo>
                    <a:pt x="5176" y="678"/>
                    <a:pt x="5097" y="660"/>
                    <a:pt x="5005" y="660"/>
                  </a:cubicBezTo>
                  <a:cubicBezTo>
                    <a:pt x="4927" y="660"/>
                    <a:pt x="4853" y="673"/>
                    <a:pt x="4785" y="700"/>
                  </a:cubicBezTo>
                  <a:cubicBezTo>
                    <a:pt x="4717" y="726"/>
                    <a:pt x="4658" y="769"/>
                    <a:pt x="4608" y="827"/>
                  </a:cubicBezTo>
                  <a:cubicBezTo>
                    <a:pt x="4614" y="749"/>
                    <a:pt x="4631" y="674"/>
                    <a:pt x="4657" y="602"/>
                  </a:cubicBezTo>
                  <a:cubicBezTo>
                    <a:pt x="4683" y="529"/>
                    <a:pt x="4721" y="465"/>
                    <a:pt x="4772" y="409"/>
                  </a:cubicBezTo>
                  <a:cubicBezTo>
                    <a:pt x="4823" y="353"/>
                    <a:pt x="4887" y="308"/>
                    <a:pt x="4966" y="274"/>
                  </a:cubicBezTo>
                  <a:cubicBezTo>
                    <a:pt x="5044" y="240"/>
                    <a:pt x="5140" y="223"/>
                    <a:pt x="5252" y="223"/>
                  </a:cubicBezTo>
                  <a:lnTo>
                    <a:pt x="5273" y="223"/>
                  </a:lnTo>
                  <a:lnTo>
                    <a:pt x="5273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17"/>
            <p:cNvSpPr/>
            <p:nvPr/>
          </p:nvSpPr>
          <p:spPr>
            <a:xfrm>
              <a:off x="2318225" y="3121750"/>
              <a:ext cx="20725" cy="49300"/>
            </a:xfrm>
            <a:custGeom>
              <a:avLst/>
              <a:gdLst/>
              <a:ahLst/>
              <a:cxnLst/>
              <a:rect l="l" t="t" r="r" b="b"/>
              <a:pathLst>
                <a:path w="829" h="1972" extrusionOk="0">
                  <a:moveTo>
                    <a:pt x="668" y="1"/>
                  </a:moveTo>
                  <a:cubicBezTo>
                    <a:pt x="598" y="1"/>
                    <a:pt x="535" y="11"/>
                    <a:pt x="480" y="31"/>
                  </a:cubicBezTo>
                  <a:cubicBezTo>
                    <a:pt x="424" y="50"/>
                    <a:pt x="377" y="80"/>
                    <a:pt x="338" y="119"/>
                  </a:cubicBezTo>
                  <a:cubicBezTo>
                    <a:pt x="299" y="157"/>
                    <a:pt x="269" y="205"/>
                    <a:pt x="248" y="262"/>
                  </a:cubicBezTo>
                  <a:cubicBezTo>
                    <a:pt x="228" y="319"/>
                    <a:pt x="217" y="384"/>
                    <a:pt x="217" y="458"/>
                  </a:cubicBezTo>
                  <a:lnTo>
                    <a:pt x="217" y="602"/>
                  </a:lnTo>
                  <a:lnTo>
                    <a:pt x="1" y="602"/>
                  </a:lnTo>
                  <a:lnTo>
                    <a:pt x="1" y="783"/>
                  </a:lnTo>
                  <a:lnTo>
                    <a:pt x="217" y="783"/>
                  </a:lnTo>
                  <a:lnTo>
                    <a:pt x="217" y="1972"/>
                  </a:lnTo>
                  <a:lnTo>
                    <a:pt x="452" y="1972"/>
                  </a:lnTo>
                  <a:lnTo>
                    <a:pt x="452" y="783"/>
                  </a:lnTo>
                  <a:lnTo>
                    <a:pt x="744" y="783"/>
                  </a:lnTo>
                  <a:lnTo>
                    <a:pt x="744" y="602"/>
                  </a:lnTo>
                  <a:lnTo>
                    <a:pt x="452" y="602"/>
                  </a:lnTo>
                  <a:lnTo>
                    <a:pt x="452" y="458"/>
                  </a:lnTo>
                  <a:cubicBezTo>
                    <a:pt x="452" y="375"/>
                    <a:pt x="472" y="312"/>
                    <a:pt x="514" y="267"/>
                  </a:cubicBezTo>
                  <a:cubicBezTo>
                    <a:pt x="555" y="223"/>
                    <a:pt x="614" y="201"/>
                    <a:pt x="690" y="201"/>
                  </a:cubicBezTo>
                  <a:cubicBezTo>
                    <a:pt x="712" y="201"/>
                    <a:pt x="734" y="202"/>
                    <a:pt x="756" y="204"/>
                  </a:cubicBezTo>
                  <a:cubicBezTo>
                    <a:pt x="779" y="206"/>
                    <a:pt x="799" y="209"/>
                    <a:pt x="816" y="212"/>
                  </a:cubicBezTo>
                  <a:lnTo>
                    <a:pt x="829" y="22"/>
                  </a:lnTo>
                  <a:cubicBezTo>
                    <a:pt x="776" y="8"/>
                    <a:pt x="722" y="1"/>
                    <a:pt x="6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17"/>
            <p:cNvSpPr/>
            <p:nvPr/>
          </p:nvSpPr>
          <p:spPr>
            <a:xfrm>
              <a:off x="2340925" y="3121750"/>
              <a:ext cx="20725" cy="49300"/>
            </a:xfrm>
            <a:custGeom>
              <a:avLst/>
              <a:gdLst/>
              <a:ahLst/>
              <a:cxnLst/>
              <a:rect l="l" t="t" r="r" b="b"/>
              <a:pathLst>
                <a:path w="829" h="1972" extrusionOk="0">
                  <a:moveTo>
                    <a:pt x="668" y="1"/>
                  </a:moveTo>
                  <a:cubicBezTo>
                    <a:pt x="598" y="1"/>
                    <a:pt x="535" y="11"/>
                    <a:pt x="479" y="31"/>
                  </a:cubicBezTo>
                  <a:cubicBezTo>
                    <a:pt x="423" y="50"/>
                    <a:pt x="376" y="80"/>
                    <a:pt x="337" y="119"/>
                  </a:cubicBezTo>
                  <a:cubicBezTo>
                    <a:pt x="298" y="157"/>
                    <a:pt x="269" y="205"/>
                    <a:pt x="248" y="262"/>
                  </a:cubicBezTo>
                  <a:cubicBezTo>
                    <a:pt x="227" y="319"/>
                    <a:pt x="217" y="384"/>
                    <a:pt x="217" y="458"/>
                  </a:cubicBezTo>
                  <a:lnTo>
                    <a:pt x="217" y="602"/>
                  </a:lnTo>
                  <a:lnTo>
                    <a:pt x="0" y="602"/>
                  </a:lnTo>
                  <a:lnTo>
                    <a:pt x="0" y="783"/>
                  </a:lnTo>
                  <a:lnTo>
                    <a:pt x="217" y="783"/>
                  </a:lnTo>
                  <a:lnTo>
                    <a:pt x="217" y="1972"/>
                  </a:lnTo>
                  <a:lnTo>
                    <a:pt x="451" y="1972"/>
                  </a:lnTo>
                  <a:lnTo>
                    <a:pt x="451" y="783"/>
                  </a:lnTo>
                  <a:lnTo>
                    <a:pt x="744" y="783"/>
                  </a:lnTo>
                  <a:lnTo>
                    <a:pt x="744" y="602"/>
                  </a:lnTo>
                  <a:lnTo>
                    <a:pt x="451" y="602"/>
                  </a:lnTo>
                  <a:lnTo>
                    <a:pt x="451" y="458"/>
                  </a:lnTo>
                  <a:cubicBezTo>
                    <a:pt x="451" y="375"/>
                    <a:pt x="472" y="312"/>
                    <a:pt x="513" y="267"/>
                  </a:cubicBezTo>
                  <a:cubicBezTo>
                    <a:pt x="555" y="223"/>
                    <a:pt x="613" y="201"/>
                    <a:pt x="689" y="201"/>
                  </a:cubicBezTo>
                  <a:cubicBezTo>
                    <a:pt x="711" y="201"/>
                    <a:pt x="733" y="202"/>
                    <a:pt x="756" y="204"/>
                  </a:cubicBezTo>
                  <a:cubicBezTo>
                    <a:pt x="778" y="206"/>
                    <a:pt x="798" y="209"/>
                    <a:pt x="816" y="212"/>
                  </a:cubicBezTo>
                  <a:lnTo>
                    <a:pt x="828" y="22"/>
                  </a:lnTo>
                  <a:cubicBezTo>
                    <a:pt x="775" y="8"/>
                    <a:pt x="722" y="1"/>
                    <a:pt x="6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17"/>
            <p:cNvSpPr/>
            <p:nvPr/>
          </p:nvSpPr>
          <p:spPr>
            <a:xfrm>
              <a:off x="2367400" y="3121750"/>
              <a:ext cx="113000" cy="49950"/>
            </a:xfrm>
            <a:custGeom>
              <a:avLst/>
              <a:gdLst/>
              <a:ahLst/>
              <a:cxnLst/>
              <a:rect l="l" t="t" r="r" b="b"/>
              <a:pathLst>
                <a:path w="4520" h="1998" extrusionOk="0">
                  <a:moveTo>
                    <a:pt x="2006" y="776"/>
                  </a:moveTo>
                  <a:cubicBezTo>
                    <a:pt x="2072" y="776"/>
                    <a:pt x="2127" y="789"/>
                    <a:pt x="2173" y="816"/>
                  </a:cubicBezTo>
                  <a:cubicBezTo>
                    <a:pt x="2218" y="842"/>
                    <a:pt x="2255" y="878"/>
                    <a:pt x="2284" y="924"/>
                  </a:cubicBezTo>
                  <a:cubicBezTo>
                    <a:pt x="2312" y="969"/>
                    <a:pt x="2332" y="1022"/>
                    <a:pt x="2345" y="1083"/>
                  </a:cubicBezTo>
                  <a:cubicBezTo>
                    <a:pt x="2358" y="1143"/>
                    <a:pt x="2364" y="1207"/>
                    <a:pt x="2364" y="1276"/>
                  </a:cubicBezTo>
                  <a:lnTo>
                    <a:pt x="2364" y="1302"/>
                  </a:lnTo>
                  <a:cubicBezTo>
                    <a:pt x="2364" y="1371"/>
                    <a:pt x="2357" y="1435"/>
                    <a:pt x="2344" y="1495"/>
                  </a:cubicBezTo>
                  <a:cubicBezTo>
                    <a:pt x="2330" y="1556"/>
                    <a:pt x="2309" y="1608"/>
                    <a:pt x="2280" y="1653"/>
                  </a:cubicBezTo>
                  <a:cubicBezTo>
                    <a:pt x="2252" y="1698"/>
                    <a:pt x="2215" y="1733"/>
                    <a:pt x="2170" y="1759"/>
                  </a:cubicBezTo>
                  <a:cubicBezTo>
                    <a:pt x="2126" y="1785"/>
                    <a:pt x="2072" y="1799"/>
                    <a:pt x="2008" y="1799"/>
                  </a:cubicBezTo>
                  <a:cubicBezTo>
                    <a:pt x="1965" y="1799"/>
                    <a:pt x="1926" y="1793"/>
                    <a:pt x="1892" y="1782"/>
                  </a:cubicBezTo>
                  <a:cubicBezTo>
                    <a:pt x="1857" y="1771"/>
                    <a:pt x="1826" y="1756"/>
                    <a:pt x="1799" y="1737"/>
                  </a:cubicBezTo>
                  <a:cubicBezTo>
                    <a:pt x="1771" y="1717"/>
                    <a:pt x="1747" y="1694"/>
                    <a:pt x="1727" y="1668"/>
                  </a:cubicBezTo>
                  <a:cubicBezTo>
                    <a:pt x="1706" y="1642"/>
                    <a:pt x="1688" y="1614"/>
                    <a:pt x="1673" y="1583"/>
                  </a:cubicBezTo>
                  <a:lnTo>
                    <a:pt x="1673" y="991"/>
                  </a:lnTo>
                  <a:cubicBezTo>
                    <a:pt x="1687" y="960"/>
                    <a:pt x="1704" y="932"/>
                    <a:pt x="1725" y="906"/>
                  </a:cubicBezTo>
                  <a:cubicBezTo>
                    <a:pt x="1745" y="880"/>
                    <a:pt x="1769" y="857"/>
                    <a:pt x="1796" y="838"/>
                  </a:cubicBezTo>
                  <a:cubicBezTo>
                    <a:pt x="1824" y="818"/>
                    <a:pt x="1855" y="803"/>
                    <a:pt x="1889" y="792"/>
                  </a:cubicBezTo>
                  <a:cubicBezTo>
                    <a:pt x="1924" y="781"/>
                    <a:pt x="1963" y="776"/>
                    <a:pt x="2006" y="776"/>
                  </a:cubicBezTo>
                  <a:close/>
                  <a:moveTo>
                    <a:pt x="3459" y="1"/>
                  </a:moveTo>
                  <a:cubicBezTo>
                    <a:pt x="3388" y="1"/>
                    <a:pt x="3326" y="11"/>
                    <a:pt x="3270" y="31"/>
                  </a:cubicBezTo>
                  <a:cubicBezTo>
                    <a:pt x="3214" y="50"/>
                    <a:pt x="3167" y="80"/>
                    <a:pt x="3128" y="119"/>
                  </a:cubicBezTo>
                  <a:cubicBezTo>
                    <a:pt x="3089" y="157"/>
                    <a:pt x="3060" y="205"/>
                    <a:pt x="3039" y="262"/>
                  </a:cubicBezTo>
                  <a:cubicBezTo>
                    <a:pt x="3018" y="319"/>
                    <a:pt x="3008" y="384"/>
                    <a:pt x="3008" y="458"/>
                  </a:cubicBezTo>
                  <a:lnTo>
                    <a:pt x="3008" y="602"/>
                  </a:lnTo>
                  <a:lnTo>
                    <a:pt x="2791" y="602"/>
                  </a:lnTo>
                  <a:lnTo>
                    <a:pt x="2791" y="783"/>
                  </a:lnTo>
                  <a:lnTo>
                    <a:pt x="3008" y="783"/>
                  </a:lnTo>
                  <a:lnTo>
                    <a:pt x="3008" y="1972"/>
                  </a:lnTo>
                  <a:lnTo>
                    <a:pt x="3242" y="1972"/>
                  </a:lnTo>
                  <a:lnTo>
                    <a:pt x="3242" y="783"/>
                  </a:lnTo>
                  <a:lnTo>
                    <a:pt x="3534" y="783"/>
                  </a:lnTo>
                  <a:lnTo>
                    <a:pt x="3534" y="602"/>
                  </a:lnTo>
                  <a:lnTo>
                    <a:pt x="3242" y="602"/>
                  </a:lnTo>
                  <a:lnTo>
                    <a:pt x="3242" y="458"/>
                  </a:lnTo>
                  <a:cubicBezTo>
                    <a:pt x="3242" y="375"/>
                    <a:pt x="3263" y="312"/>
                    <a:pt x="3304" y="267"/>
                  </a:cubicBezTo>
                  <a:cubicBezTo>
                    <a:pt x="3345" y="223"/>
                    <a:pt x="3404" y="201"/>
                    <a:pt x="3480" y="201"/>
                  </a:cubicBezTo>
                  <a:cubicBezTo>
                    <a:pt x="3502" y="201"/>
                    <a:pt x="3524" y="202"/>
                    <a:pt x="3546" y="204"/>
                  </a:cubicBezTo>
                  <a:cubicBezTo>
                    <a:pt x="3569" y="206"/>
                    <a:pt x="3589" y="209"/>
                    <a:pt x="3607" y="212"/>
                  </a:cubicBezTo>
                  <a:lnTo>
                    <a:pt x="3619" y="22"/>
                  </a:lnTo>
                  <a:cubicBezTo>
                    <a:pt x="3566" y="8"/>
                    <a:pt x="3513" y="1"/>
                    <a:pt x="3459" y="1"/>
                  </a:cubicBezTo>
                  <a:close/>
                  <a:moveTo>
                    <a:pt x="4359" y="1"/>
                  </a:moveTo>
                  <a:cubicBezTo>
                    <a:pt x="4288" y="1"/>
                    <a:pt x="4226" y="11"/>
                    <a:pt x="4170" y="31"/>
                  </a:cubicBezTo>
                  <a:cubicBezTo>
                    <a:pt x="4114" y="50"/>
                    <a:pt x="4067" y="80"/>
                    <a:pt x="4028" y="119"/>
                  </a:cubicBezTo>
                  <a:cubicBezTo>
                    <a:pt x="3989" y="157"/>
                    <a:pt x="3960" y="205"/>
                    <a:pt x="3939" y="262"/>
                  </a:cubicBezTo>
                  <a:cubicBezTo>
                    <a:pt x="3918" y="319"/>
                    <a:pt x="3908" y="384"/>
                    <a:pt x="3908" y="458"/>
                  </a:cubicBezTo>
                  <a:lnTo>
                    <a:pt x="3908" y="602"/>
                  </a:lnTo>
                  <a:lnTo>
                    <a:pt x="3691" y="602"/>
                  </a:lnTo>
                  <a:lnTo>
                    <a:pt x="3691" y="783"/>
                  </a:lnTo>
                  <a:lnTo>
                    <a:pt x="3908" y="783"/>
                  </a:lnTo>
                  <a:lnTo>
                    <a:pt x="3908" y="1972"/>
                  </a:lnTo>
                  <a:lnTo>
                    <a:pt x="4142" y="1972"/>
                  </a:lnTo>
                  <a:lnTo>
                    <a:pt x="4142" y="783"/>
                  </a:lnTo>
                  <a:lnTo>
                    <a:pt x="4434" y="783"/>
                  </a:lnTo>
                  <a:lnTo>
                    <a:pt x="4434" y="602"/>
                  </a:lnTo>
                  <a:lnTo>
                    <a:pt x="4142" y="602"/>
                  </a:lnTo>
                  <a:lnTo>
                    <a:pt x="4142" y="458"/>
                  </a:lnTo>
                  <a:cubicBezTo>
                    <a:pt x="4142" y="375"/>
                    <a:pt x="4163" y="312"/>
                    <a:pt x="4204" y="267"/>
                  </a:cubicBezTo>
                  <a:cubicBezTo>
                    <a:pt x="4245" y="223"/>
                    <a:pt x="4304" y="201"/>
                    <a:pt x="4380" y="201"/>
                  </a:cubicBezTo>
                  <a:cubicBezTo>
                    <a:pt x="4402" y="201"/>
                    <a:pt x="4424" y="202"/>
                    <a:pt x="4447" y="204"/>
                  </a:cubicBezTo>
                  <a:cubicBezTo>
                    <a:pt x="4469" y="206"/>
                    <a:pt x="4489" y="209"/>
                    <a:pt x="4507" y="212"/>
                  </a:cubicBezTo>
                  <a:lnTo>
                    <a:pt x="4519" y="22"/>
                  </a:lnTo>
                  <a:cubicBezTo>
                    <a:pt x="4466" y="8"/>
                    <a:pt x="4413" y="1"/>
                    <a:pt x="4359" y="1"/>
                  </a:cubicBezTo>
                  <a:close/>
                  <a:moveTo>
                    <a:pt x="160" y="129"/>
                  </a:moveTo>
                  <a:lnTo>
                    <a:pt x="66" y="1048"/>
                  </a:lnTo>
                  <a:lnTo>
                    <a:pt x="253" y="1096"/>
                  </a:lnTo>
                  <a:cubicBezTo>
                    <a:pt x="275" y="1078"/>
                    <a:pt x="295" y="1062"/>
                    <a:pt x="314" y="1047"/>
                  </a:cubicBezTo>
                  <a:cubicBezTo>
                    <a:pt x="333" y="1032"/>
                    <a:pt x="354" y="1020"/>
                    <a:pt x="376" y="1010"/>
                  </a:cubicBezTo>
                  <a:cubicBezTo>
                    <a:pt x="399" y="1000"/>
                    <a:pt x="425" y="992"/>
                    <a:pt x="454" y="986"/>
                  </a:cubicBezTo>
                  <a:cubicBezTo>
                    <a:pt x="482" y="981"/>
                    <a:pt x="516" y="978"/>
                    <a:pt x="556" y="978"/>
                  </a:cubicBezTo>
                  <a:cubicBezTo>
                    <a:pt x="615" y="978"/>
                    <a:pt x="668" y="989"/>
                    <a:pt x="714" y="1010"/>
                  </a:cubicBezTo>
                  <a:cubicBezTo>
                    <a:pt x="760" y="1031"/>
                    <a:pt x="798" y="1060"/>
                    <a:pt x="830" y="1097"/>
                  </a:cubicBezTo>
                  <a:cubicBezTo>
                    <a:pt x="861" y="1133"/>
                    <a:pt x="884" y="1177"/>
                    <a:pt x="900" y="1226"/>
                  </a:cubicBezTo>
                  <a:cubicBezTo>
                    <a:pt x="916" y="1276"/>
                    <a:pt x="924" y="1330"/>
                    <a:pt x="924" y="1387"/>
                  </a:cubicBezTo>
                  <a:cubicBezTo>
                    <a:pt x="924" y="1451"/>
                    <a:pt x="917" y="1509"/>
                    <a:pt x="901" y="1561"/>
                  </a:cubicBezTo>
                  <a:cubicBezTo>
                    <a:pt x="885" y="1613"/>
                    <a:pt x="863" y="1657"/>
                    <a:pt x="833" y="1693"/>
                  </a:cubicBezTo>
                  <a:cubicBezTo>
                    <a:pt x="803" y="1730"/>
                    <a:pt x="766" y="1758"/>
                    <a:pt x="723" y="1777"/>
                  </a:cubicBezTo>
                  <a:cubicBezTo>
                    <a:pt x="680" y="1796"/>
                    <a:pt x="631" y="1806"/>
                    <a:pt x="575" y="1806"/>
                  </a:cubicBezTo>
                  <a:cubicBezTo>
                    <a:pt x="475" y="1806"/>
                    <a:pt x="395" y="1779"/>
                    <a:pt x="335" y="1726"/>
                  </a:cubicBezTo>
                  <a:cubicBezTo>
                    <a:pt x="274" y="1672"/>
                    <a:pt x="236" y="1593"/>
                    <a:pt x="222" y="1487"/>
                  </a:cubicBezTo>
                  <a:lnTo>
                    <a:pt x="0" y="1487"/>
                  </a:lnTo>
                  <a:cubicBezTo>
                    <a:pt x="8" y="1573"/>
                    <a:pt x="28" y="1648"/>
                    <a:pt x="61" y="1712"/>
                  </a:cubicBezTo>
                  <a:cubicBezTo>
                    <a:pt x="94" y="1777"/>
                    <a:pt x="136" y="1830"/>
                    <a:pt x="188" y="1872"/>
                  </a:cubicBezTo>
                  <a:cubicBezTo>
                    <a:pt x="239" y="1914"/>
                    <a:pt x="298" y="1946"/>
                    <a:pt x="364" y="1966"/>
                  </a:cubicBezTo>
                  <a:cubicBezTo>
                    <a:pt x="431" y="1987"/>
                    <a:pt x="501" y="1997"/>
                    <a:pt x="575" y="1997"/>
                  </a:cubicBezTo>
                  <a:cubicBezTo>
                    <a:pt x="674" y="1997"/>
                    <a:pt x="760" y="1982"/>
                    <a:pt x="833" y="1951"/>
                  </a:cubicBezTo>
                  <a:cubicBezTo>
                    <a:pt x="906" y="1920"/>
                    <a:pt x="966" y="1878"/>
                    <a:pt x="1014" y="1823"/>
                  </a:cubicBezTo>
                  <a:cubicBezTo>
                    <a:pt x="1062" y="1769"/>
                    <a:pt x="1099" y="1704"/>
                    <a:pt x="1123" y="1630"/>
                  </a:cubicBezTo>
                  <a:cubicBezTo>
                    <a:pt x="1147" y="1555"/>
                    <a:pt x="1159" y="1473"/>
                    <a:pt x="1159" y="1385"/>
                  </a:cubicBezTo>
                  <a:cubicBezTo>
                    <a:pt x="1159" y="1291"/>
                    <a:pt x="1146" y="1206"/>
                    <a:pt x="1121" y="1130"/>
                  </a:cubicBezTo>
                  <a:cubicBezTo>
                    <a:pt x="1095" y="1054"/>
                    <a:pt x="1059" y="989"/>
                    <a:pt x="1012" y="936"/>
                  </a:cubicBezTo>
                  <a:cubicBezTo>
                    <a:pt x="965" y="882"/>
                    <a:pt x="907" y="841"/>
                    <a:pt x="839" y="812"/>
                  </a:cubicBezTo>
                  <a:cubicBezTo>
                    <a:pt x="771" y="783"/>
                    <a:pt x="695" y="768"/>
                    <a:pt x="611" y="768"/>
                  </a:cubicBezTo>
                  <a:cubicBezTo>
                    <a:pt x="542" y="768"/>
                    <a:pt x="482" y="776"/>
                    <a:pt x="430" y="793"/>
                  </a:cubicBezTo>
                  <a:cubicBezTo>
                    <a:pt x="378" y="810"/>
                    <a:pt x="336" y="828"/>
                    <a:pt x="303" y="848"/>
                  </a:cubicBezTo>
                  <a:lnTo>
                    <a:pt x="359" y="345"/>
                  </a:lnTo>
                  <a:lnTo>
                    <a:pt x="1104" y="345"/>
                  </a:lnTo>
                  <a:lnTo>
                    <a:pt x="1104" y="129"/>
                  </a:lnTo>
                  <a:close/>
                  <a:moveTo>
                    <a:pt x="1439" y="27"/>
                  </a:moveTo>
                  <a:lnTo>
                    <a:pt x="1439" y="1972"/>
                  </a:lnTo>
                  <a:lnTo>
                    <a:pt x="1654" y="1972"/>
                  </a:lnTo>
                  <a:lnTo>
                    <a:pt x="1665" y="1814"/>
                  </a:lnTo>
                  <a:cubicBezTo>
                    <a:pt x="1711" y="1873"/>
                    <a:pt x="1766" y="1918"/>
                    <a:pt x="1832" y="1950"/>
                  </a:cubicBezTo>
                  <a:cubicBezTo>
                    <a:pt x="1898" y="1981"/>
                    <a:pt x="1976" y="1997"/>
                    <a:pt x="2067" y="1997"/>
                  </a:cubicBezTo>
                  <a:cubicBezTo>
                    <a:pt x="2151" y="1997"/>
                    <a:pt x="2226" y="1980"/>
                    <a:pt x="2292" y="1945"/>
                  </a:cubicBezTo>
                  <a:cubicBezTo>
                    <a:pt x="2358" y="1911"/>
                    <a:pt x="2413" y="1862"/>
                    <a:pt x="2459" y="1800"/>
                  </a:cubicBezTo>
                  <a:cubicBezTo>
                    <a:pt x="2505" y="1738"/>
                    <a:pt x="2539" y="1665"/>
                    <a:pt x="2563" y="1580"/>
                  </a:cubicBezTo>
                  <a:cubicBezTo>
                    <a:pt x="2586" y="1495"/>
                    <a:pt x="2598" y="1403"/>
                    <a:pt x="2598" y="1302"/>
                  </a:cubicBezTo>
                  <a:lnTo>
                    <a:pt x="2598" y="1276"/>
                  </a:lnTo>
                  <a:cubicBezTo>
                    <a:pt x="2598" y="1171"/>
                    <a:pt x="2586" y="1076"/>
                    <a:pt x="2563" y="990"/>
                  </a:cubicBezTo>
                  <a:cubicBezTo>
                    <a:pt x="2539" y="905"/>
                    <a:pt x="2505" y="831"/>
                    <a:pt x="2460" y="770"/>
                  </a:cubicBezTo>
                  <a:cubicBezTo>
                    <a:pt x="2414" y="709"/>
                    <a:pt x="2359" y="661"/>
                    <a:pt x="2292" y="628"/>
                  </a:cubicBezTo>
                  <a:cubicBezTo>
                    <a:pt x="2226" y="594"/>
                    <a:pt x="2150" y="577"/>
                    <a:pt x="2064" y="577"/>
                  </a:cubicBezTo>
                  <a:cubicBezTo>
                    <a:pt x="1977" y="577"/>
                    <a:pt x="1902" y="592"/>
                    <a:pt x="1837" y="622"/>
                  </a:cubicBezTo>
                  <a:cubicBezTo>
                    <a:pt x="1773" y="653"/>
                    <a:pt x="1718" y="696"/>
                    <a:pt x="1673" y="753"/>
                  </a:cubicBezTo>
                  <a:lnTo>
                    <a:pt x="1673" y="2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17"/>
            <p:cNvSpPr/>
            <p:nvPr/>
          </p:nvSpPr>
          <p:spPr>
            <a:xfrm>
              <a:off x="3135875" y="3124325"/>
              <a:ext cx="101175" cy="47375"/>
            </a:xfrm>
            <a:custGeom>
              <a:avLst/>
              <a:gdLst/>
              <a:ahLst/>
              <a:cxnLst/>
              <a:rect l="l" t="t" r="r" b="b"/>
              <a:pathLst>
                <a:path w="4047" h="1895" extrusionOk="0">
                  <a:moveTo>
                    <a:pt x="3483" y="666"/>
                  </a:moveTo>
                  <a:cubicBezTo>
                    <a:pt x="3543" y="666"/>
                    <a:pt x="3594" y="677"/>
                    <a:pt x="3634" y="699"/>
                  </a:cubicBezTo>
                  <a:cubicBezTo>
                    <a:pt x="3675" y="721"/>
                    <a:pt x="3708" y="750"/>
                    <a:pt x="3733" y="785"/>
                  </a:cubicBezTo>
                  <a:cubicBezTo>
                    <a:pt x="3759" y="821"/>
                    <a:pt x="3778" y="861"/>
                    <a:pt x="3790" y="906"/>
                  </a:cubicBezTo>
                  <a:cubicBezTo>
                    <a:pt x="3803" y="950"/>
                    <a:pt x="3810" y="995"/>
                    <a:pt x="3813" y="1041"/>
                  </a:cubicBezTo>
                  <a:lnTo>
                    <a:pt x="3813" y="1059"/>
                  </a:lnTo>
                  <a:lnTo>
                    <a:pt x="3126" y="1059"/>
                  </a:lnTo>
                  <a:cubicBezTo>
                    <a:pt x="3134" y="995"/>
                    <a:pt x="3148" y="939"/>
                    <a:pt x="3169" y="890"/>
                  </a:cubicBezTo>
                  <a:cubicBezTo>
                    <a:pt x="3190" y="841"/>
                    <a:pt x="3215" y="801"/>
                    <a:pt x="3247" y="768"/>
                  </a:cubicBezTo>
                  <a:cubicBezTo>
                    <a:pt x="3278" y="735"/>
                    <a:pt x="3313" y="710"/>
                    <a:pt x="3353" y="692"/>
                  </a:cubicBezTo>
                  <a:cubicBezTo>
                    <a:pt x="3393" y="675"/>
                    <a:pt x="3436" y="666"/>
                    <a:pt x="3483" y="666"/>
                  </a:cubicBezTo>
                  <a:close/>
                  <a:moveTo>
                    <a:pt x="2217" y="346"/>
                  </a:moveTo>
                  <a:lnTo>
                    <a:pt x="2217" y="1250"/>
                  </a:lnTo>
                  <a:lnTo>
                    <a:pt x="1644" y="1250"/>
                  </a:lnTo>
                  <a:lnTo>
                    <a:pt x="2189" y="397"/>
                  </a:lnTo>
                  <a:lnTo>
                    <a:pt x="2217" y="346"/>
                  </a:lnTo>
                  <a:close/>
                  <a:moveTo>
                    <a:pt x="582" y="193"/>
                  </a:moveTo>
                  <a:cubicBezTo>
                    <a:pt x="638" y="193"/>
                    <a:pt x="688" y="203"/>
                    <a:pt x="732" y="223"/>
                  </a:cubicBezTo>
                  <a:cubicBezTo>
                    <a:pt x="775" y="243"/>
                    <a:pt x="812" y="276"/>
                    <a:pt x="841" y="321"/>
                  </a:cubicBezTo>
                  <a:cubicBezTo>
                    <a:pt x="871" y="367"/>
                    <a:pt x="893" y="425"/>
                    <a:pt x="908" y="498"/>
                  </a:cubicBezTo>
                  <a:cubicBezTo>
                    <a:pt x="922" y="571"/>
                    <a:pt x="930" y="659"/>
                    <a:pt x="930" y="763"/>
                  </a:cubicBezTo>
                  <a:lnTo>
                    <a:pt x="930" y="1120"/>
                  </a:lnTo>
                  <a:cubicBezTo>
                    <a:pt x="930" y="1222"/>
                    <a:pt x="923" y="1311"/>
                    <a:pt x="908" y="1385"/>
                  </a:cubicBezTo>
                  <a:cubicBezTo>
                    <a:pt x="894" y="1459"/>
                    <a:pt x="872" y="1519"/>
                    <a:pt x="843" y="1566"/>
                  </a:cubicBezTo>
                  <a:cubicBezTo>
                    <a:pt x="814" y="1614"/>
                    <a:pt x="778" y="1648"/>
                    <a:pt x="735" y="1670"/>
                  </a:cubicBezTo>
                  <a:cubicBezTo>
                    <a:pt x="692" y="1692"/>
                    <a:pt x="641" y="1703"/>
                    <a:pt x="584" y="1703"/>
                  </a:cubicBezTo>
                  <a:cubicBezTo>
                    <a:pt x="528" y="1703"/>
                    <a:pt x="479" y="1692"/>
                    <a:pt x="435" y="1670"/>
                  </a:cubicBezTo>
                  <a:cubicBezTo>
                    <a:pt x="392" y="1648"/>
                    <a:pt x="355" y="1614"/>
                    <a:pt x="325" y="1566"/>
                  </a:cubicBezTo>
                  <a:cubicBezTo>
                    <a:pt x="295" y="1519"/>
                    <a:pt x="273" y="1459"/>
                    <a:pt x="257" y="1385"/>
                  </a:cubicBezTo>
                  <a:cubicBezTo>
                    <a:pt x="242" y="1311"/>
                    <a:pt x="235" y="1222"/>
                    <a:pt x="235" y="1120"/>
                  </a:cubicBezTo>
                  <a:lnTo>
                    <a:pt x="235" y="763"/>
                  </a:lnTo>
                  <a:cubicBezTo>
                    <a:pt x="235" y="659"/>
                    <a:pt x="242" y="571"/>
                    <a:pt x="257" y="498"/>
                  </a:cubicBezTo>
                  <a:cubicBezTo>
                    <a:pt x="273" y="425"/>
                    <a:pt x="295" y="367"/>
                    <a:pt x="324" y="321"/>
                  </a:cubicBezTo>
                  <a:cubicBezTo>
                    <a:pt x="353" y="276"/>
                    <a:pt x="389" y="243"/>
                    <a:pt x="433" y="223"/>
                  </a:cubicBezTo>
                  <a:cubicBezTo>
                    <a:pt x="476" y="203"/>
                    <a:pt x="526" y="193"/>
                    <a:pt x="582" y="193"/>
                  </a:cubicBezTo>
                  <a:close/>
                  <a:moveTo>
                    <a:pt x="2203" y="26"/>
                  </a:moveTo>
                  <a:lnTo>
                    <a:pt x="1378" y="1303"/>
                  </a:lnTo>
                  <a:lnTo>
                    <a:pt x="1378" y="1441"/>
                  </a:lnTo>
                  <a:lnTo>
                    <a:pt x="2217" y="1441"/>
                  </a:lnTo>
                  <a:lnTo>
                    <a:pt x="2217" y="1869"/>
                  </a:lnTo>
                  <a:lnTo>
                    <a:pt x="2453" y="1869"/>
                  </a:lnTo>
                  <a:lnTo>
                    <a:pt x="2453" y="1441"/>
                  </a:lnTo>
                  <a:lnTo>
                    <a:pt x="2709" y="1441"/>
                  </a:lnTo>
                  <a:lnTo>
                    <a:pt x="2709" y="1250"/>
                  </a:lnTo>
                  <a:lnTo>
                    <a:pt x="2453" y="1250"/>
                  </a:lnTo>
                  <a:lnTo>
                    <a:pt x="2453" y="26"/>
                  </a:lnTo>
                  <a:close/>
                  <a:moveTo>
                    <a:pt x="582" y="0"/>
                  </a:moveTo>
                  <a:cubicBezTo>
                    <a:pt x="493" y="0"/>
                    <a:pt x="413" y="14"/>
                    <a:pt x="342" y="41"/>
                  </a:cubicBezTo>
                  <a:cubicBezTo>
                    <a:pt x="270" y="68"/>
                    <a:pt x="209" y="113"/>
                    <a:pt x="159" y="175"/>
                  </a:cubicBezTo>
                  <a:cubicBezTo>
                    <a:pt x="108" y="238"/>
                    <a:pt x="69" y="320"/>
                    <a:pt x="42" y="422"/>
                  </a:cubicBezTo>
                  <a:cubicBezTo>
                    <a:pt x="14" y="524"/>
                    <a:pt x="0" y="651"/>
                    <a:pt x="0" y="802"/>
                  </a:cubicBezTo>
                  <a:lnTo>
                    <a:pt x="0" y="1083"/>
                  </a:lnTo>
                  <a:cubicBezTo>
                    <a:pt x="0" y="1234"/>
                    <a:pt x="14" y="1361"/>
                    <a:pt x="42" y="1464"/>
                  </a:cubicBezTo>
                  <a:cubicBezTo>
                    <a:pt x="70" y="1568"/>
                    <a:pt x="109" y="1651"/>
                    <a:pt x="160" y="1715"/>
                  </a:cubicBezTo>
                  <a:cubicBezTo>
                    <a:pt x="211" y="1779"/>
                    <a:pt x="272" y="1825"/>
                    <a:pt x="344" y="1853"/>
                  </a:cubicBezTo>
                  <a:cubicBezTo>
                    <a:pt x="415" y="1880"/>
                    <a:pt x="495" y="1894"/>
                    <a:pt x="584" y="1894"/>
                  </a:cubicBezTo>
                  <a:cubicBezTo>
                    <a:pt x="674" y="1894"/>
                    <a:pt x="754" y="1880"/>
                    <a:pt x="825" y="1853"/>
                  </a:cubicBezTo>
                  <a:cubicBezTo>
                    <a:pt x="897" y="1825"/>
                    <a:pt x="957" y="1779"/>
                    <a:pt x="1008" y="1715"/>
                  </a:cubicBezTo>
                  <a:cubicBezTo>
                    <a:pt x="1058" y="1651"/>
                    <a:pt x="1096" y="1568"/>
                    <a:pt x="1123" y="1464"/>
                  </a:cubicBezTo>
                  <a:cubicBezTo>
                    <a:pt x="1150" y="1361"/>
                    <a:pt x="1164" y="1234"/>
                    <a:pt x="1164" y="1083"/>
                  </a:cubicBezTo>
                  <a:lnTo>
                    <a:pt x="1164" y="802"/>
                  </a:lnTo>
                  <a:cubicBezTo>
                    <a:pt x="1164" y="651"/>
                    <a:pt x="1150" y="524"/>
                    <a:pt x="1123" y="422"/>
                  </a:cubicBezTo>
                  <a:cubicBezTo>
                    <a:pt x="1096" y="320"/>
                    <a:pt x="1058" y="238"/>
                    <a:pt x="1007" y="175"/>
                  </a:cubicBezTo>
                  <a:cubicBezTo>
                    <a:pt x="956" y="113"/>
                    <a:pt x="895" y="68"/>
                    <a:pt x="823" y="41"/>
                  </a:cubicBezTo>
                  <a:cubicBezTo>
                    <a:pt x="752" y="14"/>
                    <a:pt x="671" y="0"/>
                    <a:pt x="582" y="0"/>
                  </a:cubicBezTo>
                  <a:close/>
                  <a:moveTo>
                    <a:pt x="3483" y="474"/>
                  </a:moveTo>
                  <a:cubicBezTo>
                    <a:pt x="3406" y="474"/>
                    <a:pt x="3331" y="490"/>
                    <a:pt x="3259" y="521"/>
                  </a:cubicBezTo>
                  <a:cubicBezTo>
                    <a:pt x="3188" y="553"/>
                    <a:pt x="3124" y="599"/>
                    <a:pt x="3068" y="659"/>
                  </a:cubicBezTo>
                  <a:cubicBezTo>
                    <a:pt x="3012" y="719"/>
                    <a:pt x="2968" y="792"/>
                    <a:pt x="2935" y="880"/>
                  </a:cubicBezTo>
                  <a:cubicBezTo>
                    <a:pt x="2901" y="968"/>
                    <a:pt x="2885" y="1068"/>
                    <a:pt x="2885" y="1179"/>
                  </a:cubicBezTo>
                  <a:lnTo>
                    <a:pt x="2885" y="1232"/>
                  </a:lnTo>
                  <a:cubicBezTo>
                    <a:pt x="2885" y="1328"/>
                    <a:pt x="2899" y="1417"/>
                    <a:pt x="2929" y="1498"/>
                  </a:cubicBezTo>
                  <a:cubicBezTo>
                    <a:pt x="2958" y="1579"/>
                    <a:pt x="3001" y="1649"/>
                    <a:pt x="3056" y="1708"/>
                  </a:cubicBezTo>
                  <a:cubicBezTo>
                    <a:pt x="3110" y="1766"/>
                    <a:pt x="3176" y="1812"/>
                    <a:pt x="3254" y="1845"/>
                  </a:cubicBezTo>
                  <a:cubicBezTo>
                    <a:pt x="3331" y="1878"/>
                    <a:pt x="3417" y="1894"/>
                    <a:pt x="3513" y="1894"/>
                  </a:cubicBezTo>
                  <a:cubicBezTo>
                    <a:pt x="3581" y="1894"/>
                    <a:pt x="3642" y="1887"/>
                    <a:pt x="3696" y="1872"/>
                  </a:cubicBezTo>
                  <a:cubicBezTo>
                    <a:pt x="3750" y="1857"/>
                    <a:pt x="3798" y="1838"/>
                    <a:pt x="3840" y="1813"/>
                  </a:cubicBezTo>
                  <a:cubicBezTo>
                    <a:pt x="3882" y="1788"/>
                    <a:pt x="3918" y="1759"/>
                    <a:pt x="3949" y="1728"/>
                  </a:cubicBezTo>
                  <a:cubicBezTo>
                    <a:pt x="3981" y="1696"/>
                    <a:pt x="4007" y="1663"/>
                    <a:pt x="4029" y="1630"/>
                  </a:cubicBezTo>
                  <a:lnTo>
                    <a:pt x="3886" y="1518"/>
                  </a:lnTo>
                  <a:cubicBezTo>
                    <a:pt x="3843" y="1574"/>
                    <a:pt x="3793" y="1619"/>
                    <a:pt x="3735" y="1652"/>
                  </a:cubicBezTo>
                  <a:cubicBezTo>
                    <a:pt x="3678" y="1686"/>
                    <a:pt x="3608" y="1703"/>
                    <a:pt x="3525" y="1703"/>
                  </a:cubicBezTo>
                  <a:cubicBezTo>
                    <a:pt x="3463" y="1703"/>
                    <a:pt x="3407" y="1691"/>
                    <a:pt x="3357" y="1668"/>
                  </a:cubicBezTo>
                  <a:cubicBezTo>
                    <a:pt x="3308" y="1644"/>
                    <a:pt x="3266" y="1612"/>
                    <a:pt x="3231" y="1571"/>
                  </a:cubicBezTo>
                  <a:cubicBezTo>
                    <a:pt x="3196" y="1531"/>
                    <a:pt x="3169" y="1483"/>
                    <a:pt x="3150" y="1428"/>
                  </a:cubicBezTo>
                  <a:cubicBezTo>
                    <a:pt x="3131" y="1374"/>
                    <a:pt x="3121" y="1314"/>
                    <a:pt x="3119" y="1251"/>
                  </a:cubicBezTo>
                  <a:lnTo>
                    <a:pt x="4047" y="1251"/>
                  </a:lnTo>
                  <a:lnTo>
                    <a:pt x="4047" y="1146"/>
                  </a:lnTo>
                  <a:cubicBezTo>
                    <a:pt x="4047" y="1050"/>
                    <a:pt x="4036" y="961"/>
                    <a:pt x="4014" y="879"/>
                  </a:cubicBezTo>
                  <a:cubicBezTo>
                    <a:pt x="3992" y="797"/>
                    <a:pt x="3958" y="726"/>
                    <a:pt x="3912" y="666"/>
                  </a:cubicBezTo>
                  <a:cubicBezTo>
                    <a:pt x="3866" y="606"/>
                    <a:pt x="3808" y="559"/>
                    <a:pt x="3737" y="525"/>
                  </a:cubicBezTo>
                  <a:cubicBezTo>
                    <a:pt x="3666" y="491"/>
                    <a:pt x="3581" y="474"/>
                    <a:pt x="3483" y="474"/>
                  </a:cubicBez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17"/>
            <p:cNvSpPr/>
            <p:nvPr/>
          </p:nvSpPr>
          <p:spPr>
            <a:xfrm>
              <a:off x="3241075" y="3121750"/>
              <a:ext cx="20725" cy="49300"/>
            </a:xfrm>
            <a:custGeom>
              <a:avLst/>
              <a:gdLst/>
              <a:ahLst/>
              <a:cxnLst/>
              <a:rect l="l" t="t" r="r" b="b"/>
              <a:pathLst>
                <a:path w="829" h="1972" extrusionOk="0">
                  <a:moveTo>
                    <a:pt x="668" y="1"/>
                  </a:moveTo>
                  <a:cubicBezTo>
                    <a:pt x="598" y="1"/>
                    <a:pt x="535" y="11"/>
                    <a:pt x="479" y="31"/>
                  </a:cubicBezTo>
                  <a:cubicBezTo>
                    <a:pt x="424" y="50"/>
                    <a:pt x="376" y="80"/>
                    <a:pt x="338" y="119"/>
                  </a:cubicBezTo>
                  <a:cubicBezTo>
                    <a:pt x="299" y="157"/>
                    <a:pt x="269" y="205"/>
                    <a:pt x="248" y="262"/>
                  </a:cubicBezTo>
                  <a:cubicBezTo>
                    <a:pt x="228" y="319"/>
                    <a:pt x="217" y="384"/>
                    <a:pt x="217" y="458"/>
                  </a:cubicBezTo>
                  <a:lnTo>
                    <a:pt x="217" y="602"/>
                  </a:lnTo>
                  <a:lnTo>
                    <a:pt x="1" y="602"/>
                  </a:lnTo>
                  <a:lnTo>
                    <a:pt x="1" y="783"/>
                  </a:lnTo>
                  <a:lnTo>
                    <a:pt x="217" y="783"/>
                  </a:lnTo>
                  <a:lnTo>
                    <a:pt x="217" y="1972"/>
                  </a:lnTo>
                  <a:lnTo>
                    <a:pt x="452" y="1972"/>
                  </a:lnTo>
                  <a:lnTo>
                    <a:pt x="452" y="783"/>
                  </a:lnTo>
                  <a:lnTo>
                    <a:pt x="744" y="783"/>
                  </a:lnTo>
                  <a:lnTo>
                    <a:pt x="744" y="602"/>
                  </a:lnTo>
                  <a:lnTo>
                    <a:pt x="452" y="602"/>
                  </a:lnTo>
                  <a:lnTo>
                    <a:pt x="452" y="458"/>
                  </a:lnTo>
                  <a:cubicBezTo>
                    <a:pt x="452" y="375"/>
                    <a:pt x="472" y="312"/>
                    <a:pt x="514" y="267"/>
                  </a:cubicBezTo>
                  <a:cubicBezTo>
                    <a:pt x="555" y="223"/>
                    <a:pt x="614" y="201"/>
                    <a:pt x="690" y="201"/>
                  </a:cubicBezTo>
                  <a:cubicBezTo>
                    <a:pt x="711" y="201"/>
                    <a:pt x="734" y="202"/>
                    <a:pt x="756" y="204"/>
                  </a:cubicBezTo>
                  <a:cubicBezTo>
                    <a:pt x="778" y="206"/>
                    <a:pt x="798" y="209"/>
                    <a:pt x="816" y="212"/>
                  </a:cubicBezTo>
                  <a:lnTo>
                    <a:pt x="829" y="22"/>
                  </a:lnTo>
                  <a:cubicBezTo>
                    <a:pt x="776" y="8"/>
                    <a:pt x="722" y="1"/>
                    <a:pt x="668" y="1"/>
                  </a:cubicBez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17"/>
            <p:cNvSpPr/>
            <p:nvPr/>
          </p:nvSpPr>
          <p:spPr>
            <a:xfrm>
              <a:off x="3267550" y="3124950"/>
              <a:ext cx="67575" cy="46100"/>
            </a:xfrm>
            <a:custGeom>
              <a:avLst/>
              <a:gdLst/>
              <a:ahLst/>
              <a:cxnLst/>
              <a:rect l="l" t="t" r="r" b="b"/>
              <a:pathLst>
                <a:path w="2703" h="1844" extrusionOk="0">
                  <a:moveTo>
                    <a:pt x="0" y="1"/>
                  </a:moveTo>
                  <a:lnTo>
                    <a:pt x="0" y="193"/>
                  </a:lnTo>
                  <a:lnTo>
                    <a:pt x="998" y="193"/>
                  </a:lnTo>
                  <a:lnTo>
                    <a:pt x="237" y="1844"/>
                  </a:lnTo>
                  <a:lnTo>
                    <a:pt x="483" y="1844"/>
                  </a:lnTo>
                  <a:lnTo>
                    <a:pt x="1246" y="132"/>
                  </a:lnTo>
                  <a:lnTo>
                    <a:pt x="1246" y="1"/>
                  </a:lnTo>
                  <a:close/>
                  <a:moveTo>
                    <a:pt x="1456" y="1"/>
                  </a:moveTo>
                  <a:lnTo>
                    <a:pt x="1456" y="193"/>
                  </a:lnTo>
                  <a:lnTo>
                    <a:pt x="2454" y="193"/>
                  </a:lnTo>
                  <a:lnTo>
                    <a:pt x="1693" y="1844"/>
                  </a:lnTo>
                  <a:lnTo>
                    <a:pt x="1939" y="1844"/>
                  </a:lnTo>
                  <a:lnTo>
                    <a:pt x="2702" y="132"/>
                  </a:lnTo>
                  <a:lnTo>
                    <a:pt x="2702" y="1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17"/>
            <p:cNvSpPr/>
            <p:nvPr/>
          </p:nvSpPr>
          <p:spPr>
            <a:xfrm>
              <a:off x="3941350" y="3124725"/>
              <a:ext cx="17725" cy="46325"/>
            </a:xfrm>
            <a:custGeom>
              <a:avLst/>
              <a:gdLst/>
              <a:ahLst/>
              <a:cxnLst/>
              <a:rect l="l" t="t" r="r" b="b"/>
              <a:pathLst>
                <a:path w="709" h="1853" extrusionOk="0">
                  <a:moveTo>
                    <a:pt x="672" y="1"/>
                  </a:moveTo>
                  <a:lnTo>
                    <a:pt x="1" y="253"/>
                  </a:lnTo>
                  <a:lnTo>
                    <a:pt x="1" y="465"/>
                  </a:lnTo>
                  <a:lnTo>
                    <a:pt x="473" y="292"/>
                  </a:lnTo>
                  <a:lnTo>
                    <a:pt x="473" y="1853"/>
                  </a:lnTo>
                  <a:lnTo>
                    <a:pt x="708" y="1853"/>
                  </a:lnTo>
                  <a:lnTo>
                    <a:pt x="7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17"/>
            <p:cNvSpPr/>
            <p:nvPr/>
          </p:nvSpPr>
          <p:spPr>
            <a:xfrm>
              <a:off x="3966225" y="3121750"/>
              <a:ext cx="20725" cy="49300"/>
            </a:xfrm>
            <a:custGeom>
              <a:avLst/>
              <a:gdLst/>
              <a:ahLst/>
              <a:cxnLst/>
              <a:rect l="l" t="t" r="r" b="b"/>
              <a:pathLst>
                <a:path w="829" h="1972" extrusionOk="0">
                  <a:moveTo>
                    <a:pt x="668" y="1"/>
                  </a:moveTo>
                  <a:cubicBezTo>
                    <a:pt x="598" y="1"/>
                    <a:pt x="535" y="11"/>
                    <a:pt x="479" y="31"/>
                  </a:cubicBezTo>
                  <a:cubicBezTo>
                    <a:pt x="424" y="50"/>
                    <a:pt x="376" y="80"/>
                    <a:pt x="338" y="119"/>
                  </a:cubicBezTo>
                  <a:cubicBezTo>
                    <a:pt x="299" y="157"/>
                    <a:pt x="269" y="205"/>
                    <a:pt x="248" y="262"/>
                  </a:cubicBezTo>
                  <a:cubicBezTo>
                    <a:pt x="228" y="319"/>
                    <a:pt x="217" y="384"/>
                    <a:pt x="217" y="458"/>
                  </a:cubicBezTo>
                  <a:lnTo>
                    <a:pt x="217" y="602"/>
                  </a:lnTo>
                  <a:lnTo>
                    <a:pt x="1" y="602"/>
                  </a:lnTo>
                  <a:lnTo>
                    <a:pt x="1" y="783"/>
                  </a:lnTo>
                  <a:lnTo>
                    <a:pt x="217" y="783"/>
                  </a:lnTo>
                  <a:lnTo>
                    <a:pt x="217" y="1972"/>
                  </a:lnTo>
                  <a:lnTo>
                    <a:pt x="452" y="1972"/>
                  </a:lnTo>
                  <a:lnTo>
                    <a:pt x="452" y="783"/>
                  </a:lnTo>
                  <a:lnTo>
                    <a:pt x="744" y="783"/>
                  </a:lnTo>
                  <a:lnTo>
                    <a:pt x="744" y="602"/>
                  </a:lnTo>
                  <a:lnTo>
                    <a:pt x="452" y="602"/>
                  </a:lnTo>
                  <a:lnTo>
                    <a:pt x="452" y="458"/>
                  </a:lnTo>
                  <a:cubicBezTo>
                    <a:pt x="452" y="375"/>
                    <a:pt x="472" y="312"/>
                    <a:pt x="514" y="267"/>
                  </a:cubicBezTo>
                  <a:cubicBezTo>
                    <a:pt x="555" y="223"/>
                    <a:pt x="614" y="201"/>
                    <a:pt x="690" y="201"/>
                  </a:cubicBezTo>
                  <a:cubicBezTo>
                    <a:pt x="711" y="201"/>
                    <a:pt x="734" y="202"/>
                    <a:pt x="756" y="204"/>
                  </a:cubicBezTo>
                  <a:cubicBezTo>
                    <a:pt x="778" y="206"/>
                    <a:pt x="798" y="209"/>
                    <a:pt x="816" y="212"/>
                  </a:cubicBezTo>
                  <a:lnTo>
                    <a:pt x="829" y="22"/>
                  </a:lnTo>
                  <a:cubicBezTo>
                    <a:pt x="776" y="8"/>
                    <a:pt x="722" y="1"/>
                    <a:pt x="6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17"/>
            <p:cNvSpPr/>
            <p:nvPr/>
          </p:nvSpPr>
          <p:spPr>
            <a:xfrm>
              <a:off x="3987900" y="3124950"/>
              <a:ext cx="33275" cy="46100"/>
            </a:xfrm>
            <a:custGeom>
              <a:avLst/>
              <a:gdLst/>
              <a:ahLst/>
              <a:cxnLst/>
              <a:rect l="l" t="t" r="r" b="b"/>
              <a:pathLst>
                <a:path w="1331" h="1844" extrusionOk="0">
                  <a:moveTo>
                    <a:pt x="839" y="321"/>
                  </a:moveTo>
                  <a:lnTo>
                    <a:pt x="839" y="1225"/>
                  </a:lnTo>
                  <a:lnTo>
                    <a:pt x="266" y="1225"/>
                  </a:lnTo>
                  <a:lnTo>
                    <a:pt x="812" y="372"/>
                  </a:lnTo>
                  <a:lnTo>
                    <a:pt x="839" y="321"/>
                  </a:lnTo>
                  <a:close/>
                  <a:moveTo>
                    <a:pt x="825" y="1"/>
                  </a:moveTo>
                  <a:lnTo>
                    <a:pt x="0" y="1278"/>
                  </a:lnTo>
                  <a:lnTo>
                    <a:pt x="0" y="1416"/>
                  </a:lnTo>
                  <a:lnTo>
                    <a:pt x="839" y="1416"/>
                  </a:lnTo>
                  <a:lnTo>
                    <a:pt x="839" y="1844"/>
                  </a:lnTo>
                  <a:lnTo>
                    <a:pt x="1075" y="1844"/>
                  </a:lnTo>
                  <a:lnTo>
                    <a:pt x="1075" y="1416"/>
                  </a:lnTo>
                  <a:lnTo>
                    <a:pt x="1331" y="1416"/>
                  </a:lnTo>
                  <a:lnTo>
                    <a:pt x="1331" y="1225"/>
                  </a:lnTo>
                  <a:lnTo>
                    <a:pt x="1075" y="1225"/>
                  </a:lnTo>
                  <a:lnTo>
                    <a:pt x="107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17"/>
            <p:cNvSpPr/>
            <p:nvPr/>
          </p:nvSpPr>
          <p:spPr>
            <a:xfrm>
              <a:off x="4022375" y="3121750"/>
              <a:ext cx="76125" cy="49300"/>
            </a:xfrm>
            <a:custGeom>
              <a:avLst/>
              <a:gdLst/>
              <a:ahLst/>
              <a:cxnLst/>
              <a:rect l="l" t="t" r="r" b="b"/>
              <a:pathLst>
                <a:path w="3045" h="1972" extrusionOk="0">
                  <a:moveTo>
                    <a:pt x="672" y="120"/>
                  </a:moveTo>
                  <a:lnTo>
                    <a:pt x="1" y="372"/>
                  </a:lnTo>
                  <a:lnTo>
                    <a:pt x="1" y="584"/>
                  </a:lnTo>
                  <a:lnTo>
                    <a:pt x="473" y="411"/>
                  </a:lnTo>
                  <a:lnTo>
                    <a:pt x="473" y="1972"/>
                  </a:lnTo>
                  <a:lnTo>
                    <a:pt x="708" y="1972"/>
                  </a:lnTo>
                  <a:lnTo>
                    <a:pt x="708" y="120"/>
                  </a:lnTo>
                  <a:close/>
                  <a:moveTo>
                    <a:pt x="1984" y="1"/>
                  </a:moveTo>
                  <a:cubicBezTo>
                    <a:pt x="1914" y="1"/>
                    <a:pt x="1851" y="11"/>
                    <a:pt x="1795" y="31"/>
                  </a:cubicBezTo>
                  <a:cubicBezTo>
                    <a:pt x="1739" y="50"/>
                    <a:pt x="1692" y="80"/>
                    <a:pt x="1653" y="119"/>
                  </a:cubicBezTo>
                  <a:cubicBezTo>
                    <a:pt x="1614" y="157"/>
                    <a:pt x="1585" y="205"/>
                    <a:pt x="1564" y="262"/>
                  </a:cubicBezTo>
                  <a:cubicBezTo>
                    <a:pt x="1543" y="319"/>
                    <a:pt x="1533" y="384"/>
                    <a:pt x="1533" y="458"/>
                  </a:cubicBezTo>
                  <a:lnTo>
                    <a:pt x="1533" y="602"/>
                  </a:lnTo>
                  <a:lnTo>
                    <a:pt x="1316" y="602"/>
                  </a:lnTo>
                  <a:lnTo>
                    <a:pt x="1316" y="783"/>
                  </a:lnTo>
                  <a:lnTo>
                    <a:pt x="1533" y="783"/>
                  </a:lnTo>
                  <a:lnTo>
                    <a:pt x="1533" y="1972"/>
                  </a:lnTo>
                  <a:lnTo>
                    <a:pt x="1767" y="1972"/>
                  </a:lnTo>
                  <a:lnTo>
                    <a:pt x="1767" y="783"/>
                  </a:lnTo>
                  <a:lnTo>
                    <a:pt x="2060" y="783"/>
                  </a:lnTo>
                  <a:lnTo>
                    <a:pt x="2060" y="602"/>
                  </a:lnTo>
                  <a:lnTo>
                    <a:pt x="1767" y="602"/>
                  </a:lnTo>
                  <a:lnTo>
                    <a:pt x="1767" y="458"/>
                  </a:lnTo>
                  <a:cubicBezTo>
                    <a:pt x="1767" y="375"/>
                    <a:pt x="1788" y="312"/>
                    <a:pt x="1829" y="267"/>
                  </a:cubicBezTo>
                  <a:cubicBezTo>
                    <a:pt x="1871" y="223"/>
                    <a:pt x="1929" y="201"/>
                    <a:pt x="2005" y="201"/>
                  </a:cubicBezTo>
                  <a:cubicBezTo>
                    <a:pt x="2027" y="201"/>
                    <a:pt x="2049" y="202"/>
                    <a:pt x="2072" y="204"/>
                  </a:cubicBezTo>
                  <a:cubicBezTo>
                    <a:pt x="2094" y="206"/>
                    <a:pt x="2114" y="209"/>
                    <a:pt x="2132" y="212"/>
                  </a:cubicBezTo>
                  <a:lnTo>
                    <a:pt x="2144" y="22"/>
                  </a:lnTo>
                  <a:cubicBezTo>
                    <a:pt x="2091" y="8"/>
                    <a:pt x="2038" y="1"/>
                    <a:pt x="1984" y="1"/>
                  </a:cubicBezTo>
                  <a:close/>
                  <a:moveTo>
                    <a:pt x="2884" y="1"/>
                  </a:moveTo>
                  <a:cubicBezTo>
                    <a:pt x="2814" y="1"/>
                    <a:pt x="2751" y="11"/>
                    <a:pt x="2695" y="31"/>
                  </a:cubicBezTo>
                  <a:cubicBezTo>
                    <a:pt x="2639" y="50"/>
                    <a:pt x="2592" y="80"/>
                    <a:pt x="2553" y="119"/>
                  </a:cubicBezTo>
                  <a:cubicBezTo>
                    <a:pt x="2514" y="157"/>
                    <a:pt x="2485" y="205"/>
                    <a:pt x="2464" y="262"/>
                  </a:cubicBezTo>
                  <a:cubicBezTo>
                    <a:pt x="2443" y="319"/>
                    <a:pt x="2433" y="384"/>
                    <a:pt x="2433" y="458"/>
                  </a:cubicBezTo>
                  <a:lnTo>
                    <a:pt x="2433" y="602"/>
                  </a:lnTo>
                  <a:lnTo>
                    <a:pt x="2216" y="602"/>
                  </a:lnTo>
                  <a:lnTo>
                    <a:pt x="2216" y="783"/>
                  </a:lnTo>
                  <a:lnTo>
                    <a:pt x="2433" y="783"/>
                  </a:lnTo>
                  <a:lnTo>
                    <a:pt x="2433" y="1972"/>
                  </a:lnTo>
                  <a:lnTo>
                    <a:pt x="2667" y="1972"/>
                  </a:lnTo>
                  <a:lnTo>
                    <a:pt x="2667" y="783"/>
                  </a:lnTo>
                  <a:lnTo>
                    <a:pt x="2960" y="783"/>
                  </a:lnTo>
                  <a:lnTo>
                    <a:pt x="2960" y="602"/>
                  </a:lnTo>
                  <a:lnTo>
                    <a:pt x="2667" y="602"/>
                  </a:lnTo>
                  <a:lnTo>
                    <a:pt x="2667" y="458"/>
                  </a:lnTo>
                  <a:cubicBezTo>
                    <a:pt x="2667" y="375"/>
                    <a:pt x="2688" y="312"/>
                    <a:pt x="2729" y="267"/>
                  </a:cubicBezTo>
                  <a:cubicBezTo>
                    <a:pt x="2771" y="223"/>
                    <a:pt x="2829" y="201"/>
                    <a:pt x="2905" y="201"/>
                  </a:cubicBezTo>
                  <a:cubicBezTo>
                    <a:pt x="2927" y="201"/>
                    <a:pt x="2949" y="202"/>
                    <a:pt x="2972" y="204"/>
                  </a:cubicBezTo>
                  <a:cubicBezTo>
                    <a:pt x="2994" y="206"/>
                    <a:pt x="3014" y="209"/>
                    <a:pt x="3032" y="212"/>
                  </a:cubicBezTo>
                  <a:lnTo>
                    <a:pt x="3044" y="22"/>
                  </a:lnTo>
                  <a:cubicBezTo>
                    <a:pt x="2991" y="8"/>
                    <a:pt x="2938" y="1"/>
                    <a:pt x="288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17"/>
            <p:cNvSpPr/>
            <p:nvPr/>
          </p:nvSpPr>
          <p:spPr>
            <a:xfrm>
              <a:off x="4738375" y="3121750"/>
              <a:ext cx="20725" cy="49300"/>
            </a:xfrm>
            <a:custGeom>
              <a:avLst/>
              <a:gdLst/>
              <a:ahLst/>
              <a:cxnLst/>
              <a:rect l="l" t="t" r="r" b="b"/>
              <a:pathLst>
                <a:path w="829" h="1972" extrusionOk="0">
                  <a:moveTo>
                    <a:pt x="668" y="1"/>
                  </a:moveTo>
                  <a:cubicBezTo>
                    <a:pt x="598" y="1"/>
                    <a:pt x="535" y="11"/>
                    <a:pt x="479" y="31"/>
                  </a:cubicBezTo>
                  <a:cubicBezTo>
                    <a:pt x="423" y="50"/>
                    <a:pt x="376" y="80"/>
                    <a:pt x="337" y="119"/>
                  </a:cubicBezTo>
                  <a:cubicBezTo>
                    <a:pt x="299" y="157"/>
                    <a:pt x="269" y="205"/>
                    <a:pt x="248" y="262"/>
                  </a:cubicBezTo>
                  <a:cubicBezTo>
                    <a:pt x="227" y="319"/>
                    <a:pt x="217" y="384"/>
                    <a:pt x="217" y="458"/>
                  </a:cubicBezTo>
                  <a:lnTo>
                    <a:pt x="217" y="602"/>
                  </a:lnTo>
                  <a:lnTo>
                    <a:pt x="1" y="602"/>
                  </a:lnTo>
                  <a:lnTo>
                    <a:pt x="1" y="783"/>
                  </a:lnTo>
                  <a:lnTo>
                    <a:pt x="217" y="783"/>
                  </a:lnTo>
                  <a:lnTo>
                    <a:pt x="217" y="1972"/>
                  </a:lnTo>
                  <a:lnTo>
                    <a:pt x="451" y="1972"/>
                  </a:lnTo>
                  <a:lnTo>
                    <a:pt x="451" y="783"/>
                  </a:lnTo>
                  <a:lnTo>
                    <a:pt x="744" y="783"/>
                  </a:lnTo>
                  <a:lnTo>
                    <a:pt x="744" y="602"/>
                  </a:lnTo>
                  <a:lnTo>
                    <a:pt x="451" y="602"/>
                  </a:lnTo>
                  <a:lnTo>
                    <a:pt x="451" y="458"/>
                  </a:lnTo>
                  <a:cubicBezTo>
                    <a:pt x="451" y="375"/>
                    <a:pt x="472" y="312"/>
                    <a:pt x="513" y="267"/>
                  </a:cubicBezTo>
                  <a:cubicBezTo>
                    <a:pt x="555" y="223"/>
                    <a:pt x="613" y="201"/>
                    <a:pt x="689" y="201"/>
                  </a:cubicBezTo>
                  <a:cubicBezTo>
                    <a:pt x="711" y="201"/>
                    <a:pt x="733" y="202"/>
                    <a:pt x="756" y="204"/>
                  </a:cubicBezTo>
                  <a:cubicBezTo>
                    <a:pt x="778" y="206"/>
                    <a:pt x="798" y="209"/>
                    <a:pt x="816" y="212"/>
                  </a:cubicBezTo>
                  <a:lnTo>
                    <a:pt x="829" y="22"/>
                  </a:lnTo>
                  <a:cubicBezTo>
                    <a:pt x="775" y="8"/>
                    <a:pt x="722" y="1"/>
                    <a:pt x="668" y="1"/>
                  </a:cubicBez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17"/>
            <p:cNvSpPr/>
            <p:nvPr/>
          </p:nvSpPr>
          <p:spPr>
            <a:xfrm>
              <a:off x="4760450" y="3136150"/>
              <a:ext cx="28900" cy="35550"/>
            </a:xfrm>
            <a:custGeom>
              <a:avLst/>
              <a:gdLst/>
              <a:ahLst/>
              <a:cxnLst/>
              <a:rect l="l" t="t" r="r" b="b"/>
              <a:pathLst>
                <a:path w="1156" h="1422" extrusionOk="0">
                  <a:moveTo>
                    <a:pt x="610" y="1"/>
                  </a:moveTo>
                  <a:cubicBezTo>
                    <a:pt x="507" y="1"/>
                    <a:pt x="417" y="19"/>
                    <a:pt x="341" y="56"/>
                  </a:cubicBezTo>
                  <a:cubicBezTo>
                    <a:pt x="265" y="93"/>
                    <a:pt x="202" y="142"/>
                    <a:pt x="151" y="205"/>
                  </a:cubicBezTo>
                  <a:cubicBezTo>
                    <a:pt x="101" y="267"/>
                    <a:pt x="63" y="340"/>
                    <a:pt x="38" y="422"/>
                  </a:cubicBezTo>
                  <a:cubicBezTo>
                    <a:pt x="13" y="505"/>
                    <a:pt x="1" y="593"/>
                    <a:pt x="1" y="685"/>
                  </a:cubicBezTo>
                  <a:lnTo>
                    <a:pt x="1" y="738"/>
                  </a:lnTo>
                  <a:cubicBezTo>
                    <a:pt x="1" y="830"/>
                    <a:pt x="13" y="917"/>
                    <a:pt x="38" y="1000"/>
                  </a:cubicBezTo>
                  <a:cubicBezTo>
                    <a:pt x="63" y="1082"/>
                    <a:pt x="101" y="1155"/>
                    <a:pt x="151" y="1217"/>
                  </a:cubicBezTo>
                  <a:cubicBezTo>
                    <a:pt x="202" y="1280"/>
                    <a:pt x="266" y="1330"/>
                    <a:pt x="342" y="1366"/>
                  </a:cubicBezTo>
                  <a:cubicBezTo>
                    <a:pt x="418" y="1403"/>
                    <a:pt x="508" y="1421"/>
                    <a:pt x="611" y="1421"/>
                  </a:cubicBezTo>
                  <a:cubicBezTo>
                    <a:pt x="684" y="1421"/>
                    <a:pt x="752" y="1409"/>
                    <a:pt x="817" y="1384"/>
                  </a:cubicBezTo>
                  <a:cubicBezTo>
                    <a:pt x="881" y="1359"/>
                    <a:pt x="938" y="1326"/>
                    <a:pt x="987" y="1284"/>
                  </a:cubicBezTo>
                  <a:cubicBezTo>
                    <a:pt x="1036" y="1242"/>
                    <a:pt x="1075" y="1194"/>
                    <a:pt x="1105" y="1138"/>
                  </a:cubicBezTo>
                  <a:cubicBezTo>
                    <a:pt x="1135" y="1083"/>
                    <a:pt x="1152" y="1025"/>
                    <a:pt x="1155" y="964"/>
                  </a:cubicBezTo>
                  <a:lnTo>
                    <a:pt x="934" y="964"/>
                  </a:lnTo>
                  <a:cubicBezTo>
                    <a:pt x="930" y="1002"/>
                    <a:pt x="920" y="1037"/>
                    <a:pt x="902" y="1070"/>
                  </a:cubicBezTo>
                  <a:cubicBezTo>
                    <a:pt x="883" y="1102"/>
                    <a:pt x="860" y="1131"/>
                    <a:pt x="831" y="1154"/>
                  </a:cubicBezTo>
                  <a:cubicBezTo>
                    <a:pt x="801" y="1178"/>
                    <a:pt x="768" y="1196"/>
                    <a:pt x="730" y="1210"/>
                  </a:cubicBezTo>
                  <a:cubicBezTo>
                    <a:pt x="692" y="1223"/>
                    <a:pt x="652" y="1230"/>
                    <a:pt x="611" y="1230"/>
                  </a:cubicBezTo>
                  <a:cubicBezTo>
                    <a:pt x="538" y="1230"/>
                    <a:pt x="477" y="1216"/>
                    <a:pt x="429" y="1187"/>
                  </a:cubicBezTo>
                  <a:cubicBezTo>
                    <a:pt x="381" y="1158"/>
                    <a:pt x="342" y="1121"/>
                    <a:pt x="313" y="1074"/>
                  </a:cubicBezTo>
                  <a:cubicBezTo>
                    <a:pt x="285" y="1028"/>
                    <a:pt x="265" y="975"/>
                    <a:pt x="253" y="917"/>
                  </a:cubicBezTo>
                  <a:cubicBezTo>
                    <a:pt x="241" y="858"/>
                    <a:pt x="235" y="798"/>
                    <a:pt x="235" y="738"/>
                  </a:cubicBezTo>
                  <a:lnTo>
                    <a:pt x="235" y="685"/>
                  </a:lnTo>
                  <a:cubicBezTo>
                    <a:pt x="235" y="625"/>
                    <a:pt x="241" y="567"/>
                    <a:pt x="253" y="508"/>
                  </a:cubicBezTo>
                  <a:cubicBezTo>
                    <a:pt x="265" y="449"/>
                    <a:pt x="285" y="397"/>
                    <a:pt x="314" y="350"/>
                  </a:cubicBezTo>
                  <a:cubicBezTo>
                    <a:pt x="343" y="303"/>
                    <a:pt x="382" y="265"/>
                    <a:pt x="429" y="236"/>
                  </a:cubicBezTo>
                  <a:cubicBezTo>
                    <a:pt x="477" y="208"/>
                    <a:pt x="537" y="193"/>
                    <a:pt x="610" y="193"/>
                  </a:cubicBezTo>
                  <a:cubicBezTo>
                    <a:pt x="657" y="193"/>
                    <a:pt x="700" y="201"/>
                    <a:pt x="738" y="217"/>
                  </a:cubicBezTo>
                  <a:cubicBezTo>
                    <a:pt x="777" y="233"/>
                    <a:pt x="810" y="255"/>
                    <a:pt x="838" y="283"/>
                  </a:cubicBezTo>
                  <a:cubicBezTo>
                    <a:pt x="865" y="310"/>
                    <a:pt x="888" y="342"/>
                    <a:pt x="904" y="379"/>
                  </a:cubicBezTo>
                  <a:cubicBezTo>
                    <a:pt x="921" y="415"/>
                    <a:pt x="930" y="455"/>
                    <a:pt x="934" y="497"/>
                  </a:cubicBezTo>
                  <a:lnTo>
                    <a:pt x="1155" y="497"/>
                  </a:lnTo>
                  <a:cubicBezTo>
                    <a:pt x="1152" y="427"/>
                    <a:pt x="1137" y="362"/>
                    <a:pt x="1110" y="301"/>
                  </a:cubicBezTo>
                  <a:cubicBezTo>
                    <a:pt x="1083" y="240"/>
                    <a:pt x="1045" y="188"/>
                    <a:pt x="998" y="143"/>
                  </a:cubicBezTo>
                  <a:cubicBezTo>
                    <a:pt x="950" y="99"/>
                    <a:pt x="893" y="64"/>
                    <a:pt x="828" y="39"/>
                  </a:cubicBezTo>
                  <a:cubicBezTo>
                    <a:pt x="763" y="14"/>
                    <a:pt x="690" y="1"/>
                    <a:pt x="610" y="1"/>
                  </a:cubicBez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17"/>
            <p:cNvSpPr/>
            <p:nvPr/>
          </p:nvSpPr>
          <p:spPr>
            <a:xfrm>
              <a:off x="4790475" y="3136150"/>
              <a:ext cx="29075" cy="35550"/>
            </a:xfrm>
            <a:custGeom>
              <a:avLst/>
              <a:gdLst/>
              <a:ahLst/>
              <a:cxnLst/>
              <a:rect l="l" t="t" r="r" b="b"/>
              <a:pathLst>
                <a:path w="1163" h="1422" extrusionOk="0">
                  <a:moveTo>
                    <a:pt x="599" y="193"/>
                  </a:moveTo>
                  <a:cubicBezTo>
                    <a:pt x="659" y="193"/>
                    <a:pt x="709" y="204"/>
                    <a:pt x="750" y="226"/>
                  </a:cubicBezTo>
                  <a:cubicBezTo>
                    <a:pt x="790" y="248"/>
                    <a:pt x="823" y="277"/>
                    <a:pt x="849" y="312"/>
                  </a:cubicBezTo>
                  <a:cubicBezTo>
                    <a:pt x="875" y="348"/>
                    <a:pt x="894" y="388"/>
                    <a:pt x="906" y="433"/>
                  </a:cubicBezTo>
                  <a:cubicBezTo>
                    <a:pt x="918" y="477"/>
                    <a:pt x="926" y="522"/>
                    <a:pt x="928" y="568"/>
                  </a:cubicBezTo>
                  <a:lnTo>
                    <a:pt x="928" y="586"/>
                  </a:lnTo>
                  <a:lnTo>
                    <a:pt x="242" y="586"/>
                  </a:lnTo>
                  <a:cubicBezTo>
                    <a:pt x="250" y="522"/>
                    <a:pt x="264" y="466"/>
                    <a:pt x="284" y="417"/>
                  </a:cubicBezTo>
                  <a:cubicBezTo>
                    <a:pt x="305" y="368"/>
                    <a:pt x="331" y="328"/>
                    <a:pt x="362" y="295"/>
                  </a:cubicBezTo>
                  <a:cubicBezTo>
                    <a:pt x="393" y="262"/>
                    <a:pt x="429" y="237"/>
                    <a:pt x="469" y="219"/>
                  </a:cubicBezTo>
                  <a:cubicBezTo>
                    <a:pt x="508" y="202"/>
                    <a:pt x="552" y="193"/>
                    <a:pt x="599" y="193"/>
                  </a:cubicBezTo>
                  <a:close/>
                  <a:moveTo>
                    <a:pt x="599" y="1"/>
                  </a:moveTo>
                  <a:cubicBezTo>
                    <a:pt x="521" y="1"/>
                    <a:pt x="447" y="17"/>
                    <a:pt x="375" y="48"/>
                  </a:cubicBezTo>
                  <a:cubicBezTo>
                    <a:pt x="303" y="80"/>
                    <a:pt x="239" y="126"/>
                    <a:pt x="184" y="186"/>
                  </a:cubicBezTo>
                  <a:cubicBezTo>
                    <a:pt x="128" y="246"/>
                    <a:pt x="84" y="319"/>
                    <a:pt x="50" y="407"/>
                  </a:cubicBezTo>
                  <a:cubicBezTo>
                    <a:pt x="17" y="495"/>
                    <a:pt x="0" y="595"/>
                    <a:pt x="0" y="706"/>
                  </a:cubicBezTo>
                  <a:lnTo>
                    <a:pt x="0" y="759"/>
                  </a:lnTo>
                  <a:cubicBezTo>
                    <a:pt x="0" y="855"/>
                    <a:pt x="15" y="944"/>
                    <a:pt x="44" y="1025"/>
                  </a:cubicBezTo>
                  <a:cubicBezTo>
                    <a:pt x="74" y="1106"/>
                    <a:pt x="116" y="1176"/>
                    <a:pt x="171" y="1235"/>
                  </a:cubicBezTo>
                  <a:cubicBezTo>
                    <a:pt x="226" y="1293"/>
                    <a:pt x="292" y="1339"/>
                    <a:pt x="369" y="1372"/>
                  </a:cubicBezTo>
                  <a:cubicBezTo>
                    <a:pt x="446" y="1405"/>
                    <a:pt x="533" y="1421"/>
                    <a:pt x="628" y="1421"/>
                  </a:cubicBezTo>
                  <a:cubicBezTo>
                    <a:pt x="696" y="1421"/>
                    <a:pt x="758" y="1414"/>
                    <a:pt x="812" y="1399"/>
                  </a:cubicBezTo>
                  <a:cubicBezTo>
                    <a:pt x="866" y="1384"/>
                    <a:pt x="914" y="1365"/>
                    <a:pt x="955" y="1340"/>
                  </a:cubicBezTo>
                  <a:cubicBezTo>
                    <a:pt x="997" y="1315"/>
                    <a:pt x="1034" y="1286"/>
                    <a:pt x="1065" y="1255"/>
                  </a:cubicBezTo>
                  <a:cubicBezTo>
                    <a:pt x="1096" y="1223"/>
                    <a:pt x="1123" y="1190"/>
                    <a:pt x="1145" y="1157"/>
                  </a:cubicBezTo>
                  <a:lnTo>
                    <a:pt x="1002" y="1045"/>
                  </a:lnTo>
                  <a:cubicBezTo>
                    <a:pt x="959" y="1101"/>
                    <a:pt x="908" y="1146"/>
                    <a:pt x="851" y="1179"/>
                  </a:cubicBezTo>
                  <a:cubicBezTo>
                    <a:pt x="794" y="1213"/>
                    <a:pt x="723" y="1230"/>
                    <a:pt x="641" y="1230"/>
                  </a:cubicBezTo>
                  <a:cubicBezTo>
                    <a:pt x="578" y="1230"/>
                    <a:pt x="522" y="1218"/>
                    <a:pt x="473" y="1195"/>
                  </a:cubicBezTo>
                  <a:cubicBezTo>
                    <a:pt x="424" y="1171"/>
                    <a:pt x="381" y="1139"/>
                    <a:pt x="346" y="1098"/>
                  </a:cubicBezTo>
                  <a:cubicBezTo>
                    <a:pt x="311" y="1058"/>
                    <a:pt x="284" y="1010"/>
                    <a:pt x="265" y="955"/>
                  </a:cubicBezTo>
                  <a:cubicBezTo>
                    <a:pt x="246" y="901"/>
                    <a:pt x="236" y="841"/>
                    <a:pt x="234" y="778"/>
                  </a:cubicBezTo>
                  <a:lnTo>
                    <a:pt x="1162" y="778"/>
                  </a:lnTo>
                  <a:lnTo>
                    <a:pt x="1162" y="673"/>
                  </a:lnTo>
                  <a:cubicBezTo>
                    <a:pt x="1162" y="577"/>
                    <a:pt x="1151" y="488"/>
                    <a:pt x="1129" y="406"/>
                  </a:cubicBezTo>
                  <a:cubicBezTo>
                    <a:pt x="1107" y="324"/>
                    <a:pt x="1073" y="253"/>
                    <a:pt x="1027" y="193"/>
                  </a:cubicBezTo>
                  <a:cubicBezTo>
                    <a:pt x="981" y="133"/>
                    <a:pt x="923" y="86"/>
                    <a:pt x="852" y="52"/>
                  </a:cubicBezTo>
                  <a:cubicBezTo>
                    <a:pt x="781" y="18"/>
                    <a:pt x="697" y="1"/>
                    <a:pt x="599" y="1"/>
                  </a:cubicBez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17"/>
            <p:cNvSpPr/>
            <p:nvPr/>
          </p:nvSpPr>
          <p:spPr>
            <a:xfrm>
              <a:off x="4825000" y="3124325"/>
              <a:ext cx="101500" cy="47375"/>
            </a:xfrm>
            <a:custGeom>
              <a:avLst/>
              <a:gdLst/>
              <a:ahLst/>
              <a:cxnLst/>
              <a:rect l="l" t="t" r="r" b="b"/>
              <a:pathLst>
                <a:path w="4060" h="1895" extrusionOk="0">
                  <a:moveTo>
                    <a:pt x="849" y="1204"/>
                  </a:moveTo>
                  <a:lnTo>
                    <a:pt x="849" y="1485"/>
                  </a:lnTo>
                  <a:cubicBezTo>
                    <a:pt x="836" y="1512"/>
                    <a:pt x="819" y="1537"/>
                    <a:pt x="796" y="1561"/>
                  </a:cubicBezTo>
                  <a:cubicBezTo>
                    <a:pt x="774" y="1586"/>
                    <a:pt x="748" y="1608"/>
                    <a:pt x="717" y="1627"/>
                  </a:cubicBezTo>
                  <a:cubicBezTo>
                    <a:pt x="687" y="1646"/>
                    <a:pt x="653" y="1661"/>
                    <a:pt x="616" y="1673"/>
                  </a:cubicBezTo>
                  <a:cubicBezTo>
                    <a:pt x="579" y="1685"/>
                    <a:pt x="539" y="1690"/>
                    <a:pt x="497" y="1690"/>
                  </a:cubicBezTo>
                  <a:cubicBezTo>
                    <a:pt x="454" y="1690"/>
                    <a:pt x="416" y="1684"/>
                    <a:pt x="384" y="1672"/>
                  </a:cubicBezTo>
                  <a:cubicBezTo>
                    <a:pt x="351" y="1660"/>
                    <a:pt x="324" y="1643"/>
                    <a:pt x="301" y="1623"/>
                  </a:cubicBezTo>
                  <a:cubicBezTo>
                    <a:pt x="279" y="1602"/>
                    <a:pt x="262" y="1577"/>
                    <a:pt x="251" y="1549"/>
                  </a:cubicBezTo>
                  <a:cubicBezTo>
                    <a:pt x="240" y="1520"/>
                    <a:pt x="235" y="1489"/>
                    <a:pt x="235" y="1456"/>
                  </a:cubicBezTo>
                  <a:cubicBezTo>
                    <a:pt x="235" y="1372"/>
                    <a:pt x="271" y="1309"/>
                    <a:pt x="344" y="1267"/>
                  </a:cubicBezTo>
                  <a:cubicBezTo>
                    <a:pt x="416" y="1225"/>
                    <a:pt x="520" y="1204"/>
                    <a:pt x="654" y="1204"/>
                  </a:cubicBezTo>
                  <a:close/>
                  <a:moveTo>
                    <a:pt x="3492" y="855"/>
                  </a:moveTo>
                  <a:cubicBezTo>
                    <a:pt x="3549" y="855"/>
                    <a:pt x="3598" y="867"/>
                    <a:pt x="3640" y="890"/>
                  </a:cubicBezTo>
                  <a:cubicBezTo>
                    <a:pt x="3682" y="914"/>
                    <a:pt x="3717" y="945"/>
                    <a:pt x="3745" y="985"/>
                  </a:cubicBezTo>
                  <a:cubicBezTo>
                    <a:pt x="3773" y="1024"/>
                    <a:pt x="3794" y="1069"/>
                    <a:pt x="3808" y="1120"/>
                  </a:cubicBezTo>
                  <a:cubicBezTo>
                    <a:pt x="3822" y="1171"/>
                    <a:pt x="3829" y="1224"/>
                    <a:pt x="3829" y="1279"/>
                  </a:cubicBezTo>
                  <a:cubicBezTo>
                    <a:pt x="3829" y="1341"/>
                    <a:pt x="3821" y="1397"/>
                    <a:pt x="3806" y="1449"/>
                  </a:cubicBezTo>
                  <a:cubicBezTo>
                    <a:pt x="3791" y="1500"/>
                    <a:pt x="3769" y="1545"/>
                    <a:pt x="3740" y="1582"/>
                  </a:cubicBezTo>
                  <a:cubicBezTo>
                    <a:pt x="3710" y="1620"/>
                    <a:pt x="3675" y="1649"/>
                    <a:pt x="3633" y="1670"/>
                  </a:cubicBezTo>
                  <a:cubicBezTo>
                    <a:pt x="3590" y="1690"/>
                    <a:pt x="3542" y="1701"/>
                    <a:pt x="3488" y="1701"/>
                  </a:cubicBezTo>
                  <a:cubicBezTo>
                    <a:pt x="3442" y="1701"/>
                    <a:pt x="3397" y="1690"/>
                    <a:pt x="3354" y="1668"/>
                  </a:cubicBezTo>
                  <a:cubicBezTo>
                    <a:pt x="3311" y="1646"/>
                    <a:pt x="3273" y="1613"/>
                    <a:pt x="3239" y="1571"/>
                  </a:cubicBezTo>
                  <a:cubicBezTo>
                    <a:pt x="3206" y="1528"/>
                    <a:pt x="3180" y="1475"/>
                    <a:pt x="3160" y="1413"/>
                  </a:cubicBezTo>
                  <a:cubicBezTo>
                    <a:pt x="3140" y="1350"/>
                    <a:pt x="3130" y="1277"/>
                    <a:pt x="3130" y="1194"/>
                  </a:cubicBezTo>
                  <a:lnTo>
                    <a:pt x="3130" y="1108"/>
                  </a:lnTo>
                  <a:cubicBezTo>
                    <a:pt x="3143" y="1073"/>
                    <a:pt x="3161" y="1040"/>
                    <a:pt x="3185" y="1009"/>
                  </a:cubicBezTo>
                  <a:cubicBezTo>
                    <a:pt x="3209" y="978"/>
                    <a:pt x="3237" y="951"/>
                    <a:pt x="3269" y="928"/>
                  </a:cubicBezTo>
                  <a:cubicBezTo>
                    <a:pt x="3300" y="906"/>
                    <a:pt x="3335" y="888"/>
                    <a:pt x="3373" y="875"/>
                  </a:cubicBezTo>
                  <a:cubicBezTo>
                    <a:pt x="3411" y="861"/>
                    <a:pt x="3451" y="855"/>
                    <a:pt x="3492" y="855"/>
                  </a:cubicBezTo>
                  <a:close/>
                  <a:moveTo>
                    <a:pt x="1999" y="193"/>
                  </a:moveTo>
                  <a:cubicBezTo>
                    <a:pt x="2056" y="193"/>
                    <a:pt x="2106" y="203"/>
                    <a:pt x="2149" y="223"/>
                  </a:cubicBezTo>
                  <a:cubicBezTo>
                    <a:pt x="2193" y="243"/>
                    <a:pt x="2229" y="276"/>
                    <a:pt x="2259" y="321"/>
                  </a:cubicBezTo>
                  <a:cubicBezTo>
                    <a:pt x="2288" y="367"/>
                    <a:pt x="2310" y="425"/>
                    <a:pt x="2325" y="498"/>
                  </a:cubicBezTo>
                  <a:cubicBezTo>
                    <a:pt x="2340" y="571"/>
                    <a:pt x="2347" y="659"/>
                    <a:pt x="2347" y="763"/>
                  </a:cubicBezTo>
                  <a:lnTo>
                    <a:pt x="2347" y="1120"/>
                  </a:lnTo>
                  <a:cubicBezTo>
                    <a:pt x="2347" y="1222"/>
                    <a:pt x="2340" y="1311"/>
                    <a:pt x="2326" y="1385"/>
                  </a:cubicBezTo>
                  <a:cubicBezTo>
                    <a:pt x="2312" y="1459"/>
                    <a:pt x="2290" y="1519"/>
                    <a:pt x="2261" y="1566"/>
                  </a:cubicBezTo>
                  <a:cubicBezTo>
                    <a:pt x="2232" y="1614"/>
                    <a:pt x="2196" y="1648"/>
                    <a:pt x="2152" y="1670"/>
                  </a:cubicBezTo>
                  <a:cubicBezTo>
                    <a:pt x="2109" y="1692"/>
                    <a:pt x="2059" y="1703"/>
                    <a:pt x="2002" y="1703"/>
                  </a:cubicBezTo>
                  <a:cubicBezTo>
                    <a:pt x="1946" y="1703"/>
                    <a:pt x="1897" y="1692"/>
                    <a:pt x="1853" y="1670"/>
                  </a:cubicBezTo>
                  <a:cubicBezTo>
                    <a:pt x="1810" y="1648"/>
                    <a:pt x="1773" y="1614"/>
                    <a:pt x="1743" y="1566"/>
                  </a:cubicBezTo>
                  <a:cubicBezTo>
                    <a:pt x="1713" y="1519"/>
                    <a:pt x="1690" y="1459"/>
                    <a:pt x="1675" y="1385"/>
                  </a:cubicBezTo>
                  <a:cubicBezTo>
                    <a:pt x="1660" y="1311"/>
                    <a:pt x="1652" y="1222"/>
                    <a:pt x="1652" y="1120"/>
                  </a:cubicBezTo>
                  <a:lnTo>
                    <a:pt x="1652" y="763"/>
                  </a:lnTo>
                  <a:cubicBezTo>
                    <a:pt x="1652" y="659"/>
                    <a:pt x="1660" y="571"/>
                    <a:pt x="1675" y="498"/>
                  </a:cubicBezTo>
                  <a:cubicBezTo>
                    <a:pt x="1690" y="425"/>
                    <a:pt x="1713" y="367"/>
                    <a:pt x="1742" y="321"/>
                  </a:cubicBezTo>
                  <a:cubicBezTo>
                    <a:pt x="1771" y="276"/>
                    <a:pt x="1807" y="243"/>
                    <a:pt x="1851" y="223"/>
                  </a:cubicBezTo>
                  <a:cubicBezTo>
                    <a:pt x="1894" y="203"/>
                    <a:pt x="1944" y="193"/>
                    <a:pt x="1999" y="193"/>
                  </a:cubicBezTo>
                  <a:close/>
                  <a:moveTo>
                    <a:pt x="573" y="474"/>
                  </a:moveTo>
                  <a:cubicBezTo>
                    <a:pt x="490" y="474"/>
                    <a:pt x="415" y="486"/>
                    <a:pt x="348" y="510"/>
                  </a:cubicBezTo>
                  <a:cubicBezTo>
                    <a:pt x="281" y="534"/>
                    <a:pt x="224" y="565"/>
                    <a:pt x="177" y="604"/>
                  </a:cubicBezTo>
                  <a:cubicBezTo>
                    <a:pt x="129" y="642"/>
                    <a:pt x="93" y="685"/>
                    <a:pt x="67" y="733"/>
                  </a:cubicBezTo>
                  <a:cubicBezTo>
                    <a:pt x="41" y="782"/>
                    <a:pt x="28" y="830"/>
                    <a:pt x="28" y="879"/>
                  </a:cubicBezTo>
                  <a:lnTo>
                    <a:pt x="264" y="879"/>
                  </a:lnTo>
                  <a:cubicBezTo>
                    <a:pt x="264" y="850"/>
                    <a:pt x="271" y="823"/>
                    <a:pt x="285" y="797"/>
                  </a:cubicBezTo>
                  <a:cubicBezTo>
                    <a:pt x="300" y="771"/>
                    <a:pt x="320" y="748"/>
                    <a:pt x="346" y="728"/>
                  </a:cubicBezTo>
                  <a:cubicBezTo>
                    <a:pt x="371" y="708"/>
                    <a:pt x="402" y="692"/>
                    <a:pt x="439" y="680"/>
                  </a:cubicBezTo>
                  <a:cubicBezTo>
                    <a:pt x="475" y="668"/>
                    <a:pt x="515" y="663"/>
                    <a:pt x="559" y="663"/>
                  </a:cubicBezTo>
                  <a:cubicBezTo>
                    <a:pt x="654" y="663"/>
                    <a:pt x="726" y="687"/>
                    <a:pt x="775" y="735"/>
                  </a:cubicBezTo>
                  <a:cubicBezTo>
                    <a:pt x="824" y="784"/>
                    <a:pt x="849" y="849"/>
                    <a:pt x="849" y="931"/>
                  </a:cubicBezTo>
                  <a:lnTo>
                    <a:pt x="849" y="1039"/>
                  </a:lnTo>
                  <a:lnTo>
                    <a:pt x="616" y="1039"/>
                  </a:lnTo>
                  <a:cubicBezTo>
                    <a:pt x="522" y="1039"/>
                    <a:pt x="437" y="1048"/>
                    <a:pt x="361" y="1068"/>
                  </a:cubicBezTo>
                  <a:cubicBezTo>
                    <a:pt x="285" y="1087"/>
                    <a:pt x="221" y="1116"/>
                    <a:pt x="167" y="1154"/>
                  </a:cubicBezTo>
                  <a:cubicBezTo>
                    <a:pt x="113" y="1192"/>
                    <a:pt x="72" y="1239"/>
                    <a:pt x="44" y="1295"/>
                  </a:cubicBezTo>
                  <a:cubicBezTo>
                    <a:pt x="15" y="1351"/>
                    <a:pt x="1" y="1416"/>
                    <a:pt x="1" y="1489"/>
                  </a:cubicBezTo>
                  <a:cubicBezTo>
                    <a:pt x="1" y="1546"/>
                    <a:pt x="12" y="1599"/>
                    <a:pt x="34" y="1648"/>
                  </a:cubicBezTo>
                  <a:cubicBezTo>
                    <a:pt x="55" y="1697"/>
                    <a:pt x="86" y="1740"/>
                    <a:pt x="127" y="1777"/>
                  </a:cubicBezTo>
                  <a:cubicBezTo>
                    <a:pt x="167" y="1813"/>
                    <a:pt x="215" y="1842"/>
                    <a:pt x="272" y="1863"/>
                  </a:cubicBezTo>
                  <a:cubicBezTo>
                    <a:pt x="329" y="1884"/>
                    <a:pt x="393" y="1894"/>
                    <a:pt x="463" y="1894"/>
                  </a:cubicBezTo>
                  <a:cubicBezTo>
                    <a:pt x="505" y="1894"/>
                    <a:pt x="545" y="1890"/>
                    <a:pt x="583" y="1881"/>
                  </a:cubicBezTo>
                  <a:cubicBezTo>
                    <a:pt x="621" y="1872"/>
                    <a:pt x="656" y="1860"/>
                    <a:pt x="689" y="1844"/>
                  </a:cubicBezTo>
                  <a:cubicBezTo>
                    <a:pt x="721" y="1829"/>
                    <a:pt x="751" y="1811"/>
                    <a:pt x="779" y="1790"/>
                  </a:cubicBezTo>
                  <a:cubicBezTo>
                    <a:pt x="806" y="1769"/>
                    <a:pt x="831" y="1747"/>
                    <a:pt x="853" y="1725"/>
                  </a:cubicBezTo>
                  <a:cubicBezTo>
                    <a:pt x="856" y="1752"/>
                    <a:pt x="860" y="1779"/>
                    <a:pt x="865" y="1805"/>
                  </a:cubicBezTo>
                  <a:cubicBezTo>
                    <a:pt x="870" y="1831"/>
                    <a:pt x="877" y="1852"/>
                    <a:pt x="886" y="1869"/>
                  </a:cubicBezTo>
                  <a:lnTo>
                    <a:pt x="1131" y="1869"/>
                  </a:lnTo>
                  <a:lnTo>
                    <a:pt x="1131" y="1849"/>
                  </a:lnTo>
                  <a:cubicBezTo>
                    <a:pt x="1115" y="1812"/>
                    <a:pt x="1103" y="1767"/>
                    <a:pt x="1095" y="1716"/>
                  </a:cubicBezTo>
                  <a:cubicBezTo>
                    <a:pt x="1087" y="1665"/>
                    <a:pt x="1083" y="1617"/>
                    <a:pt x="1083" y="1570"/>
                  </a:cubicBezTo>
                  <a:lnTo>
                    <a:pt x="1083" y="933"/>
                  </a:lnTo>
                  <a:cubicBezTo>
                    <a:pt x="1083" y="857"/>
                    <a:pt x="1070" y="790"/>
                    <a:pt x="1045" y="732"/>
                  </a:cubicBezTo>
                  <a:cubicBezTo>
                    <a:pt x="1020" y="675"/>
                    <a:pt x="985" y="627"/>
                    <a:pt x="940" y="588"/>
                  </a:cubicBezTo>
                  <a:cubicBezTo>
                    <a:pt x="895" y="550"/>
                    <a:pt x="841" y="521"/>
                    <a:pt x="779" y="502"/>
                  </a:cubicBezTo>
                  <a:cubicBezTo>
                    <a:pt x="716" y="483"/>
                    <a:pt x="647" y="474"/>
                    <a:pt x="573" y="474"/>
                  </a:cubicBezTo>
                  <a:close/>
                  <a:moveTo>
                    <a:pt x="1999" y="0"/>
                  </a:moveTo>
                  <a:cubicBezTo>
                    <a:pt x="1911" y="0"/>
                    <a:pt x="1831" y="14"/>
                    <a:pt x="1759" y="41"/>
                  </a:cubicBezTo>
                  <a:cubicBezTo>
                    <a:pt x="1688" y="68"/>
                    <a:pt x="1627" y="113"/>
                    <a:pt x="1576" y="175"/>
                  </a:cubicBezTo>
                  <a:cubicBezTo>
                    <a:pt x="1526" y="238"/>
                    <a:pt x="1487" y="320"/>
                    <a:pt x="1459" y="422"/>
                  </a:cubicBezTo>
                  <a:cubicBezTo>
                    <a:pt x="1432" y="524"/>
                    <a:pt x="1418" y="651"/>
                    <a:pt x="1418" y="802"/>
                  </a:cubicBezTo>
                  <a:lnTo>
                    <a:pt x="1418" y="1083"/>
                  </a:lnTo>
                  <a:cubicBezTo>
                    <a:pt x="1418" y="1234"/>
                    <a:pt x="1432" y="1361"/>
                    <a:pt x="1460" y="1464"/>
                  </a:cubicBezTo>
                  <a:cubicBezTo>
                    <a:pt x="1488" y="1568"/>
                    <a:pt x="1527" y="1651"/>
                    <a:pt x="1578" y="1715"/>
                  </a:cubicBezTo>
                  <a:cubicBezTo>
                    <a:pt x="1628" y="1779"/>
                    <a:pt x="1690" y="1825"/>
                    <a:pt x="1761" y="1853"/>
                  </a:cubicBezTo>
                  <a:cubicBezTo>
                    <a:pt x="1833" y="1880"/>
                    <a:pt x="1913" y="1894"/>
                    <a:pt x="2002" y="1894"/>
                  </a:cubicBezTo>
                  <a:cubicBezTo>
                    <a:pt x="2091" y="1894"/>
                    <a:pt x="2172" y="1880"/>
                    <a:pt x="2243" y="1853"/>
                  </a:cubicBezTo>
                  <a:cubicBezTo>
                    <a:pt x="2314" y="1825"/>
                    <a:pt x="2375" y="1779"/>
                    <a:pt x="2425" y="1715"/>
                  </a:cubicBezTo>
                  <a:cubicBezTo>
                    <a:pt x="2475" y="1651"/>
                    <a:pt x="2514" y="1568"/>
                    <a:pt x="2541" y="1464"/>
                  </a:cubicBezTo>
                  <a:cubicBezTo>
                    <a:pt x="2568" y="1361"/>
                    <a:pt x="2582" y="1234"/>
                    <a:pt x="2582" y="1083"/>
                  </a:cubicBezTo>
                  <a:lnTo>
                    <a:pt x="2582" y="802"/>
                  </a:lnTo>
                  <a:cubicBezTo>
                    <a:pt x="2582" y="651"/>
                    <a:pt x="2568" y="524"/>
                    <a:pt x="2541" y="422"/>
                  </a:cubicBezTo>
                  <a:cubicBezTo>
                    <a:pt x="2514" y="320"/>
                    <a:pt x="2475" y="238"/>
                    <a:pt x="2425" y="175"/>
                  </a:cubicBezTo>
                  <a:cubicBezTo>
                    <a:pt x="2374" y="113"/>
                    <a:pt x="2313" y="68"/>
                    <a:pt x="2241" y="41"/>
                  </a:cubicBezTo>
                  <a:cubicBezTo>
                    <a:pt x="2169" y="14"/>
                    <a:pt x="2089" y="0"/>
                    <a:pt x="1999" y="0"/>
                  </a:cubicBezTo>
                  <a:close/>
                  <a:moveTo>
                    <a:pt x="3778" y="24"/>
                  </a:moveTo>
                  <a:cubicBezTo>
                    <a:pt x="3660" y="24"/>
                    <a:pt x="3556" y="38"/>
                    <a:pt x="3466" y="66"/>
                  </a:cubicBezTo>
                  <a:cubicBezTo>
                    <a:pt x="3376" y="94"/>
                    <a:pt x="3299" y="133"/>
                    <a:pt x="3233" y="182"/>
                  </a:cubicBezTo>
                  <a:cubicBezTo>
                    <a:pt x="3168" y="231"/>
                    <a:pt x="3113" y="290"/>
                    <a:pt x="3070" y="357"/>
                  </a:cubicBezTo>
                  <a:cubicBezTo>
                    <a:pt x="3026" y="424"/>
                    <a:pt x="2992" y="496"/>
                    <a:pt x="2965" y="575"/>
                  </a:cubicBezTo>
                  <a:cubicBezTo>
                    <a:pt x="2939" y="653"/>
                    <a:pt x="2921" y="734"/>
                    <a:pt x="2910" y="820"/>
                  </a:cubicBezTo>
                  <a:cubicBezTo>
                    <a:pt x="2900" y="906"/>
                    <a:pt x="2895" y="992"/>
                    <a:pt x="2895" y="1078"/>
                  </a:cubicBezTo>
                  <a:lnTo>
                    <a:pt x="2895" y="1188"/>
                  </a:lnTo>
                  <a:cubicBezTo>
                    <a:pt x="2895" y="1273"/>
                    <a:pt x="2907" y="1358"/>
                    <a:pt x="2931" y="1442"/>
                  </a:cubicBezTo>
                  <a:cubicBezTo>
                    <a:pt x="2956" y="1527"/>
                    <a:pt x="2993" y="1602"/>
                    <a:pt x="3042" y="1670"/>
                  </a:cubicBezTo>
                  <a:cubicBezTo>
                    <a:pt x="3091" y="1737"/>
                    <a:pt x="3153" y="1791"/>
                    <a:pt x="3227" y="1832"/>
                  </a:cubicBezTo>
                  <a:cubicBezTo>
                    <a:pt x="3302" y="1874"/>
                    <a:pt x="3389" y="1894"/>
                    <a:pt x="3488" y="1894"/>
                  </a:cubicBezTo>
                  <a:cubicBezTo>
                    <a:pt x="3582" y="1894"/>
                    <a:pt x="3664" y="1878"/>
                    <a:pt x="3735" y="1846"/>
                  </a:cubicBezTo>
                  <a:cubicBezTo>
                    <a:pt x="3806" y="1813"/>
                    <a:pt x="3865" y="1769"/>
                    <a:pt x="3914" y="1713"/>
                  </a:cubicBezTo>
                  <a:cubicBezTo>
                    <a:pt x="3962" y="1656"/>
                    <a:pt x="3998" y="1590"/>
                    <a:pt x="4022" y="1514"/>
                  </a:cubicBezTo>
                  <a:cubicBezTo>
                    <a:pt x="4047" y="1437"/>
                    <a:pt x="4059" y="1355"/>
                    <a:pt x="4059" y="1268"/>
                  </a:cubicBezTo>
                  <a:cubicBezTo>
                    <a:pt x="4059" y="1192"/>
                    <a:pt x="4049" y="1117"/>
                    <a:pt x="4028" y="1045"/>
                  </a:cubicBezTo>
                  <a:cubicBezTo>
                    <a:pt x="4007" y="972"/>
                    <a:pt x="3976" y="907"/>
                    <a:pt x="3933" y="851"/>
                  </a:cubicBezTo>
                  <a:cubicBezTo>
                    <a:pt x="3890" y="794"/>
                    <a:pt x="3835" y="748"/>
                    <a:pt x="3769" y="713"/>
                  </a:cubicBezTo>
                  <a:cubicBezTo>
                    <a:pt x="3702" y="678"/>
                    <a:pt x="3623" y="660"/>
                    <a:pt x="3531" y="660"/>
                  </a:cubicBezTo>
                  <a:cubicBezTo>
                    <a:pt x="3453" y="660"/>
                    <a:pt x="3380" y="673"/>
                    <a:pt x="3312" y="700"/>
                  </a:cubicBezTo>
                  <a:cubicBezTo>
                    <a:pt x="3244" y="726"/>
                    <a:pt x="3184" y="769"/>
                    <a:pt x="3134" y="827"/>
                  </a:cubicBezTo>
                  <a:cubicBezTo>
                    <a:pt x="3141" y="749"/>
                    <a:pt x="3157" y="674"/>
                    <a:pt x="3183" y="602"/>
                  </a:cubicBezTo>
                  <a:cubicBezTo>
                    <a:pt x="3209" y="529"/>
                    <a:pt x="3248" y="465"/>
                    <a:pt x="3298" y="409"/>
                  </a:cubicBezTo>
                  <a:cubicBezTo>
                    <a:pt x="3349" y="353"/>
                    <a:pt x="3414" y="308"/>
                    <a:pt x="3492" y="274"/>
                  </a:cubicBezTo>
                  <a:cubicBezTo>
                    <a:pt x="3571" y="240"/>
                    <a:pt x="3666" y="223"/>
                    <a:pt x="3778" y="223"/>
                  </a:cubicBezTo>
                  <a:lnTo>
                    <a:pt x="3800" y="223"/>
                  </a:lnTo>
                  <a:lnTo>
                    <a:pt x="3800" y="24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17"/>
            <p:cNvSpPr/>
            <p:nvPr/>
          </p:nvSpPr>
          <p:spPr>
            <a:xfrm>
              <a:off x="5501875" y="3121750"/>
              <a:ext cx="128725" cy="49950"/>
            </a:xfrm>
            <a:custGeom>
              <a:avLst/>
              <a:gdLst/>
              <a:ahLst/>
              <a:cxnLst/>
              <a:rect l="l" t="t" r="r" b="b"/>
              <a:pathLst>
                <a:path w="5149" h="1998" extrusionOk="0">
                  <a:moveTo>
                    <a:pt x="3535" y="776"/>
                  </a:moveTo>
                  <a:cubicBezTo>
                    <a:pt x="3601" y="776"/>
                    <a:pt x="3656" y="789"/>
                    <a:pt x="3702" y="816"/>
                  </a:cubicBezTo>
                  <a:cubicBezTo>
                    <a:pt x="3748" y="842"/>
                    <a:pt x="3785" y="878"/>
                    <a:pt x="3813" y="924"/>
                  </a:cubicBezTo>
                  <a:cubicBezTo>
                    <a:pt x="3841" y="969"/>
                    <a:pt x="3862" y="1022"/>
                    <a:pt x="3874" y="1083"/>
                  </a:cubicBezTo>
                  <a:cubicBezTo>
                    <a:pt x="3887" y="1143"/>
                    <a:pt x="3893" y="1207"/>
                    <a:pt x="3893" y="1276"/>
                  </a:cubicBezTo>
                  <a:lnTo>
                    <a:pt x="3893" y="1302"/>
                  </a:lnTo>
                  <a:cubicBezTo>
                    <a:pt x="3893" y="1371"/>
                    <a:pt x="3886" y="1435"/>
                    <a:pt x="3873" y="1495"/>
                  </a:cubicBezTo>
                  <a:cubicBezTo>
                    <a:pt x="3859" y="1556"/>
                    <a:pt x="3838" y="1608"/>
                    <a:pt x="3810" y="1653"/>
                  </a:cubicBezTo>
                  <a:cubicBezTo>
                    <a:pt x="3781" y="1698"/>
                    <a:pt x="3744" y="1733"/>
                    <a:pt x="3700" y="1759"/>
                  </a:cubicBezTo>
                  <a:cubicBezTo>
                    <a:pt x="3655" y="1785"/>
                    <a:pt x="3601" y="1799"/>
                    <a:pt x="3537" y="1799"/>
                  </a:cubicBezTo>
                  <a:cubicBezTo>
                    <a:pt x="3494" y="1799"/>
                    <a:pt x="3456" y="1793"/>
                    <a:pt x="3421" y="1782"/>
                  </a:cubicBezTo>
                  <a:cubicBezTo>
                    <a:pt x="3386" y="1771"/>
                    <a:pt x="3355" y="1756"/>
                    <a:pt x="3328" y="1737"/>
                  </a:cubicBezTo>
                  <a:cubicBezTo>
                    <a:pt x="3301" y="1717"/>
                    <a:pt x="3276" y="1694"/>
                    <a:pt x="3256" y="1668"/>
                  </a:cubicBezTo>
                  <a:cubicBezTo>
                    <a:pt x="3235" y="1642"/>
                    <a:pt x="3217" y="1614"/>
                    <a:pt x="3202" y="1583"/>
                  </a:cubicBezTo>
                  <a:lnTo>
                    <a:pt x="3202" y="991"/>
                  </a:lnTo>
                  <a:cubicBezTo>
                    <a:pt x="3216" y="960"/>
                    <a:pt x="3234" y="932"/>
                    <a:pt x="3254" y="906"/>
                  </a:cubicBezTo>
                  <a:cubicBezTo>
                    <a:pt x="3274" y="880"/>
                    <a:pt x="3298" y="857"/>
                    <a:pt x="3325" y="838"/>
                  </a:cubicBezTo>
                  <a:cubicBezTo>
                    <a:pt x="3353" y="818"/>
                    <a:pt x="3384" y="803"/>
                    <a:pt x="3418" y="792"/>
                  </a:cubicBezTo>
                  <a:cubicBezTo>
                    <a:pt x="3453" y="781"/>
                    <a:pt x="3492" y="776"/>
                    <a:pt x="3535" y="776"/>
                  </a:cubicBezTo>
                  <a:close/>
                  <a:moveTo>
                    <a:pt x="2100" y="958"/>
                  </a:moveTo>
                  <a:cubicBezTo>
                    <a:pt x="2156" y="958"/>
                    <a:pt x="2206" y="970"/>
                    <a:pt x="2248" y="993"/>
                  </a:cubicBezTo>
                  <a:cubicBezTo>
                    <a:pt x="2290" y="1017"/>
                    <a:pt x="2325" y="1048"/>
                    <a:pt x="2353" y="1088"/>
                  </a:cubicBezTo>
                  <a:cubicBezTo>
                    <a:pt x="2381" y="1127"/>
                    <a:pt x="2402" y="1172"/>
                    <a:pt x="2416" y="1223"/>
                  </a:cubicBezTo>
                  <a:cubicBezTo>
                    <a:pt x="2430" y="1274"/>
                    <a:pt x="2437" y="1327"/>
                    <a:pt x="2437" y="1382"/>
                  </a:cubicBezTo>
                  <a:cubicBezTo>
                    <a:pt x="2437" y="1444"/>
                    <a:pt x="2429" y="1500"/>
                    <a:pt x="2414" y="1552"/>
                  </a:cubicBezTo>
                  <a:cubicBezTo>
                    <a:pt x="2399" y="1603"/>
                    <a:pt x="2377" y="1648"/>
                    <a:pt x="2347" y="1685"/>
                  </a:cubicBezTo>
                  <a:cubicBezTo>
                    <a:pt x="2318" y="1723"/>
                    <a:pt x="2283" y="1752"/>
                    <a:pt x="2240" y="1773"/>
                  </a:cubicBezTo>
                  <a:cubicBezTo>
                    <a:pt x="2198" y="1793"/>
                    <a:pt x="2150" y="1804"/>
                    <a:pt x="2096" y="1804"/>
                  </a:cubicBezTo>
                  <a:cubicBezTo>
                    <a:pt x="2050" y="1804"/>
                    <a:pt x="2005" y="1793"/>
                    <a:pt x="1962" y="1771"/>
                  </a:cubicBezTo>
                  <a:cubicBezTo>
                    <a:pt x="1919" y="1749"/>
                    <a:pt x="1881" y="1716"/>
                    <a:pt x="1847" y="1674"/>
                  </a:cubicBezTo>
                  <a:cubicBezTo>
                    <a:pt x="1814" y="1631"/>
                    <a:pt x="1787" y="1578"/>
                    <a:pt x="1768" y="1516"/>
                  </a:cubicBezTo>
                  <a:cubicBezTo>
                    <a:pt x="1748" y="1453"/>
                    <a:pt x="1738" y="1380"/>
                    <a:pt x="1738" y="1297"/>
                  </a:cubicBezTo>
                  <a:lnTo>
                    <a:pt x="1738" y="1211"/>
                  </a:lnTo>
                  <a:cubicBezTo>
                    <a:pt x="1751" y="1176"/>
                    <a:pt x="1769" y="1143"/>
                    <a:pt x="1793" y="1112"/>
                  </a:cubicBezTo>
                  <a:cubicBezTo>
                    <a:pt x="1817" y="1081"/>
                    <a:pt x="1845" y="1054"/>
                    <a:pt x="1876" y="1031"/>
                  </a:cubicBezTo>
                  <a:cubicBezTo>
                    <a:pt x="1908" y="1009"/>
                    <a:pt x="1943" y="991"/>
                    <a:pt x="1981" y="978"/>
                  </a:cubicBezTo>
                  <a:cubicBezTo>
                    <a:pt x="2019" y="964"/>
                    <a:pt x="2059" y="958"/>
                    <a:pt x="2100" y="958"/>
                  </a:cubicBezTo>
                  <a:close/>
                  <a:moveTo>
                    <a:pt x="4988" y="1"/>
                  </a:moveTo>
                  <a:cubicBezTo>
                    <a:pt x="4918" y="1"/>
                    <a:pt x="4855" y="11"/>
                    <a:pt x="4799" y="31"/>
                  </a:cubicBezTo>
                  <a:cubicBezTo>
                    <a:pt x="4743" y="50"/>
                    <a:pt x="4696" y="80"/>
                    <a:pt x="4657" y="119"/>
                  </a:cubicBezTo>
                  <a:cubicBezTo>
                    <a:pt x="4618" y="157"/>
                    <a:pt x="4589" y="205"/>
                    <a:pt x="4568" y="262"/>
                  </a:cubicBezTo>
                  <a:cubicBezTo>
                    <a:pt x="4547" y="319"/>
                    <a:pt x="4537" y="384"/>
                    <a:pt x="4537" y="458"/>
                  </a:cubicBezTo>
                  <a:lnTo>
                    <a:pt x="4537" y="602"/>
                  </a:lnTo>
                  <a:lnTo>
                    <a:pt x="4321" y="602"/>
                  </a:lnTo>
                  <a:lnTo>
                    <a:pt x="4321" y="783"/>
                  </a:lnTo>
                  <a:lnTo>
                    <a:pt x="4537" y="783"/>
                  </a:lnTo>
                  <a:lnTo>
                    <a:pt x="4537" y="1972"/>
                  </a:lnTo>
                  <a:lnTo>
                    <a:pt x="4771" y="1972"/>
                  </a:lnTo>
                  <a:lnTo>
                    <a:pt x="4771" y="783"/>
                  </a:lnTo>
                  <a:lnTo>
                    <a:pt x="5064" y="783"/>
                  </a:lnTo>
                  <a:lnTo>
                    <a:pt x="5064" y="602"/>
                  </a:lnTo>
                  <a:lnTo>
                    <a:pt x="4771" y="602"/>
                  </a:lnTo>
                  <a:lnTo>
                    <a:pt x="4771" y="458"/>
                  </a:lnTo>
                  <a:cubicBezTo>
                    <a:pt x="4771" y="375"/>
                    <a:pt x="4792" y="312"/>
                    <a:pt x="4833" y="267"/>
                  </a:cubicBezTo>
                  <a:cubicBezTo>
                    <a:pt x="4875" y="223"/>
                    <a:pt x="4933" y="201"/>
                    <a:pt x="5009" y="201"/>
                  </a:cubicBezTo>
                  <a:cubicBezTo>
                    <a:pt x="5031" y="201"/>
                    <a:pt x="5053" y="202"/>
                    <a:pt x="5076" y="204"/>
                  </a:cubicBezTo>
                  <a:cubicBezTo>
                    <a:pt x="5098" y="206"/>
                    <a:pt x="5118" y="209"/>
                    <a:pt x="5136" y="212"/>
                  </a:cubicBezTo>
                  <a:lnTo>
                    <a:pt x="5148" y="22"/>
                  </a:lnTo>
                  <a:cubicBezTo>
                    <a:pt x="5095" y="8"/>
                    <a:pt x="5042" y="1"/>
                    <a:pt x="4988" y="1"/>
                  </a:cubicBezTo>
                  <a:close/>
                  <a:moveTo>
                    <a:pt x="584" y="103"/>
                  </a:moveTo>
                  <a:cubicBezTo>
                    <a:pt x="499" y="103"/>
                    <a:pt x="421" y="117"/>
                    <a:pt x="352" y="143"/>
                  </a:cubicBezTo>
                  <a:cubicBezTo>
                    <a:pt x="282" y="170"/>
                    <a:pt x="222" y="206"/>
                    <a:pt x="173" y="252"/>
                  </a:cubicBezTo>
                  <a:cubicBezTo>
                    <a:pt x="123" y="298"/>
                    <a:pt x="84" y="352"/>
                    <a:pt x="57" y="414"/>
                  </a:cubicBezTo>
                  <a:cubicBezTo>
                    <a:pt x="30" y="475"/>
                    <a:pt x="17" y="541"/>
                    <a:pt x="17" y="612"/>
                  </a:cubicBezTo>
                  <a:lnTo>
                    <a:pt x="251" y="612"/>
                  </a:lnTo>
                  <a:cubicBezTo>
                    <a:pt x="251" y="564"/>
                    <a:pt x="259" y="521"/>
                    <a:pt x="275" y="481"/>
                  </a:cubicBezTo>
                  <a:cubicBezTo>
                    <a:pt x="291" y="442"/>
                    <a:pt x="314" y="409"/>
                    <a:pt x="343" y="381"/>
                  </a:cubicBezTo>
                  <a:cubicBezTo>
                    <a:pt x="372" y="354"/>
                    <a:pt x="407" y="333"/>
                    <a:pt x="448" y="318"/>
                  </a:cubicBezTo>
                  <a:cubicBezTo>
                    <a:pt x="489" y="303"/>
                    <a:pt x="534" y="296"/>
                    <a:pt x="584" y="296"/>
                  </a:cubicBezTo>
                  <a:cubicBezTo>
                    <a:pt x="693" y="296"/>
                    <a:pt x="774" y="323"/>
                    <a:pt x="827" y="379"/>
                  </a:cubicBezTo>
                  <a:cubicBezTo>
                    <a:pt x="880" y="434"/>
                    <a:pt x="907" y="514"/>
                    <a:pt x="907" y="620"/>
                  </a:cubicBezTo>
                  <a:cubicBezTo>
                    <a:pt x="907" y="666"/>
                    <a:pt x="899" y="708"/>
                    <a:pt x="884" y="746"/>
                  </a:cubicBezTo>
                  <a:cubicBezTo>
                    <a:pt x="869" y="784"/>
                    <a:pt x="846" y="818"/>
                    <a:pt x="816" y="846"/>
                  </a:cubicBezTo>
                  <a:cubicBezTo>
                    <a:pt x="785" y="874"/>
                    <a:pt x="747" y="896"/>
                    <a:pt x="702" y="912"/>
                  </a:cubicBezTo>
                  <a:cubicBezTo>
                    <a:pt x="656" y="928"/>
                    <a:pt x="603" y="936"/>
                    <a:pt x="542" y="936"/>
                  </a:cubicBezTo>
                  <a:lnTo>
                    <a:pt x="375" y="936"/>
                  </a:lnTo>
                  <a:lnTo>
                    <a:pt x="375" y="1128"/>
                  </a:lnTo>
                  <a:lnTo>
                    <a:pt x="542" y="1128"/>
                  </a:lnTo>
                  <a:cubicBezTo>
                    <a:pt x="602" y="1128"/>
                    <a:pt x="656" y="1134"/>
                    <a:pt x="704" y="1148"/>
                  </a:cubicBezTo>
                  <a:cubicBezTo>
                    <a:pt x="753" y="1161"/>
                    <a:pt x="794" y="1182"/>
                    <a:pt x="828" y="1209"/>
                  </a:cubicBezTo>
                  <a:cubicBezTo>
                    <a:pt x="862" y="1237"/>
                    <a:pt x="888" y="1271"/>
                    <a:pt x="907" y="1314"/>
                  </a:cubicBezTo>
                  <a:cubicBezTo>
                    <a:pt x="926" y="1356"/>
                    <a:pt x="935" y="1406"/>
                    <a:pt x="935" y="1463"/>
                  </a:cubicBezTo>
                  <a:cubicBezTo>
                    <a:pt x="935" y="1520"/>
                    <a:pt x="927" y="1571"/>
                    <a:pt x="911" y="1614"/>
                  </a:cubicBezTo>
                  <a:cubicBezTo>
                    <a:pt x="895" y="1657"/>
                    <a:pt x="872" y="1693"/>
                    <a:pt x="841" y="1721"/>
                  </a:cubicBezTo>
                  <a:cubicBezTo>
                    <a:pt x="811" y="1750"/>
                    <a:pt x="774" y="1771"/>
                    <a:pt x="731" y="1785"/>
                  </a:cubicBezTo>
                  <a:cubicBezTo>
                    <a:pt x="688" y="1799"/>
                    <a:pt x="639" y="1806"/>
                    <a:pt x="585" y="1806"/>
                  </a:cubicBezTo>
                  <a:cubicBezTo>
                    <a:pt x="531" y="1806"/>
                    <a:pt x="483" y="1799"/>
                    <a:pt x="440" y="1783"/>
                  </a:cubicBezTo>
                  <a:cubicBezTo>
                    <a:pt x="397" y="1768"/>
                    <a:pt x="360" y="1746"/>
                    <a:pt x="330" y="1718"/>
                  </a:cubicBezTo>
                  <a:cubicBezTo>
                    <a:pt x="299" y="1690"/>
                    <a:pt x="276" y="1656"/>
                    <a:pt x="260" y="1617"/>
                  </a:cubicBezTo>
                  <a:cubicBezTo>
                    <a:pt x="244" y="1578"/>
                    <a:pt x="236" y="1534"/>
                    <a:pt x="236" y="1486"/>
                  </a:cubicBezTo>
                  <a:lnTo>
                    <a:pt x="1" y="1486"/>
                  </a:lnTo>
                  <a:cubicBezTo>
                    <a:pt x="1" y="1568"/>
                    <a:pt x="16" y="1640"/>
                    <a:pt x="47" y="1704"/>
                  </a:cubicBezTo>
                  <a:cubicBezTo>
                    <a:pt x="78" y="1768"/>
                    <a:pt x="120" y="1822"/>
                    <a:pt x="173" y="1865"/>
                  </a:cubicBezTo>
                  <a:cubicBezTo>
                    <a:pt x="226" y="1908"/>
                    <a:pt x="288" y="1941"/>
                    <a:pt x="359" y="1964"/>
                  </a:cubicBezTo>
                  <a:cubicBezTo>
                    <a:pt x="430" y="1986"/>
                    <a:pt x="505" y="1997"/>
                    <a:pt x="585" y="1997"/>
                  </a:cubicBezTo>
                  <a:cubicBezTo>
                    <a:pt x="669" y="1997"/>
                    <a:pt x="746" y="1985"/>
                    <a:pt x="817" y="1961"/>
                  </a:cubicBezTo>
                  <a:cubicBezTo>
                    <a:pt x="888" y="1937"/>
                    <a:pt x="950" y="1902"/>
                    <a:pt x="1002" y="1857"/>
                  </a:cubicBezTo>
                  <a:cubicBezTo>
                    <a:pt x="1054" y="1811"/>
                    <a:pt x="1095" y="1755"/>
                    <a:pt x="1125" y="1688"/>
                  </a:cubicBezTo>
                  <a:cubicBezTo>
                    <a:pt x="1154" y="1621"/>
                    <a:pt x="1169" y="1544"/>
                    <a:pt x="1169" y="1458"/>
                  </a:cubicBezTo>
                  <a:cubicBezTo>
                    <a:pt x="1169" y="1417"/>
                    <a:pt x="1164" y="1374"/>
                    <a:pt x="1154" y="1331"/>
                  </a:cubicBezTo>
                  <a:cubicBezTo>
                    <a:pt x="1144" y="1288"/>
                    <a:pt x="1126" y="1247"/>
                    <a:pt x="1102" y="1209"/>
                  </a:cubicBezTo>
                  <a:cubicBezTo>
                    <a:pt x="1077" y="1170"/>
                    <a:pt x="1045" y="1135"/>
                    <a:pt x="1004" y="1103"/>
                  </a:cubicBezTo>
                  <a:cubicBezTo>
                    <a:pt x="963" y="1071"/>
                    <a:pt x="912" y="1046"/>
                    <a:pt x="851" y="1026"/>
                  </a:cubicBezTo>
                  <a:cubicBezTo>
                    <a:pt x="902" y="1005"/>
                    <a:pt x="946" y="979"/>
                    <a:pt x="982" y="947"/>
                  </a:cubicBezTo>
                  <a:cubicBezTo>
                    <a:pt x="1019" y="916"/>
                    <a:pt x="1049" y="882"/>
                    <a:pt x="1072" y="845"/>
                  </a:cubicBezTo>
                  <a:cubicBezTo>
                    <a:pt x="1095" y="809"/>
                    <a:pt x="1113" y="772"/>
                    <a:pt x="1124" y="734"/>
                  </a:cubicBezTo>
                  <a:cubicBezTo>
                    <a:pt x="1135" y="696"/>
                    <a:pt x="1141" y="660"/>
                    <a:pt x="1141" y="625"/>
                  </a:cubicBezTo>
                  <a:cubicBezTo>
                    <a:pt x="1141" y="539"/>
                    <a:pt x="1128" y="463"/>
                    <a:pt x="1101" y="398"/>
                  </a:cubicBezTo>
                  <a:cubicBezTo>
                    <a:pt x="1074" y="333"/>
                    <a:pt x="1036" y="279"/>
                    <a:pt x="987" y="236"/>
                  </a:cubicBezTo>
                  <a:cubicBezTo>
                    <a:pt x="939" y="192"/>
                    <a:pt x="880" y="159"/>
                    <a:pt x="812" y="137"/>
                  </a:cubicBezTo>
                  <a:cubicBezTo>
                    <a:pt x="744" y="115"/>
                    <a:pt x="668" y="103"/>
                    <a:pt x="584" y="103"/>
                  </a:cubicBezTo>
                  <a:close/>
                  <a:moveTo>
                    <a:pt x="2386" y="127"/>
                  </a:moveTo>
                  <a:cubicBezTo>
                    <a:pt x="2268" y="127"/>
                    <a:pt x="2164" y="141"/>
                    <a:pt x="2074" y="169"/>
                  </a:cubicBezTo>
                  <a:cubicBezTo>
                    <a:pt x="1984" y="197"/>
                    <a:pt x="1906" y="236"/>
                    <a:pt x="1841" y="285"/>
                  </a:cubicBezTo>
                  <a:cubicBezTo>
                    <a:pt x="1776" y="334"/>
                    <a:pt x="1721" y="393"/>
                    <a:pt x="1678" y="460"/>
                  </a:cubicBezTo>
                  <a:cubicBezTo>
                    <a:pt x="1634" y="527"/>
                    <a:pt x="1599" y="599"/>
                    <a:pt x="1573" y="678"/>
                  </a:cubicBezTo>
                  <a:cubicBezTo>
                    <a:pt x="1547" y="756"/>
                    <a:pt x="1529" y="837"/>
                    <a:pt x="1518" y="923"/>
                  </a:cubicBezTo>
                  <a:cubicBezTo>
                    <a:pt x="1508" y="1009"/>
                    <a:pt x="1502" y="1095"/>
                    <a:pt x="1502" y="1181"/>
                  </a:cubicBezTo>
                  <a:lnTo>
                    <a:pt x="1502" y="1291"/>
                  </a:lnTo>
                  <a:cubicBezTo>
                    <a:pt x="1502" y="1376"/>
                    <a:pt x="1515" y="1461"/>
                    <a:pt x="1539" y="1545"/>
                  </a:cubicBezTo>
                  <a:cubicBezTo>
                    <a:pt x="1564" y="1630"/>
                    <a:pt x="1600" y="1705"/>
                    <a:pt x="1650" y="1773"/>
                  </a:cubicBezTo>
                  <a:cubicBezTo>
                    <a:pt x="1699" y="1840"/>
                    <a:pt x="1761" y="1894"/>
                    <a:pt x="1835" y="1935"/>
                  </a:cubicBezTo>
                  <a:cubicBezTo>
                    <a:pt x="1910" y="1977"/>
                    <a:pt x="1997" y="1997"/>
                    <a:pt x="2096" y="1997"/>
                  </a:cubicBezTo>
                  <a:cubicBezTo>
                    <a:pt x="2190" y="1997"/>
                    <a:pt x="2272" y="1981"/>
                    <a:pt x="2343" y="1949"/>
                  </a:cubicBezTo>
                  <a:cubicBezTo>
                    <a:pt x="2414" y="1916"/>
                    <a:pt x="2473" y="1872"/>
                    <a:pt x="2521" y="1816"/>
                  </a:cubicBezTo>
                  <a:cubicBezTo>
                    <a:pt x="2570" y="1759"/>
                    <a:pt x="2606" y="1693"/>
                    <a:pt x="2630" y="1617"/>
                  </a:cubicBezTo>
                  <a:cubicBezTo>
                    <a:pt x="2655" y="1540"/>
                    <a:pt x="2667" y="1458"/>
                    <a:pt x="2667" y="1371"/>
                  </a:cubicBezTo>
                  <a:cubicBezTo>
                    <a:pt x="2667" y="1295"/>
                    <a:pt x="2657" y="1220"/>
                    <a:pt x="2636" y="1148"/>
                  </a:cubicBezTo>
                  <a:cubicBezTo>
                    <a:pt x="2615" y="1075"/>
                    <a:pt x="2584" y="1010"/>
                    <a:pt x="2540" y="954"/>
                  </a:cubicBezTo>
                  <a:cubicBezTo>
                    <a:pt x="2497" y="897"/>
                    <a:pt x="2443" y="851"/>
                    <a:pt x="2377" y="816"/>
                  </a:cubicBezTo>
                  <a:cubicBezTo>
                    <a:pt x="2310" y="781"/>
                    <a:pt x="2231" y="763"/>
                    <a:pt x="2139" y="763"/>
                  </a:cubicBezTo>
                  <a:cubicBezTo>
                    <a:pt x="2061" y="763"/>
                    <a:pt x="1987" y="776"/>
                    <a:pt x="1920" y="803"/>
                  </a:cubicBezTo>
                  <a:cubicBezTo>
                    <a:pt x="1852" y="829"/>
                    <a:pt x="1792" y="872"/>
                    <a:pt x="1742" y="930"/>
                  </a:cubicBezTo>
                  <a:cubicBezTo>
                    <a:pt x="1748" y="852"/>
                    <a:pt x="1765" y="777"/>
                    <a:pt x="1791" y="705"/>
                  </a:cubicBezTo>
                  <a:cubicBezTo>
                    <a:pt x="1817" y="632"/>
                    <a:pt x="1856" y="568"/>
                    <a:pt x="1906" y="512"/>
                  </a:cubicBezTo>
                  <a:cubicBezTo>
                    <a:pt x="1957" y="456"/>
                    <a:pt x="2021" y="411"/>
                    <a:pt x="2100" y="377"/>
                  </a:cubicBezTo>
                  <a:cubicBezTo>
                    <a:pt x="2178" y="343"/>
                    <a:pt x="2274" y="326"/>
                    <a:pt x="2386" y="326"/>
                  </a:cubicBezTo>
                  <a:lnTo>
                    <a:pt x="2408" y="326"/>
                  </a:lnTo>
                  <a:lnTo>
                    <a:pt x="2408" y="127"/>
                  </a:lnTo>
                  <a:close/>
                  <a:moveTo>
                    <a:pt x="2968" y="27"/>
                  </a:moveTo>
                  <a:lnTo>
                    <a:pt x="2968" y="1972"/>
                  </a:lnTo>
                  <a:lnTo>
                    <a:pt x="3183" y="1972"/>
                  </a:lnTo>
                  <a:lnTo>
                    <a:pt x="3194" y="1814"/>
                  </a:lnTo>
                  <a:cubicBezTo>
                    <a:pt x="3240" y="1873"/>
                    <a:pt x="3296" y="1918"/>
                    <a:pt x="3362" y="1950"/>
                  </a:cubicBezTo>
                  <a:cubicBezTo>
                    <a:pt x="3427" y="1981"/>
                    <a:pt x="3505" y="1997"/>
                    <a:pt x="3596" y="1997"/>
                  </a:cubicBezTo>
                  <a:cubicBezTo>
                    <a:pt x="3680" y="1997"/>
                    <a:pt x="3755" y="1980"/>
                    <a:pt x="3821" y="1945"/>
                  </a:cubicBezTo>
                  <a:cubicBezTo>
                    <a:pt x="3887" y="1911"/>
                    <a:pt x="3943" y="1862"/>
                    <a:pt x="3988" y="1800"/>
                  </a:cubicBezTo>
                  <a:cubicBezTo>
                    <a:pt x="4034" y="1738"/>
                    <a:pt x="4068" y="1665"/>
                    <a:pt x="4092" y="1580"/>
                  </a:cubicBezTo>
                  <a:cubicBezTo>
                    <a:pt x="4116" y="1495"/>
                    <a:pt x="4127" y="1403"/>
                    <a:pt x="4127" y="1302"/>
                  </a:cubicBezTo>
                  <a:lnTo>
                    <a:pt x="4127" y="1276"/>
                  </a:lnTo>
                  <a:cubicBezTo>
                    <a:pt x="4127" y="1171"/>
                    <a:pt x="4116" y="1076"/>
                    <a:pt x="4092" y="990"/>
                  </a:cubicBezTo>
                  <a:cubicBezTo>
                    <a:pt x="4068" y="905"/>
                    <a:pt x="4034" y="831"/>
                    <a:pt x="3989" y="770"/>
                  </a:cubicBezTo>
                  <a:cubicBezTo>
                    <a:pt x="3944" y="709"/>
                    <a:pt x="3888" y="661"/>
                    <a:pt x="3822" y="628"/>
                  </a:cubicBezTo>
                  <a:cubicBezTo>
                    <a:pt x="3755" y="594"/>
                    <a:pt x="3679" y="577"/>
                    <a:pt x="3593" y="577"/>
                  </a:cubicBezTo>
                  <a:cubicBezTo>
                    <a:pt x="3506" y="577"/>
                    <a:pt x="3431" y="592"/>
                    <a:pt x="3367" y="622"/>
                  </a:cubicBezTo>
                  <a:cubicBezTo>
                    <a:pt x="3302" y="653"/>
                    <a:pt x="3248" y="696"/>
                    <a:pt x="3202" y="753"/>
                  </a:cubicBezTo>
                  <a:lnTo>
                    <a:pt x="3202" y="27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17"/>
            <p:cNvSpPr/>
            <p:nvPr/>
          </p:nvSpPr>
          <p:spPr>
            <a:xfrm>
              <a:off x="5629625" y="3121750"/>
              <a:ext cx="20725" cy="49300"/>
            </a:xfrm>
            <a:custGeom>
              <a:avLst/>
              <a:gdLst/>
              <a:ahLst/>
              <a:cxnLst/>
              <a:rect l="l" t="t" r="r" b="b"/>
              <a:pathLst>
                <a:path w="829" h="1972" extrusionOk="0">
                  <a:moveTo>
                    <a:pt x="668" y="1"/>
                  </a:moveTo>
                  <a:cubicBezTo>
                    <a:pt x="598" y="1"/>
                    <a:pt x="535" y="11"/>
                    <a:pt x="479" y="31"/>
                  </a:cubicBezTo>
                  <a:cubicBezTo>
                    <a:pt x="423" y="50"/>
                    <a:pt x="376" y="80"/>
                    <a:pt x="337" y="119"/>
                  </a:cubicBezTo>
                  <a:cubicBezTo>
                    <a:pt x="298" y="157"/>
                    <a:pt x="269" y="205"/>
                    <a:pt x="248" y="262"/>
                  </a:cubicBezTo>
                  <a:cubicBezTo>
                    <a:pt x="227" y="319"/>
                    <a:pt x="217" y="384"/>
                    <a:pt x="217" y="458"/>
                  </a:cubicBezTo>
                  <a:lnTo>
                    <a:pt x="217" y="602"/>
                  </a:lnTo>
                  <a:lnTo>
                    <a:pt x="1" y="602"/>
                  </a:lnTo>
                  <a:lnTo>
                    <a:pt x="1" y="783"/>
                  </a:lnTo>
                  <a:lnTo>
                    <a:pt x="217" y="783"/>
                  </a:lnTo>
                  <a:lnTo>
                    <a:pt x="217" y="1972"/>
                  </a:lnTo>
                  <a:lnTo>
                    <a:pt x="451" y="1972"/>
                  </a:lnTo>
                  <a:lnTo>
                    <a:pt x="451" y="783"/>
                  </a:lnTo>
                  <a:lnTo>
                    <a:pt x="744" y="783"/>
                  </a:lnTo>
                  <a:lnTo>
                    <a:pt x="744" y="602"/>
                  </a:lnTo>
                  <a:lnTo>
                    <a:pt x="451" y="602"/>
                  </a:lnTo>
                  <a:lnTo>
                    <a:pt x="451" y="458"/>
                  </a:lnTo>
                  <a:cubicBezTo>
                    <a:pt x="451" y="375"/>
                    <a:pt x="472" y="312"/>
                    <a:pt x="513" y="267"/>
                  </a:cubicBezTo>
                  <a:cubicBezTo>
                    <a:pt x="555" y="223"/>
                    <a:pt x="613" y="201"/>
                    <a:pt x="689" y="201"/>
                  </a:cubicBezTo>
                  <a:cubicBezTo>
                    <a:pt x="711" y="201"/>
                    <a:pt x="733" y="202"/>
                    <a:pt x="756" y="204"/>
                  </a:cubicBezTo>
                  <a:cubicBezTo>
                    <a:pt x="778" y="206"/>
                    <a:pt x="798" y="209"/>
                    <a:pt x="816" y="212"/>
                  </a:cubicBezTo>
                  <a:lnTo>
                    <a:pt x="828" y="22"/>
                  </a:lnTo>
                  <a:cubicBezTo>
                    <a:pt x="775" y="8"/>
                    <a:pt x="722" y="1"/>
                    <a:pt x="668" y="1"/>
                  </a:cubicBez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17"/>
            <p:cNvSpPr/>
            <p:nvPr/>
          </p:nvSpPr>
          <p:spPr>
            <a:xfrm>
              <a:off x="5651725" y="3136150"/>
              <a:ext cx="29100" cy="35550"/>
            </a:xfrm>
            <a:custGeom>
              <a:avLst/>
              <a:gdLst/>
              <a:ahLst/>
              <a:cxnLst/>
              <a:rect l="l" t="t" r="r" b="b"/>
              <a:pathLst>
                <a:path w="1164" h="1422" extrusionOk="0">
                  <a:moveTo>
                    <a:pt x="600" y="193"/>
                  </a:moveTo>
                  <a:cubicBezTo>
                    <a:pt x="660" y="193"/>
                    <a:pt x="710" y="204"/>
                    <a:pt x="750" y="226"/>
                  </a:cubicBezTo>
                  <a:cubicBezTo>
                    <a:pt x="791" y="248"/>
                    <a:pt x="824" y="277"/>
                    <a:pt x="850" y="312"/>
                  </a:cubicBezTo>
                  <a:cubicBezTo>
                    <a:pt x="875" y="348"/>
                    <a:pt x="894" y="388"/>
                    <a:pt x="907" y="433"/>
                  </a:cubicBezTo>
                  <a:cubicBezTo>
                    <a:pt x="919" y="477"/>
                    <a:pt x="926" y="522"/>
                    <a:pt x="929" y="568"/>
                  </a:cubicBezTo>
                  <a:lnTo>
                    <a:pt x="929" y="586"/>
                  </a:lnTo>
                  <a:lnTo>
                    <a:pt x="243" y="586"/>
                  </a:lnTo>
                  <a:cubicBezTo>
                    <a:pt x="250" y="522"/>
                    <a:pt x="264" y="466"/>
                    <a:pt x="285" y="417"/>
                  </a:cubicBezTo>
                  <a:cubicBezTo>
                    <a:pt x="306" y="368"/>
                    <a:pt x="332" y="328"/>
                    <a:pt x="363" y="295"/>
                  </a:cubicBezTo>
                  <a:cubicBezTo>
                    <a:pt x="394" y="262"/>
                    <a:pt x="430" y="237"/>
                    <a:pt x="469" y="219"/>
                  </a:cubicBezTo>
                  <a:cubicBezTo>
                    <a:pt x="509" y="202"/>
                    <a:pt x="552" y="193"/>
                    <a:pt x="600" y="193"/>
                  </a:cubicBezTo>
                  <a:close/>
                  <a:moveTo>
                    <a:pt x="600" y="1"/>
                  </a:moveTo>
                  <a:cubicBezTo>
                    <a:pt x="522" y="1"/>
                    <a:pt x="447" y="17"/>
                    <a:pt x="376" y="48"/>
                  </a:cubicBezTo>
                  <a:cubicBezTo>
                    <a:pt x="304" y="80"/>
                    <a:pt x="240" y="126"/>
                    <a:pt x="184" y="186"/>
                  </a:cubicBezTo>
                  <a:cubicBezTo>
                    <a:pt x="129" y="246"/>
                    <a:pt x="84" y="319"/>
                    <a:pt x="51" y="407"/>
                  </a:cubicBezTo>
                  <a:cubicBezTo>
                    <a:pt x="18" y="495"/>
                    <a:pt x="1" y="595"/>
                    <a:pt x="1" y="706"/>
                  </a:cubicBezTo>
                  <a:lnTo>
                    <a:pt x="1" y="759"/>
                  </a:lnTo>
                  <a:cubicBezTo>
                    <a:pt x="1" y="855"/>
                    <a:pt x="16" y="944"/>
                    <a:pt x="45" y="1025"/>
                  </a:cubicBezTo>
                  <a:cubicBezTo>
                    <a:pt x="75" y="1106"/>
                    <a:pt x="117" y="1176"/>
                    <a:pt x="172" y="1235"/>
                  </a:cubicBezTo>
                  <a:cubicBezTo>
                    <a:pt x="227" y="1293"/>
                    <a:pt x="293" y="1339"/>
                    <a:pt x="370" y="1372"/>
                  </a:cubicBezTo>
                  <a:cubicBezTo>
                    <a:pt x="447" y="1405"/>
                    <a:pt x="533" y="1421"/>
                    <a:pt x="629" y="1421"/>
                  </a:cubicBezTo>
                  <a:cubicBezTo>
                    <a:pt x="697" y="1421"/>
                    <a:pt x="758" y="1414"/>
                    <a:pt x="812" y="1399"/>
                  </a:cubicBezTo>
                  <a:cubicBezTo>
                    <a:pt x="866" y="1384"/>
                    <a:pt x="914" y="1365"/>
                    <a:pt x="956" y="1340"/>
                  </a:cubicBezTo>
                  <a:cubicBezTo>
                    <a:pt x="998" y="1315"/>
                    <a:pt x="1034" y="1286"/>
                    <a:pt x="1066" y="1255"/>
                  </a:cubicBezTo>
                  <a:cubicBezTo>
                    <a:pt x="1097" y="1223"/>
                    <a:pt x="1123" y="1190"/>
                    <a:pt x="1145" y="1157"/>
                  </a:cubicBezTo>
                  <a:lnTo>
                    <a:pt x="1002" y="1045"/>
                  </a:lnTo>
                  <a:cubicBezTo>
                    <a:pt x="959" y="1101"/>
                    <a:pt x="909" y="1146"/>
                    <a:pt x="852" y="1179"/>
                  </a:cubicBezTo>
                  <a:cubicBezTo>
                    <a:pt x="794" y="1213"/>
                    <a:pt x="724" y="1230"/>
                    <a:pt x="642" y="1230"/>
                  </a:cubicBezTo>
                  <a:cubicBezTo>
                    <a:pt x="579" y="1230"/>
                    <a:pt x="523" y="1218"/>
                    <a:pt x="474" y="1195"/>
                  </a:cubicBezTo>
                  <a:cubicBezTo>
                    <a:pt x="424" y="1171"/>
                    <a:pt x="382" y="1139"/>
                    <a:pt x="347" y="1098"/>
                  </a:cubicBezTo>
                  <a:cubicBezTo>
                    <a:pt x="312" y="1058"/>
                    <a:pt x="285" y="1010"/>
                    <a:pt x="266" y="955"/>
                  </a:cubicBezTo>
                  <a:cubicBezTo>
                    <a:pt x="247" y="901"/>
                    <a:pt x="237" y="841"/>
                    <a:pt x="235" y="778"/>
                  </a:cubicBezTo>
                  <a:lnTo>
                    <a:pt x="1163" y="778"/>
                  </a:lnTo>
                  <a:lnTo>
                    <a:pt x="1163" y="673"/>
                  </a:lnTo>
                  <a:cubicBezTo>
                    <a:pt x="1163" y="577"/>
                    <a:pt x="1152" y="488"/>
                    <a:pt x="1130" y="406"/>
                  </a:cubicBezTo>
                  <a:cubicBezTo>
                    <a:pt x="1108" y="324"/>
                    <a:pt x="1074" y="253"/>
                    <a:pt x="1028" y="193"/>
                  </a:cubicBezTo>
                  <a:cubicBezTo>
                    <a:pt x="982" y="133"/>
                    <a:pt x="924" y="86"/>
                    <a:pt x="853" y="52"/>
                  </a:cubicBezTo>
                  <a:cubicBezTo>
                    <a:pt x="782" y="18"/>
                    <a:pt x="698" y="1"/>
                    <a:pt x="600" y="1"/>
                  </a:cubicBez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7"/>
            <p:cNvSpPr/>
            <p:nvPr/>
          </p:nvSpPr>
          <p:spPr>
            <a:xfrm>
              <a:off x="6311825" y="3121750"/>
              <a:ext cx="76400" cy="49950"/>
            </a:xfrm>
            <a:custGeom>
              <a:avLst/>
              <a:gdLst/>
              <a:ahLst/>
              <a:cxnLst/>
              <a:rect l="l" t="t" r="r" b="b"/>
              <a:pathLst>
                <a:path w="3056" h="1998" extrusionOk="0">
                  <a:moveTo>
                    <a:pt x="2488" y="958"/>
                  </a:moveTo>
                  <a:cubicBezTo>
                    <a:pt x="2545" y="958"/>
                    <a:pt x="2594" y="970"/>
                    <a:pt x="2636" y="993"/>
                  </a:cubicBezTo>
                  <a:cubicBezTo>
                    <a:pt x="2679" y="1017"/>
                    <a:pt x="2714" y="1048"/>
                    <a:pt x="2742" y="1088"/>
                  </a:cubicBezTo>
                  <a:cubicBezTo>
                    <a:pt x="2769" y="1127"/>
                    <a:pt x="2790" y="1172"/>
                    <a:pt x="2804" y="1223"/>
                  </a:cubicBezTo>
                  <a:cubicBezTo>
                    <a:pt x="2818" y="1274"/>
                    <a:pt x="2825" y="1327"/>
                    <a:pt x="2825" y="1382"/>
                  </a:cubicBezTo>
                  <a:cubicBezTo>
                    <a:pt x="2825" y="1444"/>
                    <a:pt x="2817" y="1500"/>
                    <a:pt x="2802" y="1552"/>
                  </a:cubicBezTo>
                  <a:cubicBezTo>
                    <a:pt x="2787" y="1603"/>
                    <a:pt x="2765" y="1648"/>
                    <a:pt x="2736" y="1685"/>
                  </a:cubicBezTo>
                  <a:cubicBezTo>
                    <a:pt x="2707" y="1723"/>
                    <a:pt x="2671" y="1752"/>
                    <a:pt x="2629" y="1773"/>
                  </a:cubicBezTo>
                  <a:cubicBezTo>
                    <a:pt x="2587" y="1793"/>
                    <a:pt x="2539" y="1804"/>
                    <a:pt x="2485" y="1804"/>
                  </a:cubicBezTo>
                  <a:cubicBezTo>
                    <a:pt x="2438" y="1804"/>
                    <a:pt x="2393" y="1793"/>
                    <a:pt x="2350" y="1771"/>
                  </a:cubicBezTo>
                  <a:cubicBezTo>
                    <a:pt x="2307" y="1749"/>
                    <a:pt x="2269" y="1716"/>
                    <a:pt x="2236" y="1674"/>
                  </a:cubicBezTo>
                  <a:cubicBezTo>
                    <a:pt x="2202" y="1631"/>
                    <a:pt x="2176" y="1578"/>
                    <a:pt x="2156" y="1516"/>
                  </a:cubicBezTo>
                  <a:cubicBezTo>
                    <a:pt x="2136" y="1453"/>
                    <a:pt x="2126" y="1380"/>
                    <a:pt x="2126" y="1297"/>
                  </a:cubicBezTo>
                  <a:lnTo>
                    <a:pt x="2126" y="1211"/>
                  </a:lnTo>
                  <a:cubicBezTo>
                    <a:pt x="2139" y="1176"/>
                    <a:pt x="2157" y="1143"/>
                    <a:pt x="2181" y="1112"/>
                  </a:cubicBezTo>
                  <a:cubicBezTo>
                    <a:pt x="2205" y="1081"/>
                    <a:pt x="2233" y="1054"/>
                    <a:pt x="2265" y="1031"/>
                  </a:cubicBezTo>
                  <a:cubicBezTo>
                    <a:pt x="2297" y="1009"/>
                    <a:pt x="2331" y="991"/>
                    <a:pt x="2369" y="978"/>
                  </a:cubicBezTo>
                  <a:cubicBezTo>
                    <a:pt x="2407" y="964"/>
                    <a:pt x="2447" y="958"/>
                    <a:pt x="2488" y="958"/>
                  </a:cubicBezTo>
                  <a:close/>
                  <a:moveTo>
                    <a:pt x="668" y="1"/>
                  </a:moveTo>
                  <a:cubicBezTo>
                    <a:pt x="598" y="1"/>
                    <a:pt x="535" y="11"/>
                    <a:pt x="479" y="31"/>
                  </a:cubicBezTo>
                  <a:cubicBezTo>
                    <a:pt x="424" y="50"/>
                    <a:pt x="376" y="80"/>
                    <a:pt x="338" y="119"/>
                  </a:cubicBezTo>
                  <a:cubicBezTo>
                    <a:pt x="299" y="157"/>
                    <a:pt x="269" y="205"/>
                    <a:pt x="248" y="262"/>
                  </a:cubicBezTo>
                  <a:cubicBezTo>
                    <a:pt x="228" y="319"/>
                    <a:pt x="217" y="384"/>
                    <a:pt x="217" y="458"/>
                  </a:cubicBezTo>
                  <a:lnTo>
                    <a:pt x="217" y="602"/>
                  </a:lnTo>
                  <a:lnTo>
                    <a:pt x="1" y="602"/>
                  </a:lnTo>
                  <a:lnTo>
                    <a:pt x="1" y="783"/>
                  </a:lnTo>
                  <a:lnTo>
                    <a:pt x="217" y="783"/>
                  </a:lnTo>
                  <a:lnTo>
                    <a:pt x="217" y="1972"/>
                  </a:lnTo>
                  <a:lnTo>
                    <a:pt x="452" y="1972"/>
                  </a:lnTo>
                  <a:lnTo>
                    <a:pt x="452" y="783"/>
                  </a:lnTo>
                  <a:lnTo>
                    <a:pt x="744" y="783"/>
                  </a:lnTo>
                  <a:lnTo>
                    <a:pt x="744" y="602"/>
                  </a:lnTo>
                  <a:lnTo>
                    <a:pt x="452" y="602"/>
                  </a:lnTo>
                  <a:lnTo>
                    <a:pt x="452" y="458"/>
                  </a:lnTo>
                  <a:cubicBezTo>
                    <a:pt x="452" y="375"/>
                    <a:pt x="472" y="312"/>
                    <a:pt x="514" y="267"/>
                  </a:cubicBezTo>
                  <a:cubicBezTo>
                    <a:pt x="555" y="223"/>
                    <a:pt x="614" y="201"/>
                    <a:pt x="690" y="201"/>
                  </a:cubicBezTo>
                  <a:cubicBezTo>
                    <a:pt x="712" y="201"/>
                    <a:pt x="734" y="202"/>
                    <a:pt x="756" y="204"/>
                  </a:cubicBezTo>
                  <a:cubicBezTo>
                    <a:pt x="778" y="206"/>
                    <a:pt x="798" y="209"/>
                    <a:pt x="816" y="212"/>
                  </a:cubicBezTo>
                  <a:lnTo>
                    <a:pt x="829" y="22"/>
                  </a:lnTo>
                  <a:cubicBezTo>
                    <a:pt x="776" y="8"/>
                    <a:pt x="722" y="1"/>
                    <a:pt x="668" y="1"/>
                  </a:cubicBezTo>
                  <a:close/>
                  <a:moveTo>
                    <a:pt x="1568" y="1"/>
                  </a:moveTo>
                  <a:cubicBezTo>
                    <a:pt x="1498" y="1"/>
                    <a:pt x="1435" y="11"/>
                    <a:pt x="1379" y="31"/>
                  </a:cubicBezTo>
                  <a:cubicBezTo>
                    <a:pt x="1324" y="50"/>
                    <a:pt x="1276" y="80"/>
                    <a:pt x="1238" y="119"/>
                  </a:cubicBezTo>
                  <a:cubicBezTo>
                    <a:pt x="1199" y="157"/>
                    <a:pt x="1169" y="205"/>
                    <a:pt x="1148" y="262"/>
                  </a:cubicBezTo>
                  <a:cubicBezTo>
                    <a:pt x="1128" y="319"/>
                    <a:pt x="1117" y="384"/>
                    <a:pt x="1117" y="458"/>
                  </a:cubicBezTo>
                  <a:lnTo>
                    <a:pt x="1117" y="602"/>
                  </a:lnTo>
                  <a:lnTo>
                    <a:pt x="901" y="602"/>
                  </a:lnTo>
                  <a:lnTo>
                    <a:pt x="901" y="783"/>
                  </a:lnTo>
                  <a:lnTo>
                    <a:pt x="1117" y="783"/>
                  </a:lnTo>
                  <a:lnTo>
                    <a:pt x="1117" y="1972"/>
                  </a:lnTo>
                  <a:lnTo>
                    <a:pt x="1352" y="1972"/>
                  </a:lnTo>
                  <a:lnTo>
                    <a:pt x="1352" y="783"/>
                  </a:lnTo>
                  <a:lnTo>
                    <a:pt x="1644" y="783"/>
                  </a:lnTo>
                  <a:lnTo>
                    <a:pt x="1644" y="602"/>
                  </a:lnTo>
                  <a:lnTo>
                    <a:pt x="1352" y="602"/>
                  </a:lnTo>
                  <a:lnTo>
                    <a:pt x="1352" y="458"/>
                  </a:lnTo>
                  <a:cubicBezTo>
                    <a:pt x="1352" y="375"/>
                    <a:pt x="1372" y="312"/>
                    <a:pt x="1414" y="267"/>
                  </a:cubicBezTo>
                  <a:cubicBezTo>
                    <a:pt x="1455" y="223"/>
                    <a:pt x="1514" y="201"/>
                    <a:pt x="1590" y="201"/>
                  </a:cubicBezTo>
                  <a:cubicBezTo>
                    <a:pt x="1612" y="201"/>
                    <a:pt x="1634" y="202"/>
                    <a:pt x="1656" y="204"/>
                  </a:cubicBezTo>
                  <a:cubicBezTo>
                    <a:pt x="1678" y="206"/>
                    <a:pt x="1698" y="209"/>
                    <a:pt x="1716" y="212"/>
                  </a:cubicBezTo>
                  <a:lnTo>
                    <a:pt x="1729" y="22"/>
                  </a:lnTo>
                  <a:cubicBezTo>
                    <a:pt x="1676" y="8"/>
                    <a:pt x="1622" y="1"/>
                    <a:pt x="1568" y="1"/>
                  </a:cubicBezTo>
                  <a:close/>
                  <a:moveTo>
                    <a:pt x="2774" y="127"/>
                  </a:moveTo>
                  <a:cubicBezTo>
                    <a:pt x="2656" y="127"/>
                    <a:pt x="2552" y="141"/>
                    <a:pt x="2462" y="169"/>
                  </a:cubicBezTo>
                  <a:cubicBezTo>
                    <a:pt x="2372" y="197"/>
                    <a:pt x="2295" y="236"/>
                    <a:pt x="2229" y="285"/>
                  </a:cubicBezTo>
                  <a:cubicBezTo>
                    <a:pt x="2164" y="334"/>
                    <a:pt x="2110" y="393"/>
                    <a:pt x="2066" y="460"/>
                  </a:cubicBezTo>
                  <a:cubicBezTo>
                    <a:pt x="2023" y="527"/>
                    <a:pt x="1988" y="599"/>
                    <a:pt x="1962" y="678"/>
                  </a:cubicBezTo>
                  <a:cubicBezTo>
                    <a:pt x="1936" y="756"/>
                    <a:pt x="1917" y="837"/>
                    <a:pt x="1907" y="923"/>
                  </a:cubicBezTo>
                  <a:cubicBezTo>
                    <a:pt x="1896" y="1009"/>
                    <a:pt x="1891" y="1095"/>
                    <a:pt x="1891" y="1181"/>
                  </a:cubicBezTo>
                  <a:lnTo>
                    <a:pt x="1891" y="1291"/>
                  </a:lnTo>
                  <a:cubicBezTo>
                    <a:pt x="1891" y="1376"/>
                    <a:pt x="1903" y="1461"/>
                    <a:pt x="1927" y="1545"/>
                  </a:cubicBezTo>
                  <a:cubicBezTo>
                    <a:pt x="1952" y="1630"/>
                    <a:pt x="1989" y="1705"/>
                    <a:pt x="2038" y="1773"/>
                  </a:cubicBezTo>
                  <a:cubicBezTo>
                    <a:pt x="2088" y="1840"/>
                    <a:pt x="2149" y="1894"/>
                    <a:pt x="2224" y="1935"/>
                  </a:cubicBezTo>
                  <a:cubicBezTo>
                    <a:pt x="2298" y="1977"/>
                    <a:pt x="2385" y="1997"/>
                    <a:pt x="2485" y="1997"/>
                  </a:cubicBezTo>
                  <a:cubicBezTo>
                    <a:pt x="2578" y="1997"/>
                    <a:pt x="2660" y="1981"/>
                    <a:pt x="2731" y="1949"/>
                  </a:cubicBezTo>
                  <a:cubicBezTo>
                    <a:pt x="2802" y="1916"/>
                    <a:pt x="2862" y="1872"/>
                    <a:pt x="2910" y="1816"/>
                  </a:cubicBezTo>
                  <a:cubicBezTo>
                    <a:pt x="2958" y="1759"/>
                    <a:pt x="2994" y="1693"/>
                    <a:pt x="3019" y="1617"/>
                  </a:cubicBezTo>
                  <a:cubicBezTo>
                    <a:pt x="3043" y="1540"/>
                    <a:pt x="3055" y="1458"/>
                    <a:pt x="3055" y="1371"/>
                  </a:cubicBezTo>
                  <a:cubicBezTo>
                    <a:pt x="3055" y="1295"/>
                    <a:pt x="3045" y="1220"/>
                    <a:pt x="3024" y="1148"/>
                  </a:cubicBezTo>
                  <a:cubicBezTo>
                    <a:pt x="3004" y="1075"/>
                    <a:pt x="2972" y="1010"/>
                    <a:pt x="2929" y="954"/>
                  </a:cubicBezTo>
                  <a:cubicBezTo>
                    <a:pt x="2886" y="897"/>
                    <a:pt x="2831" y="851"/>
                    <a:pt x="2765" y="816"/>
                  </a:cubicBezTo>
                  <a:cubicBezTo>
                    <a:pt x="2699" y="781"/>
                    <a:pt x="2620" y="763"/>
                    <a:pt x="2528" y="763"/>
                  </a:cubicBezTo>
                  <a:cubicBezTo>
                    <a:pt x="2449" y="763"/>
                    <a:pt x="2376" y="776"/>
                    <a:pt x="2308" y="803"/>
                  </a:cubicBezTo>
                  <a:cubicBezTo>
                    <a:pt x="2240" y="829"/>
                    <a:pt x="2181" y="872"/>
                    <a:pt x="2130" y="930"/>
                  </a:cubicBezTo>
                  <a:cubicBezTo>
                    <a:pt x="2137" y="852"/>
                    <a:pt x="2153" y="777"/>
                    <a:pt x="2179" y="705"/>
                  </a:cubicBezTo>
                  <a:cubicBezTo>
                    <a:pt x="2206" y="632"/>
                    <a:pt x="2244" y="568"/>
                    <a:pt x="2295" y="512"/>
                  </a:cubicBezTo>
                  <a:cubicBezTo>
                    <a:pt x="2345" y="456"/>
                    <a:pt x="2410" y="411"/>
                    <a:pt x="2488" y="377"/>
                  </a:cubicBezTo>
                  <a:cubicBezTo>
                    <a:pt x="2567" y="343"/>
                    <a:pt x="2662" y="326"/>
                    <a:pt x="2774" y="326"/>
                  </a:cubicBezTo>
                  <a:lnTo>
                    <a:pt x="2796" y="326"/>
                  </a:lnTo>
                  <a:lnTo>
                    <a:pt x="2796" y="12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7"/>
            <p:cNvSpPr/>
            <p:nvPr/>
          </p:nvSpPr>
          <p:spPr>
            <a:xfrm>
              <a:off x="6393600" y="3136150"/>
              <a:ext cx="28275" cy="35550"/>
            </a:xfrm>
            <a:custGeom>
              <a:avLst/>
              <a:gdLst/>
              <a:ahLst/>
              <a:cxnLst/>
              <a:rect l="l" t="t" r="r" b="b"/>
              <a:pathLst>
                <a:path w="1131" h="1422" extrusionOk="0">
                  <a:moveTo>
                    <a:pt x="849" y="731"/>
                  </a:moveTo>
                  <a:lnTo>
                    <a:pt x="849" y="1012"/>
                  </a:lnTo>
                  <a:cubicBezTo>
                    <a:pt x="836" y="1039"/>
                    <a:pt x="818" y="1064"/>
                    <a:pt x="796" y="1088"/>
                  </a:cubicBezTo>
                  <a:cubicBezTo>
                    <a:pt x="774" y="1113"/>
                    <a:pt x="747" y="1135"/>
                    <a:pt x="717" y="1154"/>
                  </a:cubicBezTo>
                  <a:cubicBezTo>
                    <a:pt x="687" y="1173"/>
                    <a:pt x="653" y="1188"/>
                    <a:pt x="616" y="1200"/>
                  </a:cubicBezTo>
                  <a:cubicBezTo>
                    <a:pt x="579" y="1212"/>
                    <a:pt x="539" y="1217"/>
                    <a:pt x="497" y="1217"/>
                  </a:cubicBezTo>
                  <a:cubicBezTo>
                    <a:pt x="454" y="1217"/>
                    <a:pt x="416" y="1211"/>
                    <a:pt x="383" y="1199"/>
                  </a:cubicBezTo>
                  <a:cubicBezTo>
                    <a:pt x="351" y="1187"/>
                    <a:pt x="323" y="1170"/>
                    <a:pt x="301" y="1150"/>
                  </a:cubicBezTo>
                  <a:cubicBezTo>
                    <a:pt x="279" y="1129"/>
                    <a:pt x="262" y="1104"/>
                    <a:pt x="251" y="1076"/>
                  </a:cubicBezTo>
                  <a:cubicBezTo>
                    <a:pt x="240" y="1047"/>
                    <a:pt x="235" y="1016"/>
                    <a:pt x="235" y="983"/>
                  </a:cubicBezTo>
                  <a:cubicBezTo>
                    <a:pt x="235" y="899"/>
                    <a:pt x="271" y="836"/>
                    <a:pt x="343" y="794"/>
                  </a:cubicBezTo>
                  <a:cubicBezTo>
                    <a:pt x="416" y="752"/>
                    <a:pt x="519" y="731"/>
                    <a:pt x="654" y="731"/>
                  </a:cubicBezTo>
                  <a:close/>
                  <a:moveTo>
                    <a:pt x="573" y="1"/>
                  </a:moveTo>
                  <a:cubicBezTo>
                    <a:pt x="490" y="1"/>
                    <a:pt x="415" y="13"/>
                    <a:pt x="348" y="37"/>
                  </a:cubicBezTo>
                  <a:cubicBezTo>
                    <a:pt x="281" y="61"/>
                    <a:pt x="224" y="92"/>
                    <a:pt x="176" y="131"/>
                  </a:cubicBezTo>
                  <a:cubicBezTo>
                    <a:pt x="129" y="169"/>
                    <a:pt x="93" y="212"/>
                    <a:pt x="67" y="260"/>
                  </a:cubicBezTo>
                  <a:cubicBezTo>
                    <a:pt x="41" y="309"/>
                    <a:pt x="28" y="357"/>
                    <a:pt x="28" y="406"/>
                  </a:cubicBezTo>
                  <a:lnTo>
                    <a:pt x="264" y="406"/>
                  </a:lnTo>
                  <a:cubicBezTo>
                    <a:pt x="264" y="377"/>
                    <a:pt x="271" y="350"/>
                    <a:pt x="285" y="324"/>
                  </a:cubicBezTo>
                  <a:cubicBezTo>
                    <a:pt x="300" y="298"/>
                    <a:pt x="320" y="275"/>
                    <a:pt x="345" y="255"/>
                  </a:cubicBezTo>
                  <a:cubicBezTo>
                    <a:pt x="371" y="235"/>
                    <a:pt x="402" y="219"/>
                    <a:pt x="438" y="207"/>
                  </a:cubicBezTo>
                  <a:cubicBezTo>
                    <a:pt x="475" y="195"/>
                    <a:pt x="515" y="190"/>
                    <a:pt x="559" y="190"/>
                  </a:cubicBezTo>
                  <a:cubicBezTo>
                    <a:pt x="654" y="190"/>
                    <a:pt x="726" y="214"/>
                    <a:pt x="775" y="262"/>
                  </a:cubicBezTo>
                  <a:cubicBezTo>
                    <a:pt x="824" y="311"/>
                    <a:pt x="849" y="376"/>
                    <a:pt x="849" y="458"/>
                  </a:cubicBezTo>
                  <a:lnTo>
                    <a:pt x="849" y="566"/>
                  </a:lnTo>
                  <a:lnTo>
                    <a:pt x="616" y="566"/>
                  </a:lnTo>
                  <a:cubicBezTo>
                    <a:pt x="522" y="566"/>
                    <a:pt x="437" y="575"/>
                    <a:pt x="361" y="595"/>
                  </a:cubicBezTo>
                  <a:cubicBezTo>
                    <a:pt x="285" y="614"/>
                    <a:pt x="220" y="643"/>
                    <a:pt x="167" y="681"/>
                  </a:cubicBezTo>
                  <a:cubicBezTo>
                    <a:pt x="113" y="719"/>
                    <a:pt x="72" y="766"/>
                    <a:pt x="43" y="822"/>
                  </a:cubicBezTo>
                  <a:cubicBezTo>
                    <a:pt x="15" y="878"/>
                    <a:pt x="0" y="943"/>
                    <a:pt x="0" y="1016"/>
                  </a:cubicBezTo>
                  <a:cubicBezTo>
                    <a:pt x="0" y="1073"/>
                    <a:pt x="11" y="1126"/>
                    <a:pt x="33" y="1175"/>
                  </a:cubicBezTo>
                  <a:cubicBezTo>
                    <a:pt x="55" y="1224"/>
                    <a:pt x="86" y="1267"/>
                    <a:pt x="126" y="1304"/>
                  </a:cubicBezTo>
                  <a:cubicBezTo>
                    <a:pt x="166" y="1340"/>
                    <a:pt x="215" y="1369"/>
                    <a:pt x="272" y="1390"/>
                  </a:cubicBezTo>
                  <a:cubicBezTo>
                    <a:pt x="329" y="1411"/>
                    <a:pt x="392" y="1421"/>
                    <a:pt x="462" y="1421"/>
                  </a:cubicBezTo>
                  <a:cubicBezTo>
                    <a:pt x="505" y="1421"/>
                    <a:pt x="545" y="1417"/>
                    <a:pt x="583" y="1408"/>
                  </a:cubicBezTo>
                  <a:cubicBezTo>
                    <a:pt x="621" y="1399"/>
                    <a:pt x="656" y="1387"/>
                    <a:pt x="688" y="1371"/>
                  </a:cubicBezTo>
                  <a:cubicBezTo>
                    <a:pt x="721" y="1356"/>
                    <a:pt x="751" y="1338"/>
                    <a:pt x="778" y="1317"/>
                  </a:cubicBezTo>
                  <a:cubicBezTo>
                    <a:pt x="806" y="1296"/>
                    <a:pt x="830" y="1274"/>
                    <a:pt x="852" y="1252"/>
                  </a:cubicBezTo>
                  <a:cubicBezTo>
                    <a:pt x="856" y="1279"/>
                    <a:pt x="860" y="1306"/>
                    <a:pt x="865" y="1332"/>
                  </a:cubicBezTo>
                  <a:cubicBezTo>
                    <a:pt x="870" y="1358"/>
                    <a:pt x="877" y="1379"/>
                    <a:pt x="885" y="1396"/>
                  </a:cubicBezTo>
                  <a:lnTo>
                    <a:pt x="1131" y="1396"/>
                  </a:lnTo>
                  <a:lnTo>
                    <a:pt x="1131" y="1376"/>
                  </a:lnTo>
                  <a:cubicBezTo>
                    <a:pt x="1115" y="1339"/>
                    <a:pt x="1103" y="1294"/>
                    <a:pt x="1095" y="1243"/>
                  </a:cubicBezTo>
                  <a:cubicBezTo>
                    <a:pt x="1087" y="1192"/>
                    <a:pt x="1083" y="1144"/>
                    <a:pt x="1083" y="1097"/>
                  </a:cubicBezTo>
                  <a:lnTo>
                    <a:pt x="1083" y="460"/>
                  </a:lnTo>
                  <a:cubicBezTo>
                    <a:pt x="1083" y="384"/>
                    <a:pt x="1070" y="317"/>
                    <a:pt x="1045" y="259"/>
                  </a:cubicBezTo>
                  <a:cubicBezTo>
                    <a:pt x="1019" y="202"/>
                    <a:pt x="984" y="154"/>
                    <a:pt x="940" y="115"/>
                  </a:cubicBezTo>
                  <a:cubicBezTo>
                    <a:pt x="895" y="77"/>
                    <a:pt x="841" y="48"/>
                    <a:pt x="778" y="29"/>
                  </a:cubicBezTo>
                  <a:cubicBezTo>
                    <a:pt x="715" y="10"/>
                    <a:pt x="647" y="1"/>
                    <a:pt x="5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17"/>
            <p:cNvSpPr/>
            <p:nvPr/>
          </p:nvSpPr>
          <p:spPr>
            <a:xfrm>
              <a:off x="6427125" y="3124325"/>
              <a:ext cx="63200" cy="47375"/>
            </a:xfrm>
            <a:custGeom>
              <a:avLst/>
              <a:gdLst/>
              <a:ahLst/>
              <a:cxnLst/>
              <a:rect l="l" t="t" r="r" b="b"/>
              <a:pathLst>
                <a:path w="2528" h="1895" extrusionOk="0">
                  <a:moveTo>
                    <a:pt x="672" y="17"/>
                  </a:moveTo>
                  <a:lnTo>
                    <a:pt x="1" y="269"/>
                  </a:lnTo>
                  <a:lnTo>
                    <a:pt x="1" y="481"/>
                  </a:lnTo>
                  <a:lnTo>
                    <a:pt x="473" y="308"/>
                  </a:lnTo>
                  <a:lnTo>
                    <a:pt x="473" y="1869"/>
                  </a:lnTo>
                  <a:lnTo>
                    <a:pt x="708" y="1869"/>
                  </a:lnTo>
                  <a:lnTo>
                    <a:pt x="708" y="17"/>
                  </a:lnTo>
                  <a:close/>
                  <a:moveTo>
                    <a:pt x="1943" y="0"/>
                  </a:moveTo>
                  <a:cubicBezTo>
                    <a:pt x="1858" y="0"/>
                    <a:pt x="1780" y="14"/>
                    <a:pt x="1711" y="40"/>
                  </a:cubicBezTo>
                  <a:cubicBezTo>
                    <a:pt x="1641" y="67"/>
                    <a:pt x="1581" y="103"/>
                    <a:pt x="1532" y="149"/>
                  </a:cubicBezTo>
                  <a:cubicBezTo>
                    <a:pt x="1482" y="195"/>
                    <a:pt x="1443" y="249"/>
                    <a:pt x="1416" y="311"/>
                  </a:cubicBezTo>
                  <a:cubicBezTo>
                    <a:pt x="1389" y="372"/>
                    <a:pt x="1376" y="438"/>
                    <a:pt x="1376" y="509"/>
                  </a:cubicBezTo>
                  <a:lnTo>
                    <a:pt x="1610" y="509"/>
                  </a:lnTo>
                  <a:cubicBezTo>
                    <a:pt x="1610" y="461"/>
                    <a:pt x="1618" y="418"/>
                    <a:pt x="1634" y="378"/>
                  </a:cubicBezTo>
                  <a:cubicBezTo>
                    <a:pt x="1650" y="339"/>
                    <a:pt x="1673" y="306"/>
                    <a:pt x="1702" y="278"/>
                  </a:cubicBezTo>
                  <a:cubicBezTo>
                    <a:pt x="1731" y="251"/>
                    <a:pt x="1766" y="230"/>
                    <a:pt x="1807" y="215"/>
                  </a:cubicBezTo>
                  <a:cubicBezTo>
                    <a:pt x="1848" y="200"/>
                    <a:pt x="1893" y="193"/>
                    <a:pt x="1943" y="193"/>
                  </a:cubicBezTo>
                  <a:cubicBezTo>
                    <a:pt x="2052" y="193"/>
                    <a:pt x="2133" y="220"/>
                    <a:pt x="2186" y="276"/>
                  </a:cubicBezTo>
                  <a:cubicBezTo>
                    <a:pt x="2239" y="331"/>
                    <a:pt x="2266" y="411"/>
                    <a:pt x="2266" y="517"/>
                  </a:cubicBezTo>
                  <a:cubicBezTo>
                    <a:pt x="2266" y="563"/>
                    <a:pt x="2258" y="605"/>
                    <a:pt x="2243" y="643"/>
                  </a:cubicBezTo>
                  <a:cubicBezTo>
                    <a:pt x="2228" y="681"/>
                    <a:pt x="2205" y="715"/>
                    <a:pt x="2175" y="743"/>
                  </a:cubicBezTo>
                  <a:cubicBezTo>
                    <a:pt x="2144" y="771"/>
                    <a:pt x="2106" y="793"/>
                    <a:pt x="2061" y="809"/>
                  </a:cubicBezTo>
                  <a:cubicBezTo>
                    <a:pt x="2015" y="825"/>
                    <a:pt x="1962" y="833"/>
                    <a:pt x="1901" y="833"/>
                  </a:cubicBezTo>
                  <a:lnTo>
                    <a:pt x="1734" y="833"/>
                  </a:lnTo>
                  <a:lnTo>
                    <a:pt x="1734" y="1025"/>
                  </a:lnTo>
                  <a:lnTo>
                    <a:pt x="1901" y="1025"/>
                  </a:lnTo>
                  <a:cubicBezTo>
                    <a:pt x="1961" y="1025"/>
                    <a:pt x="2015" y="1031"/>
                    <a:pt x="2063" y="1045"/>
                  </a:cubicBezTo>
                  <a:cubicBezTo>
                    <a:pt x="2111" y="1058"/>
                    <a:pt x="2152" y="1079"/>
                    <a:pt x="2187" y="1106"/>
                  </a:cubicBezTo>
                  <a:cubicBezTo>
                    <a:pt x="2221" y="1134"/>
                    <a:pt x="2247" y="1168"/>
                    <a:pt x="2266" y="1211"/>
                  </a:cubicBezTo>
                  <a:cubicBezTo>
                    <a:pt x="2284" y="1253"/>
                    <a:pt x="2294" y="1303"/>
                    <a:pt x="2294" y="1360"/>
                  </a:cubicBezTo>
                  <a:cubicBezTo>
                    <a:pt x="2294" y="1417"/>
                    <a:pt x="2286" y="1468"/>
                    <a:pt x="2270" y="1511"/>
                  </a:cubicBezTo>
                  <a:cubicBezTo>
                    <a:pt x="2254" y="1554"/>
                    <a:pt x="2230" y="1590"/>
                    <a:pt x="2200" y="1618"/>
                  </a:cubicBezTo>
                  <a:cubicBezTo>
                    <a:pt x="2170" y="1647"/>
                    <a:pt x="2133" y="1668"/>
                    <a:pt x="2090" y="1682"/>
                  </a:cubicBezTo>
                  <a:cubicBezTo>
                    <a:pt x="2047" y="1696"/>
                    <a:pt x="1998" y="1703"/>
                    <a:pt x="1944" y="1703"/>
                  </a:cubicBezTo>
                  <a:cubicBezTo>
                    <a:pt x="1890" y="1703"/>
                    <a:pt x="1842" y="1696"/>
                    <a:pt x="1799" y="1680"/>
                  </a:cubicBezTo>
                  <a:cubicBezTo>
                    <a:pt x="1756" y="1665"/>
                    <a:pt x="1719" y="1643"/>
                    <a:pt x="1689" y="1615"/>
                  </a:cubicBezTo>
                  <a:cubicBezTo>
                    <a:pt x="1658" y="1587"/>
                    <a:pt x="1635" y="1553"/>
                    <a:pt x="1619" y="1514"/>
                  </a:cubicBezTo>
                  <a:cubicBezTo>
                    <a:pt x="1603" y="1475"/>
                    <a:pt x="1595" y="1431"/>
                    <a:pt x="1595" y="1383"/>
                  </a:cubicBezTo>
                  <a:lnTo>
                    <a:pt x="1359" y="1383"/>
                  </a:lnTo>
                  <a:cubicBezTo>
                    <a:pt x="1359" y="1465"/>
                    <a:pt x="1375" y="1537"/>
                    <a:pt x="1406" y="1601"/>
                  </a:cubicBezTo>
                  <a:cubicBezTo>
                    <a:pt x="1436" y="1665"/>
                    <a:pt x="1478" y="1719"/>
                    <a:pt x="1532" y="1762"/>
                  </a:cubicBezTo>
                  <a:cubicBezTo>
                    <a:pt x="1585" y="1805"/>
                    <a:pt x="1647" y="1838"/>
                    <a:pt x="1718" y="1861"/>
                  </a:cubicBezTo>
                  <a:cubicBezTo>
                    <a:pt x="1789" y="1883"/>
                    <a:pt x="1864" y="1894"/>
                    <a:pt x="1944" y="1894"/>
                  </a:cubicBezTo>
                  <a:cubicBezTo>
                    <a:pt x="2028" y="1894"/>
                    <a:pt x="2105" y="1882"/>
                    <a:pt x="2176" y="1858"/>
                  </a:cubicBezTo>
                  <a:cubicBezTo>
                    <a:pt x="2247" y="1834"/>
                    <a:pt x="2308" y="1799"/>
                    <a:pt x="2361" y="1754"/>
                  </a:cubicBezTo>
                  <a:cubicBezTo>
                    <a:pt x="2413" y="1708"/>
                    <a:pt x="2454" y="1652"/>
                    <a:pt x="2484" y="1585"/>
                  </a:cubicBezTo>
                  <a:cubicBezTo>
                    <a:pt x="2513" y="1518"/>
                    <a:pt x="2528" y="1441"/>
                    <a:pt x="2528" y="1355"/>
                  </a:cubicBezTo>
                  <a:cubicBezTo>
                    <a:pt x="2528" y="1314"/>
                    <a:pt x="2523" y="1271"/>
                    <a:pt x="2513" y="1228"/>
                  </a:cubicBezTo>
                  <a:cubicBezTo>
                    <a:pt x="2503" y="1185"/>
                    <a:pt x="2485" y="1144"/>
                    <a:pt x="2461" y="1106"/>
                  </a:cubicBezTo>
                  <a:cubicBezTo>
                    <a:pt x="2436" y="1067"/>
                    <a:pt x="2404" y="1032"/>
                    <a:pt x="2363" y="1000"/>
                  </a:cubicBezTo>
                  <a:cubicBezTo>
                    <a:pt x="2322" y="968"/>
                    <a:pt x="2271" y="943"/>
                    <a:pt x="2210" y="923"/>
                  </a:cubicBezTo>
                  <a:cubicBezTo>
                    <a:pt x="2261" y="902"/>
                    <a:pt x="2304" y="876"/>
                    <a:pt x="2341" y="844"/>
                  </a:cubicBezTo>
                  <a:cubicBezTo>
                    <a:pt x="2378" y="813"/>
                    <a:pt x="2408" y="779"/>
                    <a:pt x="2431" y="742"/>
                  </a:cubicBezTo>
                  <a:cubicBezTo>
                    <a:pt x="2454" y="706"/>
                    <a:pt x="2472" y="669"/>
                    <a:pt x="2483" y="631"/>
                  </a:cubicBezTo>
                  <a:cubicBezTo>
                    <a:pt x="2494" y="593"/>
                    <a:pt x="2500" y="557"/>
                    <a:pt x="2500" y="522"/>
                  </a:cubicBezTo>
                  <a:cubicBezTo>
                    <a:pt x="2500" y="436"/>
                    <a:pt x="2486" y="360"/>
                    <a:pt x="2459" y="295"/>
                  </a:cubicBezTo>
                  <a:cubicBezTo>
                    <a:pt x="2432" y="230"/>
                    <a:pt x="2395" y="176"/>
                    <a:pt x="2346" y="133"/>
                  </a:cubicBezTo>
                  <a:cubicBezTo>
                    <a:pt x="2298" y="89"/>
                    <a:pt x="2239" y="56"/>
                    <a:pt x="2171" y="34"/>
                  </a:cubicBezTo>
                  <a:cubicBezTo>
                    <a:pt x="2102" y="12"/>
                    <a:pt x="2027" y="0"/>
                    <a:pt x="19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17"/>
            <p:cNvSpPr/>
            <p:nvPr/>
          </p:nvSpPr>
          <p:spPr>
            <a:xfrm>
              <a:off x="7125300" y="3121750"/>
              <a:ext cx="133225" cy="49300"/>
            </a:xfrm>
            <a:custGeom>
              <a:avLst/>
              <a:gdLst/>
              <a:ahLst/>
              <a:cxnLst/>
              <a:rect l="l" t="t" r="r" b="b"/>
              <a:pathLst>
                <a:path w="5329" h="1972" extrusionOk="0">
                  <a:moveTo>
                    <a:pt x="668" y="1"/>
                  </a:moveTo>
                  <a:cubicBezTo>
                    <a:pt x="598" y="1"/>
                    <a:pt x="535" y="11"/>
                    <a:pt x="479" y="31"/>
                  </a:cubicBezTo>
                  <a:cubicBezTo>
                    <a:pt x="423" y="50"/>
                    <a:pt x="376" y="80"/>
                    <a:pt x="337" y="119"/>
                  </a:cubicBezTo>
                  <a:cubicBezTo>
                    <a:pt x="298" y="157"/>
                    <a:pt x="269" y="205"/>
                    <a:pt x="248" y="262"/>
                  </a:cubicBezTo>
                  <a:cubicBezTo>
                    <a:pt x="227" y="319"/>
                    <a:pt x="217" y="384"/>
                    <a:pt x="217" y="458"/>
                  </a:cubicBezTo>
                  <a:lnTo>
                    <a:pt x="217" y="602"/>
                  </a:lnTo>
                  <a:lnTo>
                    <a:pt x="1" y="602"/>
                  </a:lnTo>
                  <a:lnTo>
                    <a:pt x="1" y="783"/>
                  </a:lnTo>
                  <a:lnTo>
                    <a:pt x="217" y="783"/>
                  </a:lnTo>
                  <a:lnTo>
                    <a:pt x="217" y="1972"/>
                  </a:lnTo>
                  <a:lnTo>
                    <a:pt x="451" y="1972"/>
                  </a:lnTo>
                  <a:lnTo>
                    <a:pt x="451" y="783"/>
                  </a:lnTo>
                  <a:lnTo>
                    <a:pt x="744" y="783"/>
                  </a:lnTo>
                  <a:lnTo>
                    <a:pt x="744" y="602"/>
                  </a:lnTo>
                  <a:lnTo>
                    <a:pt x="451" y="602"/>
                  </a:lnTo>
                  <a:lnTo>
                    <a:pt x="451" y="458"/>
                  </a:lnTo>
                  <a:cubicBezTo>
                    <a:pt x="451" y="375"/>
                    <a:pt x="472" y="312"/>
                    <a:pt x="513" y="267"/>
                  </a:cubicBezTo>
                  <a:cubicBezTo>
                    <a:pt x="555" y="223"/>
                    <a:pt x="613" y="201"/>
                    <a:pt x="689" y="201"/>
                  </a:cubicBezTo>
                  <a:cubicBezTo>
                    <a:pt x="711" y="201"/>
                    <a:pt x="733" y="202"/>
                    <a:pt x="756" y="204"/>
                  </a:cubicBezTo>
                  <a:cubicBezTo>
                    <a:pt x="778" y="206"/>
                    <a:pt x="798" y="209"/>
                    <a:pt x="816" y="212"/>
                  </a:cubicBezTo>
                  <a:lnTo>
                    <a:pt x="828" y="22"/>
                  </a:lnTo>
                  <a:cubicBezTo>
                    <a:pt x="775" y="8"/>
                    <a:pt x="722" y="1"/>
                    <a:pt x="668" y="1"/>
                  </a:cubicBezTo>
                  <a:close/>
                  <a:moveTo>
                    <a:pt x="1568" y="1"/>
                  </a:moveTo>
                  <a:cubicBezTo>
                    <a:pt x="1498" y="1"/>
                    <a:pt x="1435" y="11"/>
                    <a:pt x="1379" y="31"/>
                  </a:cubicBezTo>
                  <a:cubicBezTo>
                    <a:pt x="1323" y="50"/>
                    <a:pt x="1276" y="80"/>
                    <a:pt x="1237" y="119"/>
                  </a:cubicBezTo>
                  <a:cubicBezTo>
                    <a:pt x="1198" y="157"/>
                    <a:pt x="1169" y="205"/>
                    <a:pt x="1148" y="262"/>
                  </a:cubicBezTo>
                  <a:cubicBezTo>
                    <a:pt x="1127" y="319"/>
                    <a:pt x="1117" y="384"/>
                    <a:pt x="1117" y="458"/>
                  </a:cubicBezTo>
                  <a:lnTo>
                    <a:pt x="1117" y="602"/>
                  </a:lnTo>
                  <a:lnTo>
                    <a:pt x="901" y="602"/>
                  </a:lnTo>
                  <a:lnTo>
                    <a:pt x="901" y="783"/>
                  </a:lnTo>
                  <a:lnTo>
                    <a:pt x="1117" y="783"/>
                  </a:lnTo>
                  <a:lnTo>
                    <a:pt x="1117" y="1972"/>
                  </a:lnTo>
                  <a:lnTo>
                    <a:pt x="1351" y="1972"/>
                  </a:lnTo>
                  <a:lnTo>
                    <a:pt x="1351" y="783"/>
                  </a:lnTo>
                  <a:lnTo>
                    <a:pt x="1644" y="783"/>
                  </a:lnTo>
                  <a:lnTo>
                    <a:pt x="1644" y="602"/>
                  </a:lnTo>
                  <a:lnTo>
                    <a:pt x="1351" y="602"/>
                  </a:lnTo>
                  <a:lnTo>
                    <a:pt x="1351" y="458"/>
                  </a:lnTo>
                  <a:cubicBezTo>
                    <a:pt x="1351" y="375"/>
                    <a:pt x="1372" y="312"/>
                    <a:pt x="1413" y="267"/>
                  </a:cubicBezTo>
                  <a:cubicBezTo>
                    <a:pt x="1455" y="223"/>
                    <a:pt x="1513" y="201"/>
                    <a:pt x="1589" y="201"/>
                  </a:cubicBezTo>
                  <a:cubicBezTo>
                    <a:pt x="1611" y="201"/>
                    <a:pt x="1633" y="202"/>
                    <a:pt x="1656" y="204"/>
                  </a:cubicBezTo>
                  <a:cubicBezTo>
                    <a:pt x="1678" y="206"/>
                    <a:pt x="1698" y="209"/>
                    <a:pt x="1716" y="212"/>
                  </a:cubicBezTo>
                  <a:lnTo>
                    <a:pt x="1728" y="22"/>
                  </a:lnTo>
                  <a:cubicBezTo>
                    <a:pt x="1675" y="8"/>
                    <a:pt x="1622" y="1"/>
                    <a:pt x="1568" y="1"/>
                  </a:cubicBezTo>
                  <a:close/>
                  <a:moveTo>
                    <a:pt x="2468" y="1"/>
                  </a:moveTo>
                  <a:cubicBezTo>
                    <a:pt x="2398" y="1"/>
                    <a:pt x="2335" y="11"/>
                    <a:pt x="2279" y="31"/>
                  </a:cubicBezTo>
                  <a:cubicBezTo>
                    <a:pt x="2223" y="50"/>
                    <a:pt x="2176" y="80"/>
                    <a:pt x="2137" y="119"/>
                  </a:cubicBezTo>
                  <a:cubicBezTo>
                    <a:pt x="2098" y="157"/>
                    <a:pt x="2069" y="205"/>
                    <a:pt x="2048" y="262"/>
                  </a:cubicBezTo>
                  <a:cubicBezTo>
                    <a:pt x="2027" y="319"/>
                    <a:pt x="2017" y="384"/>
                    <a:pt x="2017" y="458"/>
                  </a:cubicBezTo>
                  <a:lnTo>
                    <a:pt x="2017" y="602"/>
                  </a:lnTo>
                  <a:lnTo>
                    <a:pt x="1801" y="602"/>
                  </a:lnTo>
                  <a:lnTo>
                    <a:pt x="1801" y="783"/>
                  </a:lnTo>
                  <a:lnTo>
                    <a:pt x="2017" y="783"/>
                  </a:lnTo>
                  <a:lnTo>
                    <a:pt x="2017" y="1972"/>
                  </a:lnTo>
                  <a:lnTo>
                    <a:pt x="2251" y="1972"/>
                  </a:lnTo>
                  <a:lnTo>
                    <a:pt x="2251" y="783"/>
                  </a:lnTo>
                  <a:lnTo>
                    <a:pt x="2544" y="783"/>
                  </a:lnTo>
                  <a:lnTo>
                    <a:pt x="2544" y="602"/>
                  </a:lnTo>
                  <a:lnTo>
                    <a:pt x="2251" y="602"/>
                  </a:lnTo>
                  <a:lnTo>
                    <a:pt x="2251" y="458"/>
                  </a:lnTo>
                  <a:cubicBezTo>
                    <a:pt x="2251" y="375"/>
                    <a:pt x="2272" y="312"/>
                    <a:pt x="2313" y="267"/>
                  </a:cubicBezTo>
                  <a:cubicBezTo>
                    <a:pt x="2355" y="223"/>
                    <a:pt x="2413" y="201"/>
                    <a:pt x="2489" y="201"/>
                  </a:cubicBezTo>
                  <a:cubicBezTo>
                    <a:pt x="2511" y="201"/>
                    <a:pt x="2533" y="202"/>
                    <a:pt x="2556" y="204"/>
                  </a:cubicBezTo>
                  <a:cubicBezTo>
                    <a:pt x="2578" y="206"/>
                    <a:pt x="2598" y="209"/>
                    <a:pt x="2616" y="212"/>
                  </a:cubicBezTo>
                  <a:lnTo>
                    <a:pt x="2628" y="22"/>
                  </a:lnTo>
                  <a:cubicBezTo>
                    <a:pt x="2575" y="8"/>
                    <a:pt x="2522" y="1"/>
                    <a:pt x="2468" y="1"/>
                  </a:cubicBezTo>
                  <a:close/>
                  <a:moveTo>
                    <a:pt x="3368" y="1"/>
                  </a:moveTo>
                  <a:cubicBezTo>
                    <a:pt x="3298" y="1"/>
                    <a:pt x="3235" y="11"/>
                    <a:pt x="3179" y="31"/>
                  </a:cubicBezTo>
                  <a:cubicBezTo>
                    <a:pt x="3123" y="50"/>
                    <a:pt x="3076" y="80"/>
                    <a:pt x="3037" y="119"/>
                  </a:cubicBezTo>
                  <a:cubicBezTo>
                    <a:pt x="2998" y="157"/>
                    <a:pt x="2969" y="205"/>
                    <a:pt x="2948" y="262"/>
                  </a:cubicBezTo>
                  <a:cubicBezTo>
                    <a:pt x="2927" y="319"/>
                    <a:pt x="2917" y="384"/>
                    <a:pt x="2917" y="458"/>
                  </a:cubicBezTo>
                  <a:lnTo>
                    <a:pt x="2917" y="602"/>
                  </a:lnTo>
                  <a:lnTo>
                    <a:pt x="2701" y="602"/>
                  </a:lnTo>
                  <a:lnTo>
                    <a:pt x="2701" y="783"/>
                  </a:lnTo>
                  <a:lnTo>
                    <a:pt x="2917" y="783"/>
                  </a:lnTo>
                  <a:lnTo>
                    <a:pt x="2917" y="1972"/>
                  </a:lnTo>
                  <a:lnTo>
                    <a:pt x="3151" y="1972"/>
                  </a:lnTo>
                  <a:lnTo>
                    <a:pt x="3151" y="783"/>
                  </a:lnTo>
                  <a:lnTo>
                    <a:pt x="3444" y="783"/>
                  </a:lnTo>
                  <a:lnTo>
                    <a:pt x="3444" y="602"/>
                  </a:lnTo>
                  <a:lnTo>
                    <a:pt x="3151" y="602"/>
                  </a:lnTo>
                  <a:lnTo>
                    <a:pt x="3151" y="458"/>
                  </a:lnTo>
                  <a:cubicBezTo>
                    <a:pt x="3151" y="375"/>
                    <a:pt x="3172" y="312"/>
                    <a:pt x="3213" y="267"/>
                  </a:cubicBezTo>
                  <a:cubicBezTo>
                    <a:pt x="3255" y="223"/>
                    <a:pt x="3313" y="201"/>
                    <a:pt x="3389" y="201"/>
                  </a:cubicBezTo>
                  <a:cubicBezTo>
                    <a:pt x="3411" y="201"/>
                    <a:pt x="3433" y="202"/>
                    <a:pt x="3456" y="204"/>
                  </a:cubicBezTo>
                  <a:cubicBezTo>
                    <a:pt x="3478" y="206"/>
                    <a:pt x="3498" y="209"/>
                    <a:pt x="3516" y="212"/>
                  </a:cubicBezTo>
                  <a:lnTo>
                    <a:pt x="3528" y="22"/>
                  </a:lnTo>
                  <a:cubicBezTo>
                    <a:pt x="3475" y="8"/>
                    <a:pt x="3422" y="1"/>
                    <a:pt x="3368" y="1"/>
                  </a:cubicBezTo>
                  <a:close/>
                  <a:moveTo>
                    <a:pt x="4268" y="1"/>
                  </a:moveTo>
                  <a:cubicBezTo>
                    <a:pt x="4198" y="1"/>
                    <a:pt x="4135" y="11"/>
                    <a:pt x="4079" y="31"/>
                  </a:cubicBezTo>
                  <a:cubicBezTo>
                    <a:pt x="4023" y="50"/>
                    <a:pt x="3976" y="80"/>
                    <a:pt x="3937" y="119"/>
                  </a:cubicBezTo>
                  <a:cubicBezTo>
                    <a:pt x="3898" y="157"/>
                    <a:pt x="3869" y="205"/>
                    <a:pt x="3848" y="262"/>
                  </a:cubicBezTo>
                  <a:cubicBezTo>
                    <a:pt x="3827" y="319"/>
                    <a:pt x="3817" y="384"/>
                    <a:pt x="3817" y="458"/>
                  </a:cubicBezTo>
                  <a:lnTo>
                    <a:pt x="3817" y="602"/>
                  </a:lnTo>
                  <a:lnTo>
                    <a:pt x="3601" y="602"/>
                  </a:lnTo>
                  <a:lnTo>
                    <a:pt x="3601" y="783"/>
                  </a:lnTo>
                  <a:lnTo>
                    <a:pt x="3817" y="783"/>
                  </a:lnTo>
                  <a:lnTo>
                    <a:pt x="3817" y="1972"/>
                  </a:lnTo>
                  <a:lnTo>
                    <a:pt x="4051" y="1972"/>
                  </a:lnTo>
                  <a:lnTo>
                    <a:pt x="4051" y="783"/>
                  </a:lnTo>
                  <a:lnTo>
                    <a:pt x="4344" y="783"/>
                  </a:lnTo>
                  <a:lnTo>
                    <a:pt x="4344" y="602"/>
                  </a:lnTo>
                  <a:lnTo>
                    <a:pt x="4051" y="602"/>
                  </a:lnTo>
                  <a:lnTo>
                    <a:pt x="4051" y="458"/>
                  </a:lnTo>
                  <a:cubicBezTo>
                    <a:pt x="4051" y="375"/>
                    <a:pt x="4072" y="312"/>
                    <a:pt x="4113" y="267"/>
                  </a:cubicBezTo>
                  <a:cubicBezTo>
                    <a:pt x="4155" y="223"/>
                    <a:pt x="4213" y="201"/>
                    <a:pt x="4289" y="201"/>
                  </a:cubicBezTo>
                  <a:cubicBezTo>
                    <a:pt x="4311" y="201"/>
                    <a:pt x="4333" y="202"/>
                    <a:pt x="4356" y="204"/>
                  </a:cubicBezTo>
                  <a:cubicBezTo>
                    <a:pt x="4378" y="206"/>
                    <a:pt x="4398" y="209"/>
                    <a:pt x="4416" y="212"/>
                  </a:cubicBezTo>
                  <a:lnTo>
                    <a:pt x="4428" y="22"/>
                  </a:lnTo>
                  <a:cubicBezTo>
                    <a:pt x="4375" y="8"/>
                    <a:pt x="4322" y="1"/>
                    <a:pt x="4268" y="1"/>
                  </a:cubicBezTo>
                  <a:close/>
                  <a:moveTo>
                    <a:pt x="5168" y="1"/>
                  </a:moveTo>
                  <a:cubicBezTo>
                    <a:pt x="5098" y="1"/>
                    <a:pt x="5035" y="11"/>
                    <a:pt x="4979" y="31"/>
                  </a:cubicBezTo>
                  <a:cubicBezTo>
                    <a:pt x="4923" y="50"/>
                    <a:pt x="4876" y="80"/>
                    <a:pt x="4837" y="119"/>
                  </a:cubicBezTo>
                  <a:cubicBezTo>
                    <a:pt x="4799" y="157"/>
                    <a:pt x="4769" y="205"/>
                    <a:pt x="4748" y="262"/>
                  </a:cubicBezTo>
                  <a:cubicBezTo>
                    <a:pt x="4727" y="319"/>
                    <a:pt x="4717" y="384"/>
                    <a:pt x="4717" y="458"/>
                  </a:cubicBezTo>
                  <a:lnTo>
                    <a:pt x="4717" y="602"/>
                  </a:lnTo>
                  <a:lnTo>
                    <a:pt x="4501" y="602"/>
                  </a:lnTo>
                  <a:lnTo>
                    <a:pt x="4501" y="783"/>
                  </a:lnTo>
                  <a:lnTo>
                    <a:pt x="4717" y="783"/>
                  </a:lnTo>
                  <a:lnTo>
                    <a:pt x="4717" y="1972"/>
                  </a:lnTo>
                  <a:lnTo>
                    <a:pt x="4951" y="1972"/>
                  </a:lnTo>
                  <a:lnTo>
                    <a:pt x="4951" y="783"/>
                  </a:lnTo>
                  <a:lnTo>
                    <a:pt x="5244" y="783"/>
                  </a:lnTo>
                  <a:lnTo>
                    <a:pt x="5244" y="602"/>
                  </a:lnTo>
                  <a:lnTo>
                    <a:pt x="4951" y="602"/>
                  </a:lnTo>
                  <a:lnTo>
                    <a:pt x="4951" y="458"/>
                  </a:lnTo>
                  <a:cubicBezTo>
                    <a:pt x="4951" y="375"/>
                    <a:pt x="4972" y="312"/>
                    <a:pt x="5013" y="267"/>
                  </a:cubicBezTo>
                  <a:cubicBezTo>
                    <a:pt x="5055" y="223"/>
                    <a:pt x="5113" y="201"/>
                    <a:pt x="5189" y="201"/>
                  </a:cubicBezTo>
                  <a:cubicBezTo>
                    <a:pt x="5211" y="201"/>
                    <a:pt x="5233" y="202"/>
                    <a:pt x="5256" y="204"/>
                  </a:cubicBezTo>
                  <a:cubicBezTo>
                    <a:pt x="5278" y="206"/>
                    <a:pt x="5298" y="209"/>
                    <a:pt x="5316" y="212"/>
                  </a:cubicBezTo>
                  <a:lnTo>
                    <a:pt x="5329" y="22"/>
                  </a:lnTo>
                  <a:cubicBezTo>
                    <a:pt x="5275" y="8"/>
                    <a:pt x="5222" y="1"/>
                    <a:pt x="5168" y="1"/>
                  </a:cubicBez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" name="Google Shape;112;p17"/>
          <p:cNvGrpSpPr/>
          <p:nvPr/>
        </p:nvGrpSpPr>
        <p:grpSpPr>
          <a:xfrm>
            <a:off x="12541804" y="-3031850"/>
            <a:ext cx="10300872" cy="10287023"/>
            <a:chOff x="4113325" y="1009900"/>
            <a:chExt cx="502075" cy="501400"/>
          </a:xfrm>
        </p:grpSpPr>
        <p:sp>
          <p:nvSpPr>
            <p:cNvPr id="113" name="Google Shape;113;p17"/>
            <p:cNvSpPr/>
            <p:nvPr/>
          </p:nvSpPr>
          <p:spPr>
            <a:xfrm>
              <a:off x="4113325" y="1009900"/>
              <a:ext cx="502075" cy="501400"/>
            </a:xfrm>
            <a:custGeom>
              <a:avLst/>
              <a:gdLst/>
              <a:ahLst/>
              <a:cxnLst/>
              <a:rect l="l" t="t" r="r" b="b"/>
              <a:pathLst>
                <a:path w="20083" h="20056" extrusionOk="0">
                  <a:moveTo>
                    <a:pt x="10544" y="191"/>
                  </a:moveTo>
                  <a:lnTo>
                    <a:pt x="11061" y="245"/>
                  </a:lnTo>
                  <a:lnTo>
                    <a:pt x="11550" y="299"/>
                  </a:lnTo>
                  <a:lnTo>
                    <a:pt x="12039" y="381"/>
                  </a:lnTo>
                  <a:lnTo>
                    <a:pt x="12501" y="489"/>
                  </a:lnTo>
                  <a:lnTo>
                    <a:pt x="12963" y="625"/>
                  </a:lnTo>
                  <a:lnTo>
                    <a:pt x="13425" y="788"/>
                  </a:lnTo>
                  <a:lnTo>
                    <a:pt x="13860" y="951"/>
                  </a:lnTo>
                  <a:lnTo>
                    <a:pt x="14322" y="1142"/>
                  </a:lnTo>
                  <a:lnTo>
                    <a:pt x="14729" y="1359"/>
                  </a:lnTo>
                  <a:lnTo>
                    <a:pt x="15137" y="1604"/>
                  </a:lnTo>
                  <a:lnTo>
                    <a:pt x="15545" y="1875"/>
                  </a:lnTo>
                  <a:lnTo>
                    <a:pt x="15925" y="2147"/>
                  </a:lnTo>
                  <a:lnTo>
                    <a:pt x="16306" y="2419"/>
                  </a:lnTo>
                  <a:lnTo>
                    <a:pt x="16659" y="2745"/>
                  </a:lnTo>
                  <a:lnTo>
                    <a:pt x="17012" y="3071"/>
                  </a:lnTo>
                  <a:lnTo>
                    <a:pt x="17338" y="3397"/>
                  </a:lnTo>
                  <a:lnTo>
                    <a:pt x="17637" y="3778"/>
                  </a:lnTo>
                  <a:lnTo>
                    <a:pt x="17936" y="4131"/>
                  </a:lnTo>
                  <a:lnTo>
                    <a:pt x="18208" y="4539"/>
                  </a:lnTo>
                  <a:lnTo>
                    <a:pt x="18452" y="4919"/>
                  </a:lnTo>
                  <a:lnTo>
                    <a:pt x="18697" y="5327"/>
                  </a:lnTo>
                  <a:lnTo>
                    <a:pt x="18914" y="5762"/>
                  </a:lnTo>
                  <a:lnTo>
                    <a:pt x="19105" y="6196"/>
                  </a:lnTo>
                  <a:lnTo>
                    <a:pt x="19295" y="6631"/>
                  </a:lnTo>
                  <a:lnTo>
                    <a:pt x="19458" y="7093"/>
                  </a:lnTo>
                  <a:lnTo>
                    <a:pt x="19567" y="7555"/>
                  </a:lnTo>
                  <a:lnTo>
                    <a:pt x="19675" y="8044"/>
                  </a:lnTo>
                  <a:lnTo>
                    <a:pt x="19784" y="8533"/>
                  </a:lnTo>
                  <a:lnTo>
                    <a:pt x="19838" y="9023"/>
                  </a:lnTo>
                  <a:lnTo>
                    <a:pt x="19866" y="9512"/>
                  </a:lnTo>
                  <a:lnTo>
                    <a:pt x="19893" y="10028"/>
                  </a:lnTo>
                  <a:lnTo>
                    <a:pt x="19866" y="10544"/>
                  </a:lnTo>
                  <a:lnTo>
                    <a:pt x="19838" y="11034"/>
                  </a:lnTo>
                  <a:lnTo>
                    <a:pt x="19784" y="11523"/>
                  </a:lnTo>
                  <a:lnTo>
                    <a:pt x="19675" y="12012"/>
                  </a:lnTo>
                  <a:lnTo>
                    <a:pt x="19567" y="12474"/>
                  </a:lnTo>
                  <a:lnTo>
                    <a:pt x="19458" y="12963"/>
                  </a:lnTo>
                  <a:lnTo>
                    <a:pt x="19295" y="13398"/>
                  </a:lnTo>
                  <a:lnTo>
                    <a:pt x="19105" y="13860"/>
                  </a:lnTo>
                  <a:lnTo>
                    <a:pt x="18914" y="14295"/>
                  </a:lnTo>
                  <a:lnTo>
                    <a:pt x="18697" y="14702"/>
                  </a:lnTo>
                  <a:lnTo>
                    <a:pt x="18452" y="15137"/>
                  </a:lnTo>
                  <a:lnTo>
                    <a:pt x="18208" y="15518"/>
                  </a:lnTo>
                  <a:lnTo>
                    <a:pt x="17936" y="15925"/>
                  </a:lnTo>
                  <a:lnTo>
                    <a:pt x="17637" y="16278"/>
                  </a:lnTo>
                  <a:lnTo>
                    <a:pt x="17338" y="16632"/>
                  </a:lnTo>
                  <a:lnTo>
                    <a:pt x="17012" y="16985"/>
                  </a:lnTo>
                  <a:lnTo>
                    <a:pt x="16659" y="17311"/>
                  </a:lnTo>
                  <a:lnTo>
                    <a:pt x="16306" y="17610"/>
                  </a:lnTo>
                  <a:lnTo>
                    <a:pt x="15925" y="17909"/>
                  </a:lnTo>
                  <a:lnTo>
                    <a:pt x="15545" y="18181"/>
                  </a:lnTo>
                  <a:lnTo>
                    <a:pt x="15137" y="18452"/>
                  </a:lnTo>
                  <a:lnTo>
                    <a:pt x="14729" y="18670"/>
                  </a:lnTo>
                  <a:lnTo>
                    <a:pt x="14322" y="18887"/>
                  </a:lnTo>
                  <a:lnTo>
                    <a:pt x="13860" y="19105"/>
                  </a:lnTo>
                  <a:lnTo>
                    <a:pt x="13425" y="19268"/>
                  </a:lnTo>
                  <a:lnTo>
                    <a:pt x="12963" y="19431"/>
                  </a:lnTo>
                  <a:lnTo>
                    <a:pt x="12501" y="19567"/>
                  </a:lnTo>
                  <a:lnTo>
                    <a:pt x="12039" y="19675"/>
                  </a:lnTo>
                  <a:lnTo>
                    <a:pt x="11550" y="19757"/>
                  </a:lnTo>
                  <a:lnTo>
                    <a:pt x="11061" y="19811"/>
                  </a:lnTo>
                  <a:lnTo>
                    <a:pt x="10544" y="19866"/>
                  </a:lnTo>
                  <a:lnTo>
                    <a:pt x="9539" y="19866"/>
                  </a:lnTo>
                  <a:lnTo>
                    <a:pt x="9050" y="19811"/>
                  </a:lnTo>
                  <a:lnTo>
                    <a:pt x="8533" y="19757"/>
                  </a:lnTo>
                  <a:lnTo>
                    <a:pt x="8071" y="19675"/>
                  </a:lnTo>
                  <a:lnTo>
                    <a:pt x="7582" y="19567"/>
                  </a:lnTo>
                  <a:lnTo>
                    <a:pt x="7120" y="19431"/>
                  </a:lnTo>
                  <a:lnTo>
                    <a:pt x="6658" y="19268"/>
                  </a:lnTo>
                  <a:lnTo>
                    <a:pt x="6224" y="19105"/>
                  </a:lnTo>
                  <a:lnTo>
                    <a:pt x="5789" y="18887"/>
                  </a:lnTo>
                  <a:lnTo>
                    <a:pt x="5354" y="18670"/>
                  </a:lnTo>
                  <a:lnTo>
                    <a:pt x="4946" y="18452"/>
                  </a:lnTo>
                  <a:lnTo>
                    <a:pt x="4539" y="18181"/>
                  </a:lnTo>
                  <a:lnTo>
                    <a:pt x="4158" y="17909"/>
                  </a:lnTo>
                  <a:lnTo>
                    <a:pt x="3778" y="17610"/>
                  </a:lnTo>
                  <a:lnTo>
                    <a:pt x="3424" y="17311"/>
                  </a:lnTo>
                  <a:lnTo>
                    <a:pt x="3098" y="16985"/>
                  </a:lnTo>
                  <a:lnTo>
                    <a:pt x="2772" y="16632"/>
                  </a:lnTo>
                  <a:lnTo>
                    <a:pt x="2446" y="16278"/>
                  </a:lnTo>
                  <a:lnTo>
                    <a:pt x="2147" y="15925"/>
                  </a:lnTo>
                  <a:lnTo>
                    <a:pt x="1875" y="15518"/>
                  </a:lnTo>
                  <a:lnTo>
                    <a:pt x="1631" y="15137"/>
                  </a:lnTo>
                  <a:lnTo>
                    <a:pt x="1386" y="14702"/>
                  </a:lnTo>
                  <a:lnTo>
                    <a:pt x="1169" y="14295"/>
                  </a:lnTo>
                  <a:lnTo>
                    <a:pt x="979" y="13860"/>
                  </a:lnTo>
                  <a:lnTo>
                    <a:pt x="788" y="13398"/>
                  </a:lnTo>
                  <a:lnTo>
                    <a:pt x="653" y="12963"/>
                  </a:lnTo>
                  <a:lnTo>
                    <a:pt x="517" y="12474"/>
                  </a:lnTo>
                  <a:lnTo>
                    <a:pt x="408" y="12012"/>
                  </a:lnTo>
                  <a:lnTo>
                    <a:pt x="326" y="11523"/>
                  </a:lnTo>
                  <a:lnTo>
                    <a:pt x="245" y="11034"/>
                  </a:lnTo>
                  <a:lnTo>
                    <a:pt x="218" y="10544"/>
                  </a:lnTo>
                  <a:lnTo>
                    <a:pt x="191" y="10028"/>
                  </a:lnTo>
                  <a:lnTo>
                    <a:pt x="218" y="9512"/>
                  </a:lnTo>
                  <a:lnTo>
                    <a:pt x="245" y="9023"/>
                  </a:lnTo>
                  <a:lnTo>
                    <a:pt x="326" y="8533"/>
                  </a:lnTo>
                  <a:lnTo>
                    <a:pt x="408" y="8044"/>
                  </a:lnTo>
                  <a:lnTo>
                    <a:pt x="517" y="7555"/>
                  </a:lnTo>
                  <a:lnTo>
                    <a:pt x="653" y="7093"/>
                  </a:lnTo>
                  <a:lnTo>
                    <a:pt x="788" y="6631"/>
                  </a:lnTo>
                  <a:lnTo>
                    <a:pt x="979" y="6196"/>
                  </a:lnTo>
                  <a:lnTo>
                    <a:pt x="1169" y="5762"/>
                  </a:lnTo>
                  <a:lnTo>
                    <a:pt x="1386" y="5327"/>
                  </a:lnTo>
                  <a:lnTo>
                    <a:pt x="1631" y="4919"/>
                  </a:lnTo>
                  <a:lnTo>
                    <a:pt x="1875" y="4539"/>
                  </a:lnTo>
                  <a:lnTo>
                    <a:pt x="2147" y="4131"/>
                  </a:lnTo>
                  <a:lnTo>
                    <a:pt x="2446" y="3778"/>
                  </a:lnTo>
                  <a:lnTo>
                    <a:pt x="2772" y="3397"/>
                  </a:lnTo>
                  <a:lnTo>
                    <a:pt x="3098" y="3071"/>
                  </a:lnTo>
                  <a:lnTo>
                    <a:pt x="3424" y="2745"/>
                  </a:lnTo>
                  <a:lnTo>
                    <a:pt x="3778" y="2419"/>
                  </a:lnTo>
                  <a:lnTo>
                    <a:pt x="4158" y="2147"/>
                  </a:lnTo>
                  <a:lnTo>
                    <a:pt x="4539" y="1875"/>
                  </a:lnTo>
                  <a:lnTo>
                    <a:pt x="4946" y="1604"/>
                  </a:lnTo>
                  <a:lnTo>
                    <a:pt x="5354" y="1359"/>
                  </a:lnTo>
                  <a:lnTo>
                    <a:pt x="5789" y="1142"/>
                  </a:lnTo>
                  <a:lnTo>
                    <a:pt x="6224" y="951"/>
                  </a:lnTo>
                  <a:lnTo>
                    <a:pt x="6658" y="788"/>
                  </a:lnTo>
                  <a:lnTo>
                    <a:pt x="7120" y="625"/>
                  </a:lnTo>
                  <a:lnTo>
                    <a:pt x="7582" y="489"/>
                  </a:lnTo>
                  <a:lnTo>
                    <a:pt x="8071" y="381"/>
                  </a:lnTo>
                  <a:lnTo>
                    <a:pt x="8533" y="299"/>
                  </a:lnTo>
                  <a:lnTo>
                    <a:pt x="9050" y="245"/>
                  </a:lnTo>
                  <a:lnTo>
                    <a:pt x="9539" y="191"/>
                  </a:lnTo>
                  <a:close/>
                  <a:moveTo>
                    <a:pt x="9539" y="0"/>
                  </a:moveTo>
                  <a:lnTo>
                    <a:pt x="9023" y="28"/>
                  </a:lnTo>
                  <a:lnTo>
                    <a:pt x="8506" y="109"/>
                  </a:lnTo>
                  <a:lnTo>
                    <a:pt x="8017" y="191"/>
                  </a:lnTo>
                  <a:lnTo>
                    <a:pt x="7528" y="299"/>
                  </a:lnTo>
                  <a:lnTo>
                    <a:pt x="7066" y="435"/>
                  </a:lnTo>
                  <a:lnTo>
                    <a:pt x="6604" y="598"/>
                  </a:lnTo>
                  <a:lnTo>
                    <a:pt x="6142" y="788"/>
                  </a:lnTo>
                  <a:lnTo>
                    <a:pt x="5707" y="979"/>
                  </a:lnTo>
                  <a:lnTo>
                    <a:pt x="5272" y="1196"/>
                  </a:lnTo>
                  <a:lnTo>
                    <a:pt x="4838" y="1441"/>
                  </a:lnTo>
                  <a:lnTo>
                    <a:pt x="4430" y="1712"/>
                  </a:lnTo>
                  <a:lnTo>
                    <a:pt x="4049" y="1984"/>
                  </a:lnTo>
                  <a:lnTo>
                    <a:pt x="3669" y="2283"/>
                  </a:lnTo>
                  <a:lnTo>
                    <a:pt x="3289" y="2609"/>
                  </a:lnTo>
                  <a:lnTo>
                    <a:pt x="2962" y="2935"/>
                  </a:lnTo>
                  <a:lnTo>
                    <a:pt x="2609" y="3289"/>
                  </a:lnTo>
                  <a:lnTo>
                    <a:pt x="2310" y="3642"/>
                  </a:lnTo>
                  <a:lnTo>
                    <a:pt x="2011" y="4022"/>
                  </a:lnTo>
                  <a:lnTo>
                    <a:pt x="1712" y="4430"/>
                  </a:lnTo>
                  <a:lnTo>
                    <a:pt x="1468" y="4838"/>
                  </a:lnTo>
                  <a:lnTo>
                    <a:pt x="1223" y="5245"/>
                  </a:lnTo>
                  <a:lnTo>
                    <a:pt x="1006" y="5680"/>
                  </a:lnTo>
                  <a:lnTo>
                    <a:pt x="788" y="6115"/>
                  </a:lnTo>
                  <a:lnTo>
                    <a:pt x="625" y="6577"/>
                  </a:lnTo>
                  <a:lnTo>
                    <a:pt x="462" y="7039"/>
                  </a:lnTo>
                  <a:lnTo>
                    <a:pt x="326" y="7528"/>
                  </a:lnTo>
                  <a:lnTo>
                    <a:pt x="218" y="8017"/>
                  </a:lnTo>
                  <a:lnTo>
                    <a:pt x="136" y="8506"/>
                  </a:lnTo>
                  <a:lnTo>
                    <a:pt x="55" y="8995"/>
                  </a:lnTo>
                  <a:lnTo>
                    <a:pt x="28" y="9512"/>
                  </a:lnTo>
                  <a:lnTo>
                    <a:pt x="0" y="10028"/>
                  </a:lnTo>
                  <a:lnTo>
                    <a:pt x="28" y="10544"/>
                  </a:lnTo>
                  <a:lnTo>
                    <a:pt x="55" y="11061"/>
                  </a:lnTo>
                  <a:lnTo>
                    <a:pt x="136" y="11550"/>
                  </a:lnTo>
                  <a:lnTo>
                    <a:pt x="218" y="12039"/>
                  </a:lnTo>
                  <a:lnTo>
                    <a:pt x="326" y="12528"/>
                  </a:lnTo>
                  <a:lnTo>
                    <a:pt x="462" y="13017"/>
                  </a:lnTo>
                  <a:lnTo>
                    <a:pt x="625" y="13479"/>
                  </a:lnTo>
                  <a:lnTo>
                    <a:pt x="788" y="13941"/>
                  </a:lnTo>
                  <a:lnTo>
                    <a:pt x="1006" y="14376"/>
                  </a:lnTo>
                  <a:lnTo>
                    <a:pt x="1223" y="14811"/>
                  </a:lnTo>
                  <a:lnTo>
                    <a:pt x="1468" y="15219"/>
                  </a:lnTo>
                  <a:lnTo>
                    <a:pt x="1712" y="15626"/>
                  </a:lnTo>
                  <a:lnTo>
                    <a:pt x="2011" y="16034"/>
                  </a:lnTo>
                  <a:lnTo>
                    <a:pt x="2310" y="16414"/>
                  </a:lnTo>
                  <a:lnTo>
                    <a:pt x="2609" y="16768"/>
                  </a:lnTo>
                  <a:lnTo>
                    <a:pt x="2962" y="17121"/>
                  </a:lnTo>
                  <a:lnTo>
                    <a:pt x="3289" y="17447"/>
                  </a:lnTo>
                  <a:lnTo>
                    <a:pt x="3669" y="17773"/>
                  </a:lnTo>
                  <a:lnTo>
                    <a:pt x="4049" y="18072"/>
                  </a:lnTo>
                  <a:lnTo>
                    <a:pt x="4430" y="18344"/>
                  </a:lnTo>
                  <a:lnTo>
                    <a:pt x="4838" y="18616"/>
                  </a:lnTo>
                  <a:lnTo>
                    <a:pt x="5272" y="18860"/>
                  </a:lnTo>
                  <a:lnTo>
                    <a:pt x="5707" y="19078"/>
                  </a:lnTo>
                  <a:lnTo>
                    <a:pt x="6142" y="19268"/>
                  </a:lnTo>
                  <a:lnTo>
                    <a:pt x="6604" y="19458"/>
                  </a:lnTo>
                  <a:lnTo>
                    <a:pt x="7066" y="19621"/>
                  </a:lnTo>
                  <a:lnTo>
                    <a:pt x="7528" y="19757"/>
                  </a:lnTo>
                  <a:lnTo>
                    <a:pt x="8017" y="19866"/>
                  </a:lnTo>
                  <a:lnTo>
                    <a:pt x="8506" y="19947"/>
                  </a:lnTo>
                  <a:lnTo>
                    <a:pt x="9023" y="20001"/>
                  </a:lnTo>
                  <a:lnTo>
                    <a:pt x="9539" y="20056"/>
                  </a:lnTo>
                  <a:lnTo>
                    <a:pt x="10572" y="20056"/>
                  </a:lnTo>
                  <a:lnTo>
                    <a:pt x="11061" y="20001"/>
                  </a:lnTo>
                  <a:lnTo>
                    <a:pt x="11577" y="19947"/>
                  </a:lnTo>
                  <a:lnTo>
                    <a:pt x="12066" y="19866"/>
                  </a:lnTo>
                  <a:lnTo>
                    <a:pt x="12555" y="19757"/>
                  </a:lnTo>
                  <a:lnTo>
                    <a:pt x="13017" y="19621"/>
                  </a:lnTo>
                  <a:lnTo>
                    <a:pt x="13479" y="19458"/>
                  </a:lnTo>
                  <a:lnTo>
                    <a:pt x="13941" y="19268"/>
                  </a:lnTo>
                  <a:lnTo>
                    <a:pt x="14403" y="19078"/>
                  </a:lnTo>
                  <a:lnTo>
                    <a:pt x="14811" y="18860"/>
                  </a:lnTo>
                  <a:lnTo>
                    <a:pt x="15246" y="18616"/>
                  </a:lnTo>
                  <a:lnTo>
                    <a:pt x="15653" y="18344"/>
                  </a:lnTo>
                  <a:lnTo>
                    <a:pt x="16034" y="18072"/>
                  </a:lnTo>
                  <a:lnTo>
                    <a:pt x="16414" y="17773"/>
                  </a:lnTo>
                  <a:lnTo>
                    <a:pt x="16795" y="17447"/>
                  </a:lnTo>
                  <a:lnTo>
                    <a:pt x="17148" y="17121"/>
                  </a:lnTo>
                  <a:lnTo>
                    <a:pt x="17474" y="16768"/>
                  </a:lnTo>
                  <a:lnTo>
                    <a:pt x="17773" y="16414"/>
                  </a:lnTo>
                  <a:lnTo>
                    <a:pt x="18072" y="16034"/>
                  </a:lnTo>
                  <a:lnTo>
                    <a:pt x="18371" y="15626"/>
                  </a:lnTo>
                  <a:lnTo>
                    <a:pt x="18616" y="15219"/>
                  </a:lnTo>
                  <a:lnTo>
                    <a:pt x="18860" y="14811"/>
                  </a:lnTo>
                  <a:lnTo>
                    <a:pt x="19077" y="14376"/>
                  </a:lnTo>
                  <a:lnTo>
                    <a:pt x="19295" y="13941"/>
                  </a:lnTo>
                  <a:lnTo>
                    <a:pt x="19458" y="13479"/>
                  </a:lnTo>
                  <a:lnTo>
                    <a:pt x="19621" y="13017"/>
                  </a:lnTo>
                  <a:lnTo>
                    <a:pt x="19757" y="12528"/>
                  </a:lnTo>
                  <a:lnTo>
                    <a:pt x="19866" y="12039"/>
                  </a:lnTo>
                  <a:lnTo>
                    <a:pt x="19974" y="11550"/>
                  </a:lnTo>
                  <a:lnTo>
                    <a:pt x="20029" y="11061"/>
                  </a:lnTo>
                  <a:lnTo>
                    <a:pt x="20056" y="10544"/>
                  </a:lnTo>
                  <a:lnTo>
                    <a:pt x="20083" y="10028"/>
                  </a:lnTo>
                  <a:lnTo>
                    <a:pt x="20056" y="9512"/>
                  </a:lnTo>
                  <a:lnTo>
                    <a:pt x="20029" y="8995"/>
                  </a:lnTo>
                  <a:lnTo>
                    <a:pt x="19974" y="8506"/>
                  </a:lnTo>
                  <a:lnTo>
                    <a:pt x="19866" y="8017"/>
                  </a:lnTo>
                  <a:lnTo>
                    <a:pt x="19757" y="7528"/>
                  </a:lnTo>
                  <a:lnTo>
                    <a:pt x="19621" y="7039"/>
                  </a:lnTo>
                  <a:lnTo>
                    <a:pt x="19458" y="6577"/>
                  </a:lnTo>
                  <a:lnTo>
                    <a:pt x="19295" y="6115"/>
                  </a:lnTo>
                  <a:lnTo>
                    <a:pt x="19077" y="5680"/>
                  </a:lnTo>
                  <a:lnTo>
                    <a:pt x="18860" y="5245"/>
                  </a:lnTo>
                  <a:lnTo>
                    <a:pt x="18616" y="4838"/>
                  </a:lnTo>
                  <a:lnTo>
                    <a:pt x="18371" y="4430"/>
                  </a:lnTo>
                  <a:lnTo>
                    <a:pt x="18072" y="4022"/>
                  </a:lnTo>
                  <a:lnTo>
                    <a:pt x="17773" y="3642"/>
                  </a:lnTo>
                  <a:lnTo>
                    <a:pt x="17474" y="3289"/>
                  </a:lnTo>
                  <a:lnTo>
                    <a:pt x="17148" y="2935"/>
                  </a:lnTo>
                  <a:lnTo>
                    <a:pt x="16795" y="2609"/>
                  </a:lnTo>
                  <a:lnTo>
                    <a:pt x="16414" y="2283"/>
                  </a:lnTo>
                  <a:lnTo>
                    <a:pt x="16034" y="1984"/>
                  </a:lnTo>
                  <a:lnTo>
                    <a:pt x="15653" y="1712"/>
                  </a:lnTo>
                  <a:lnTo>
                    <a:pt x="15246" y="1441"/>
                  </a:lnTo>
                  <a:lnTo>
                    <a:pt x="14811" y="1196"/>
                  </a:lnTo>
                  <a:lnTo>
                    <a:pt x="14403" y="979"/>
                  </a:lnTo>
                  <a:lnTo>
                    <a:pt x="13941" y="788"/>
                  </a:lnTo>
                  <a:lnTo>
                    <a:pt x="13479" y="598"/>
                  </a:lnTo>
                  <a:lnTo>
                    <a:pt x="13017" y="435"/>
                  </a:lnTo>
                  <a:lnTo>
                    <a:pt x="12555" y="299"/>
                  </a:lnTo>
                  <a:lnTo>
                    <a:pt x="12066" y="191"/>
                  </a:lnTo>
                  <a:lnTo>
                    <a:pt x="11577" y="109"/>
                  </a:lnTo>
                  <a:lnTo>
                    <a:pt x="11061" y="28"/>
                  </a:lnTo>
                  <a:lnTo>
                    <a:pt x="10572" y="0"/>
                  </a:lnTo>
                  <a:close/>
                </a:path>
              </a:pathLst>
            </a:custGeom>
            <a:solidFill>
              <a:srgbClr val="FCE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7"/>
            <p:cNvSpPr/>
            <p:nvPr/>
          </p:nvSpPr>
          <p:spPr>
            <a:xfrm>
              <a:off x="4162225" y="1058800"/>
              <a:ext cx="404275" cy="403600"/>
            </a:xfrm>
            <a:custGeom>
              <a:avLst/>
              <a:gdLst/>
              <a:ahLst/>
              <a:cxnLst/>
              <a:rect l="l" t="t" r="r" b="b"/>
              <a:pathLst>
                <a:path w="16171" h="16144" extrusionOk="0">
                  <a:moveTo>
                    <a:pt x="8507" y="191"/>
                  </a:moveTo>
                  <a:lnTo>
                    <a:pt x="8887" y="218"/>
                  </a:lnTo>
                  <a:lnTo>
                    <a:pt x="9295" y="273"/>
                  </a:lnTo>
                  <a:lnTo>
                    <a:pt x="9675" y="354"/>
                  </a:lnTo>
                  <a:lnTo>
                    <a:pt x="10056" y="436"/>
                  </a:lnTo>
                  <a:lnTo>
                    <a:pt x="10436" y="544"/>
                  </a:lnTo>
                  <a:lnTo>
                    <a:pt x="10790" y="653"/>
                  </a:lnTo>
                  <a:lnTo>
                    <a:pt x="11143" y="816"/>
                  </a:lnTo>
                  <a:lnTo>
                    <a:pt x="11496" y="952"/>
                  </a:lnTo>
                  <a:lnTo>
                    <a:pt x="11849" y="1142"/>
                  </a:lnTo>
                  <a:lnTo>
                    <a:pt x="12176" y="1333"/>
                  </a:lnTo>
                  <a:lnTo>
                    <a:pt x="12502" y="1523"/>
                  </a:lnTo>
                  <a:lnTo>
                    <a:pt x="12801" y="1740"/>
                  </a:lnTo>
                  <a:lnTo>
                    <a:pt x="13100" y="1985"/>
                  </a:lnTo>
                  <a:lnTo>
                    <a:pt x="13398" y="2229"/>
                  </a:lnTo>
                  <a:lnTo>
                    <a:pt x="13670" y="2501"/>
                  </a:lnTo>
                  <a:lnTo>
                    <a:pt x="13915" y="2773"/>
                  </a:lnTo>
                  <a:lnTo>
                    <a:pt x="14159" y="3045"/>
                  </a:lnTo>
                  <a:lnTo>
                    <a:pt x="14404" y="3344"/>
                  </a:lnTo>
                  <a:lnTo>
                    <a:pt x="14621" y="3670"/>
                  </a:lnTo>
                  <a:lnTo>
                    <a:pt x="14839" y="3996"/>
                  </a:lnTo>
                  <a:lnTo>
                    <a:pt x="15029" y="4322"/>
                  </a:lnTo>
                  <a:lnTo>
                    <a:pt x="15192" y="4648"/>
                  </a:lnTo>
                  <a:lnTo>
                    <a:pt x="15355" y="5001"/>
                  </a:lnTo>
                  <a:lnTo>
                    <a:pt x="15491" y="5355"/>
                  </a:lnTo>
                  <a:lnTo>
                    <a:pt x="15627" y="5735"/>
                  </a:lnTo>
                  <a:lnTo>
                    <a:pt x="15736" y="6088"/>
                  </a:lnTo>
                  <a:lnTo>
                    <a:pt x="15817" y="6469"/>
                  </a:lnTo>
                  <a:lnTo>
                    <a:pt x="15871" y="6876"/>
                  </a:lnTo>
                  <a:lnTo>
                    <a:pt x="15926" y="7257"/>
                  </a:lnTo>
                  <a:lnTo>
                    <a:pt x="15953" y="7664"/>
                  </a:lnTo>
                  <a:lnTo>
                    <a:pt x="15980" y="8072"/>
                  </a:lnTo>
                  <a:lnTo>
                    <a:pt x="15953" y="8480"/>
                  </a:lnTo>
                  <a:lnTo>
                    <a:pt x="15926" y="8887"/>
                  </a:lnTo>
                  <a:lnTo>
                    <a:pt x="15871" y="9268"/>
                  </a:lnTo>
                  <a:lnTo>
                    <a:pt x="15817" y="9648"/>
                  </a:lnTo>
                  <a:lnTo>
                    <a:pt x="15736" y="10029"/>
                  </a:lnTo>
                  <a:lnTo>
                    <a:pt x="15627" y="10409"/>
                  </a:lnTo>
                  <a:lnTo>
                    <a:pt x="15491" y="10790"/>
                  </a:lnTo>
                  <a:lnTo>
                    <a:pt x="15355" y="11143"/>
                  </a:lnTo>
                  <a:lnTo>
                    <a:pt x="15192" y="11496"/>
                  </a:lnTo>
                  <a:lnTo>
                    <a:pt x="15029" y="11822"/>
                  </a:lnTo>
                  <a:lnTo>
                    <a:pt x="14839" y="12148"/>
                  </a:lnTo>
                  <a:lnTo>
                    <a:pt x="14621" y="12474"/>
                  </a:lnTo>
                  <a:lnTo>
                    <a:pt x="14404" y="12773"/>
                  </a:lnTo>
                  <a:lnTo>
                    <a:pt x="14159" y="13072"/>
                  </a:lnTo>
                  <a:lnTo>
                    <a:pt x="13915" y="13371"/>
                  </a:lnTo>
                  <a:lnTo>
                    <a:pt x="13670" y="13643"/>
                  </a:lnTo>
                  <a:lnTo>
                    <a:pt x="13398" y="13915"/>
                  </a:lnTo>
                  <a:lnTo>
                    <a:pt x="13100" y="14159"/>
                  </a:lnTo>
                  <a:lnTo>
                    <a:pt x="12801" y="14377"/>
                  </a:lnTo>
                  <a:lnTo>
                    <a:pt x="12502" y="14621"/>
                  </a:lnTo>
                  <a:lnTo>
                    <a:pt x="12176" y="14812"/>
                  </a:lnTo>
                  <a:lnTo>
                    <a:pt x="11849" y="15002"/>
                  </a:lnTo>
                  <a:lnTo>
                    <a:pt x="11496" y="15192"/>
                  </a:lnTo>
                  <a:lnTo>
                    <a:pt x="11143" y="15328"/>
                  </a:lnTo>
                  <a:lnTo>
                    <a:pt x="10790" y="15491"/>
                  </a:lnTo>
                  <a:lnTo>
                    <a:pt x="10436" y="15600"/>
                  </a:lnTo>
                  <a:lnTo>
                    <a:pt x="10056" y="15708"/>
                  </a:lnTo>
                  <a:lnTo>
                    <a:pt x="9675" y="15790"/>
                  </a:lnTo>
                  <a:lnTo>
                    <a:pt x="9295" y="15871"/>
                  </a:lnTo>
                  <a:lnTo>
                    <a:pt x="8887" y="15926"/>
                  </a:lnTo>
                  <a:lnTo>
                    <a:pt x="8507" y="15953"/>
                  </a:lnTo>
                  <a:lnTo>
                    <a:pt x="7692" y="15953"/>
                  </a:lnTo>
                  <a:lnTo>
                    <a:pt x="7284" y="15926"/>
                  </a:lnTo>
                  <a:lnTo>
                    <a:pt x="6876" y="15871"/>
                  </a:lnTo>
                  <a:lnTo>
                    <a:pt x="6496" y="15790"/>
                  </a:lnTo>
                  <a:lnTo>
                    <a:pt x="6115" y="15708"/>
                  </a:lnTo>
                  <a:lnTo>
                    <a:pt x="5735" y="15600"/>
                  </a:lnTo>
                  <a:lnTo>
                    <a:pt x="5382" y="15491"/>
                  </a:lnTo>
                  <a:lnTo>
                    <a:pt x="5028" y="15328"/>
                  </a:lnTo>
                  <a:lnTo>
                    <a:pt x="4675" y="15192"/>
                  </a:lnTo>
                  <a:lnTo>
                    <a:pt x="4322" y="15002"/>
                  </a:lnTo>
                  <a:lnTo>
                    <a:pt x="3996" y="14812"/>
                  </a:lnTo>
                  <a:lnTo>
                    <a:pt x="3670" y="14621"/>
                  </a:lnTo>
                  <a:lnTo>
                    <a:pt x="3371" y="14377"/>
                  </a:lnTo>
                  <a:lnTo>
                    <a:pt x="3072" y="14159"/>
                  </a:lnTo>
                  <a:lnTo>
                    <a:pt x="2800" y="13915"/>
                  </a:lnTo>
                  <a:lnTo>
                    <a:pt x="2501" y="13643"/>
                  </a:lnTo>
                  <a:lnTo>
                    <a:pt x="2257" y="13371"/>
                  </a:lnTo>
                  <a:lnTo>
                    <a:pt x="2012" y="13072"/>
                  </a:lnTo>
                  <a:lnTo>
                    <a:pt x="1767" y="12773"/>
                  </a:lnTo>
                  <a:lnTo>
                    <a:pt x="1550" y="12474"/>
                  </a:lnTo>
                  <a:lnTo>
                    <a:pt x="1333" y="12148"/>
                  </a:lnTo>
                  <a:lnTo>
                    <a:pt x="1142" y="11822"/>
                  </a:lnTo>
                  <a:lnTo>
                    <a:pt x="979" y="11496"/>
                  </a:lnTo>
                  <a:lnTo>
                    <a:pt x="816" y="11143"/>
                  </a:lnTo>
                  <a:lnTo>
                    <a:pt x="680" y="10790"/>
                  </a:lnTo>
                  <a:lnTo>
                    <a:pt x="544" y="10409"/>
                  </a:lnTo>
                  <a:lnTo>
                    <a:pt x="463" y="10029"/>
                  </a:lnTo>
                  <a:lnTo>
                    <a:pt x="354" y="9648"/>
                  </a:lnTo>
                  <a:lnTo>
                    <a:pt x="300" y="9268"/>
                  </a:lnTo>
                  <a:lnTo>
                    <a:pt x="246" y="8887"/>
                  </a:lnTo>
                  <a:lnTo>
                    <a:pt x="218" y="8480"/>
                  </a:lnTo>
                  <a:lnTo>
                    <a:pt x="191" y="8072"/>
                  </a:lnTo>
                  <a:lnTo>
                    <a:pt x="218" y="7664"/>
                  </a:lnTo>
                  <a:lnTo>
                    <a:pt x="246" y="7257"/>
                  </a:lnTo>
                  <a:lnTo>
                    <a:pt x="300" y="6876"/>
                  </a:lnTo>
                  <a:lnTo>
                    <a:pt x="354" y="6469"/>
                  </a:lnTo>
                  <a:lnTo>
                    <a:pt x="463" y="6088"/>
                  </a:lnTo>
                  <a:lnTo>
                    <a:pt x="544" y="5735"/>
                  </a:lnTo>
                  <a:lnTo>
                    <a:pt x="680" y="5355"/>
                  </a:lnTo>
                  <a:lnTo>
                    <a:pt x="816" y="5001"/>
                  </a:lnTo>
                  <a:lnTo>
                    <a:pt x="979" y="4648"/>
                  </a:lnTo>
                  <a:lnTo>
                    <a:pt x="1142" y="4322"/>
                  </a:lnTo>
                  <a:lnTo>
                    <a:pt x="1333" y="3996"/>
                  </a:lnTo>
                  <a:lnTo>
                    <a:pt x="1550" y="3670"/>
                  </a:lnTo>
                  <a:lnTo>
                    <a:pt x="1767" y="3344"/>
                  </a:lnTo>
                  <a:lnTo>
                    <a:pt x="2012" y="3045"/>
                  </a:lnTo>
                  <a:lnTo>
                    <a:pt x="2257" y="2773"/>
                  </a:lnTo>
                  <a:lnTo>
                    <a:pt x="2501" y="2501"/>
                  </a:lnTo>
                  <a:lnTo>
                    <a:pt x="2800" y="2229"/>
                  </a:lnTo>
                  <a:lnTo>
                    <a:pt x="3072" y="1985"/>
                  </a:lnTo>
                  <a:lnTo>
                    <a:pt x="3371" y="1740"/>
                  </a:lnTo>
                  <a:lnTo>
                    <a:pt x="3670" y="1523"/>
                  </a:lnTo>
                  <a:lnTo>
                    <a:pt x="3996" y="1333"/>
                  </a:lnTo>
                  <a:lnTo>
                    <a:pt x="4322" y="1142"/>
                  </a:lnTo>
                  <a:lnTo>
                    <a:pt x="4675" y="952"/>
                  </a:lnTo>
                  <a:lnTo>
                    <a:pt x="5028" y="816"/>
                  </a:lnTo>
                  <a:lnTo>
                    <a:pt x="5382" y="653"/>
                  </a:lnTo>
                  <a:lnTo>
                    <a:pt x="5735" y="544"/>
                  </a:lnTo>
                  <a:lnTo>
                    <a:pt x="6115" y="436"/>
                  </a:lnTo>
                  <a:lnTo>
                    <a:pt x="6496" y="354"/>
                  </a:lnTo>
                  <a:lnTo>
                    <a:pt x="6876" y="273"/>
                  </a:lnTo>
                  <a:lnTo>
                    <a:pt x="7284" y="218"/>
                  </a:lnTo>
                  <a:lnTo>
                    <a:pt x="7692" y="191"/>
                  </a:lnTo>
                  <a:close/>
                  <a:moveTo>
                    <a:pt x="7664" y="1"/>
                  </a:moveTo>
                  <a:lnTo>
                    <a:pt x="7257" y="28"/>
                  </a:lnTo>
                  <a:lnTo>
                    <a:pt x="6849" y="82"/>
                  </a:lnTo>
                  <a:lnTo>
                    <a:pt x="6469" y="164"/>
                  </a:lnTo>
                  <a:lnTo>
                    <a:pt x="6061" y="246"/>
                  </a:lnTo>
                  <a:lnTo>
                    <a:pt x="5681" y="354"/>
                  </a:lnTo>
                  <a:lnTo>
                    <a:pt x="5300" y="490"/>
                  </a:lnTo>
                  <a:lnTo>
                    <a:pt x="4947" y="626"/>
                  </a:lnTo>
                  <a:lnTo>
                    <a:pt x="4594" y="789"/>
                  </a:lnTo>
                  <a:lnTo>
                    <a:pt x="4240" y="979"/>
                  </a:lnTo>
                  <a:lnTo>
                    <a:pt x="3914" y="1170"/>
                  </a:lnTo>
                  <a:lnTo>
                    <a:pt x="3561" y="1360"/>
                  </a:lnTo>
                  <a:lnTo>
                    <a:pt x="3262" y="1604"/>
                  </a:lnTo>
                  <a:lnTo>
                    <a:pt x="2963" y="1849"/>
                  </a:lnTo>
                  <a:lnTo>
                    <a:pt x="2664" y="2093"/>
                  </a:lnTo>
                  <a:lnTo>
                    <a:pt x="2365" y="2365"/>
                  </a:lnTo>
                  <a:lnTo>
                    <a:pt x="2121" y="2637"/>
                  </a:lnTo>
                  <a:lnTo>
                    <a:pt x="1849" y="2936"/>
                  </a:lnTo>
                  <a:lnTo>
                    <a:pt x="1604" y="3235"/>
                  </a:lnTo>
                  <a:lnTo>
                    <a:pt x="1387" y="3561"/>
                  </a:lnTo>
                  <a:lnTo>
                    <a:pt x="1170" y="3887"/>
                  </a:lnTo>
                  <a:lnTo>
                    <a:pt x="979" y="4213"/>
                  </a:lnTo>
                  <a:lnTo>
                    <a:pt x="816" y="4566"/>
                  </a:lnTo>
                  <a:lnTo>
                    <a:pt x="653" y="4920"/>
                  </a:lnTo>
                  <a:lnTo>
                    <a:pt x="490" y="5300"/>
                  </a:lnTo>
                  <a:lnTo>
                    <a:pt x="381" y="5681"/>
                  </a:lnTo>
                  <a:lnTo>
                    <a:pt x="273" y="6061"/>
                  </a:lnTo>
                  <a:lnTo>
                    <a:pt x="164" y="6442"/>
                  </a:lnTo>
                  <a:lnTo>
                    <a:pt x="110" y="6849"/>
                  </a:lnTo>
                  <a:lnTo>
                    <a:pt x="55" y="7257"/>
                  </a:lnTo>
                  <a:lnTo>
                    <a:pt x="28" y="7664"/>
                  </a:lnTo>
                  <a:lnTo>
                    <a:pt x="1" y="8072"/>
                  </a:lnTo>
                  <a:lnTo>
                    <a:pt x="28" y="8480"/>
                  </a:lnTo>
                  <a:lnTo>
                    <a:pt x="55" y="8887"/>
                  </a:lnTo>
                  <a:lnTo>
                    <a:pt x="110" y="9295"/>
                  </a:lnTo>
                  <a:lnTo>
                    <a:pt x="164" y="9703"/>
                  </a:lnTo>
                  <a:lnTo>
                    <a:pt x="273" y="10083"/>
                  </a:lnTo>
                  <a:lnTo>
                    <a:pt x="381" y="10464"/>
                  </a:lnTo>
                  <a:lnTo>
                    <a:pt x="490" y="10844"/>
                  </a:lnTo>
                  <a:lnTo>
                    <a:pt x="653" y="11224"/>
                  </a:lnTo>
                  <a:lnTo>
                    <a:pt x="816" y="11578"/>
                  </a:lnTo>
                  <a:lnTo>
                    <a:pt x="979" y="11931"/>
                  </a:lnTo>
                  <a:lnTo>
                    <a:pt x="1170" y="12257"/>
                  </a:lnTo>
                  <a:lnTo>
                    <a:pt x="1387" y="12583"/>
                  </a:lnTo>
                  <a:lnTo>
                    <a:pt x="1604" y="12909"/>
                  </a:lnTo>
                  <a:lnTo>
                    <a:pt x="1849" y="13208"/>
                  </a:lnTo>
                  <a:lnTo>
                    <a:pt x="2121" y="13507"/>
                  </a:lnTo>
                  <a:lnTo>
                    <a:pt x="2365" y="13779"/>
                  </a:lnTo>
                  <a:lnTo>
                    <a:pt x="2664" y="14051"/>
                  </a:lnTo>
                  <a:lnTo>
                    <a:pt x="2963" y="14295"/>
                  </a:lnTo>
                  <a:lnTo>
                    <a:pt x="3262" y="14540"/>
                  </a:lnTo>
                  <a:lnTo>
                    <a:pt x="3561" y="14757"/>
                  </a:lnTo>
                  <a:lnTo>
                    <a:pt x="3914" y="14975"/>
                  </a:lnTo>
                  <a:lnTo>
                    <a:pt x="4240" y="15165"/>
                  </a:lnTo>
                  <a:lnTo>
                    <a:pt x="4594" y="15355"/>
                  </a:lnTo>
                  <a:lnTo>
                    <a:pt x="4947" y="15518"/>
                  </a:lnTo>
                  <a:lnTo>
                    <a:pt x="5300" y="15654"/>
                  </a:lnTo>
                  <a:lnTo>
                    <a:pt x="5681" y="15790"/>
                  </a:lnTo>
                  <a:lnTo>
                    <a:pt x="6061" y="15899"/>
                  </a:lnTo>
                  <a:lnTo>
                    <a:pt x="6469" y="15980"/>
                  </a:lnTo>
                  <a:lnTo>
                    <a:pt x="6849" y="16062"/>
                  </a:lnTo>
                  <a:lnTo>
                    <a:pt x="7257" y="16116"/>
                  </a:lnTo>
                  <a:lnTo>
                    <a:pt x="7664" y="16143"/>
                  </a:lnTo>
                  <a:lnTo>
                    <a:pt x="8507" y="16143"/>
                  </a:lnTo>
                  <a:lnTo>
                    <a:pt x="8915" y="16116"/>
                  </a:lnTo>
                  <a:lnTo>
                    <a:pt x="9322" y="16062"/>
                  </a:lnTo>
                  <a:lnTo>
                    <a:pt x="9703" y="15980"/>
                  </a:lnTo>
                  <a:lnTo>
                    <a:pt x="10110" y="15899"/>
                  </a:lnTo>
                  <a:lnTo>
                    <a:pt x="10491" y="15790"/>
                  </a:lnTo>
                  <a:lnTo>
                    <a:pt x="10871" y="15654"/>
                  </a:lnTo>
                  <a:lnTo>
                    <a:pt x="11224" y="15518"/>
                  </a:lnTo>
                  <a:lnTo>
                    <a:pt x="11578" y="15355"/>
                  </a:lnTo>
                  <a:lnTo>
                    <a:pt x="11931" y="15165"/>
                  </a:lnTo>
                  <a:lnTo>
                    <a:pt x="12284" y="14975"/>
                  </a:lnTo>
                  <a:lnTo>
                    <a:pt x="12610" y="14757"/>
                  </a:lnTo>
                  <a:lnTo>
                    <a:pt x="12909" y="14540"/>
                  </a:lnTo>
                  <a:lnTo>
                    <a:pt x="13235" y="14295"/>
                  </a:lnTo>
                  <a:lnTo>
                    <a:pt x="13507" y="14051"/>
                  </a:lnTo>
                  <a:lnTo>
                    <a:pt x="13806" y="13779"/>
                  </a:lnTo>
                  <a:lnTo>
                    <a:pt x="14078" y="13507"/>
                  </a:lnTo>
                  <a:lnTo>
                    <a:pt x="14322" y="13208"/>
                  </a:lnTo>
                  <a:lnTo>
                    <a:pt x="14567" y="12909"/>
                  </a:lnTo>
                  <a:lnTo>
                    <a:pt x="14784" y="12583"/>
                  </a:lnTo>
                  <a:lnTo>
                    <a:pt x="15002" y="12257"/>
                  </a:lnTo>
                  <a:lnTo>
                    <a:pt x="15192" y="11931"/>
                  </a:lnTo>
                  <a:lnTo>
                    <a:pt x="15382" y="11578"/>
                  </a:lnTo>
                  <a:lnTo>
                    <a:pt x="15518" y="11224"/>
                  </a:lnTo>
                  <a:lnTo>
                    <a:pt x="15681" y="10844"/>
                  </a:lnTo>
                  <a:lnTo>
                    <a:pt x="15790" y="10464"/>
                  </a:lnTo>
                  <a:lnTo>
                    <a:pt x="15926" y="10083"/>
                  </a:lnTo>
                  <a:lnTo>
                    <a:pt x="16007" y="9703"/>
                  </a:lnTo>
                  <a:lnTo>
                    <a:pt x="16062" y="9295"/>
                  </a:lnTo>
                  <a:lnTo>
                    <a:pt x="16116" y="8887"/>
                  </a:lnTo>
                  <a:lnTo>
                    <a:pt x="16143" y="8480"/>
                  </a:lnTo>
                  <a:lnTo>
                    <a:pt x="16170" y="8072"/>
                  </a:lnTo>
                  <a:lnTo>
                    <a:pt x="16143" y="7664"/>
                  </a:lnTo>
                  <a:lnTo>
                    <a:pt x="16116" y="7257"/>
                  </a:lnTo>
                  <a:lnTo>
                    <a:pt x="16062" y="6849"/>
                  </a:lnTo>
                  <a:lnTo>
                    <a:pt x="16007" y="6442"/>
                  </a:lnTo>
                  <a:lnTo>
                    <a:pt x="15926" y="6061"/>
                  </a:lnTo>
                  <a:lnTo>
                    <a:pt x="15790" y="5681"/>
                  </a:lnTo>
                  <a:lnTo>
                    <a:pt x="15681" y="5300"/>
                  </a:lnTo>
                  <a:lnTo>
                    <a:pt x="15518" y="4920"/>
                  </a:lnTo>
                  <a:lnTo>
                    <a:pt x="15382" y="4566"/>
                  </a:lnTo>
                  <a:lnTo>
                    <a:pt x="15192" y="4213"/>
                  </a:lnTo>
                  <a:lnTo>
                    <a:pt x="15002" y="3887"/>
                  </a:lnTo>
                  <a:lnTo>
                    <a:pt x="14784" y="3561"/>
                  </a:lnTo>
                  <a:lnTo>
                    <a:pt x="14567" y="3235"/>
                  </a:lnTo>
                  <a:lnTo>
                    <a:pt x="14322" y="2936"/>
                  </a:lnTo>
                  <a:lnTo>
                    <a:pt x="14078" y="2637"/>
                  </a:lnTo>
                  <a:lnTo>
                    <a:pt x="13806" y="2365"/>
                  </a:lnTo>
                  <a:lnTo>
                    <a:pt x="13507" y="2093"/>
                  </a:lnTo>
                  <a:lnTo>
                    <a:pt x="13235" y="1849"/>
                  </a:lnTo>
                  <a:lnTo>
                    <a:pt x="12909" y="1604"/>
                  </a:lnTo>
                  <a:lnTo>
                    <a:pt x="12610" y="1360"/>
                  </a:lnTo>
                  <a:lnTo>
                    <a:pt x="12284" y="1170"/>
                  </a:lnTo>
                  <a:lnTo>
                    <a:pt x="11931" y="979"/>
                  </a:lnTo>
                  <a:lnTo>
                    <a:pt x="11578" y="789"/>
                  </a:lnTo>
                  <a:lnTo>
                    <a:pt x="11224" y="626"/>
                  </a:lnTo>
                  <a:lnTo>
                    <a:pt x="10871" y="490"/>
                  </a:lnTo>
                  <a:lnTo>
                    <a:pt x="10491" y="354"/>
                  </a:lnTo>
                  <a:lnTo>
                    <a:pt x="10110" y="246"/>
                  </a:lnTo>
                  <a:lnTo>
                    <a:pt x="9703" y="164"/>
                  </a:lnTo>
                  <a:lnTo>
                    <a:pt x="9322" y="82"/>
                  </a:lnTo>
                  <a:lnTo>
                    <a:pt x="8915" y="28"/>
                  </a:lnTo>
                  <a:lnTo>
                    <a:pt x="8507" y="1"/>
                  </a:lnTo>
                  <a:close/>
                </a:path>
              </a:pathLst>
            </a:custGeom>
            <a:solidFill>
              <a:srgbClr val="FCE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17"/>
            <p:cNvSpPr/>
            <p:nvPr/>
          </p:nvSpPr>
          <p:spPr>
            <a:xfrm>
              <a:off x="4218625" y="1114525"/>
              <a:ext cx="292150" cy="292150"/>
            </a:xfrm>
            <a:custGeom>
              <a:avLst/>
              <a:gdLst/>
              <a:ahLst/>
              <a:cxnLst/>
              <a:rect l="l" t="t" r="r" b="b"/>
              <a:pathLst>
                <a:path w="11686" h="11686" extrusionOk="0">
                  <a:moveTo>
                    <a:pt x="5843" y="191"/>
                  </a:moveTo>
                  <a:lnTo>
                    <a:pt x="6414" y="218"/>
                  </a:lnTo>
                  <a:lnTo>
                    <a:pt x="6957" y="299"/>
                  </a:lnTo>
                  <a:lnTo>
                    <a:pt x="7501" y="435"/>
                  </a:lnTo>
                  <a:lnTo>
                    <a:pt x="8017" y="625"/>
                  </a:lnTo>
                  <a:lnTo>
                    <a:pt x="8534" y="870"/>
                  </a:lnTo>
                  <a:lnTo>
                    <a:pt x="8996" y="1169"/>
                  </a:lnTo>
                  <a:lnTo>
                    <a:pt x="9430" y="1495"/>
                  </a:lnTo>
                  <a:lnTo>
                    <a:pt x="9838" y="1848"/>
                  </a:lnTo>
                  <a:lnTo>
                    <a:pt x="10191" y="2256"/>
                  </a:lnTo>
                  <a:lnTo>
                    <a:pt x="10517" y="2691"/>
                  </a:lnTo>
                  <a:lnTo>
                    <a:pt x="10789" y="3153"/>
                  </a:lnTo>
                  <a:lnTo>
                    <a:pt x="11034" y="3642"/>
                  </a:lnTo>
                  <a:lnTo>
                    <a:pt x="11224" y="4158"/>
                  </a:lnTo>
                  <a:lnTo>
                    <a:pt x="11360" y="4702"/>
                  </a:lnTo>
                  <a:lnTo>
                    <a:pt x="11441" y="5272"/>
                  </a:lnTo>
                  <a:lnTo>
                    <a:pt x="11469" y="5843"/>
                  </a:lnTo>
                  <a:lnTo>
                    <a:pt x="11441" y="6414"/>
                  </a:lnTo>
                  <a:lnTo>
                    <a:pt x="11360" y="6984"/>
                  </a:lnTo>
                  <a:lnTo>
                    <a:pt x="11224" y="7528"/>
                  </a:lnTo>
                  <a:lnTo>
                    <a:pt x="11034" y="8044"/>
                  </a:lnTo>
                  <a:lnTo>
                    <a:pt x="10789" y="8533"/>
                  </a:lnTo>
                  <a:lnTo>
                    <a:pt x="10517" y="8995"/>
                  </a:lnTo>
                  <a:lnTo>
                    <a:pt x="10191" y="9430"/>
                  </a:lnTo>
                  <a:lnTo>
                    <a:pt x="9838" y="9838"/>
                  </a:lnTo>
                  <a:lnTo>
                    <a:pt x="9430" y="10191"/>
                  </a:lnTo>
                  <a:lnTo>
                    <a:pt x="8996" y="10517"/>
                  </a:lnTo>
                  <a:lnTo>
                    <a:pt x="8534" y="10816"/>
                  </a:lnTo>
                  <a:lnTo>
                    <a:pt x="8017" y="11034"/>
                  </a:lnTo>
                  <a:lnTo>
                    <a:pt x="7501" y="11224"/>
                  </a:lnTo>
                  <a:lnTo>
                    <a:pt x="6957" y="11387"/>
                  </a:lnTo>
                  <a:lnTo>
                    <a:pt x="6414" y="11468"/>
                  </a:lnTo>
                  <a:lnTo>
                    <a:pt x="5843" y="11496"/>
                  </a:lnTo>
                  <a:lnTo>
                    <a:pt x="5245" y="11468"/>
                  </a:lnTo>
                  <a:lnTo>
                    <a:pt x="4702" y="11387"/>
                  </a:lnTo>
                  <a:lnTo>
                    <a:pt x="4158" y="11224"/>
                  </a:lnTo>
                  <a:lnTo>
                    <a:pt x="3642" y="11034"/>
                  </a:lnTo>
                  <a:lnTo>
                    <a:pt x="3153" y="10816"/>
                  </a:lnTo>
                  <a:lnTo>
                    <a:pt x="2664" y="10517"/>
                  </a:lnTo>
                  <a:lnTo>
                    <a:pt x="2229" y="10191"/>
                  </a:lnTo>
                  <a:lnTo>
                    <a:pt x="1848" y="9838"/>
                  </a:lnTo>
                  <a:lnTo>
                    <a:pt x="1468" y="9430"/>
                  </a:lnTo>
                  <a:lnTo>
                    <a:pt x="1142" y="8995"/>
                  </a:lnTo>
                  <a:lnTo>
                    <a:pt x="870" y="8533"/>
                  </a:lnTo>
                  <a:lnTo>
                    <a:pt x="626" y="8044"/>
                  </a:lnTo>
                  <a:lnTo>
                    <a:pt x="435" y="7528"/>
                  </a:lnTo>
                  <a:lnTo>
                    <a:pt x="299" y="6984"/>
                  </a:lnTo>
                  <a:lnTo>
                    <a:pt x="218" y="6414"/>
                  </a:lnTo>
                  <a:lnTo>
                    <a:pt x="191" y="5843"/>
                  </a:lnTo>
                  <a:lnTo>
                    <a:pt x="218" y="5272"/>
                  </a:lnTo>
                  <a:lnTo>
                    <a:pt x="299" y="4702"/>
                  </a:lnTo>
                  <a:lnTo>
                    <a:pt x="435" y="4158"/>
                  </a:lnTo>
                  <a:lnTo>
                    <a:pt x="626" y="3642"/>
                  </a:lnTo>
                  <a:lnTo>
                    <a:pt x="870" y="3153"/>
                  </a:lnTo>
                  <a:lnTo>
                    <a:pt x="1142" y="2691"/>
                  </a:lnTo>
                  <a:lnTo>
                    <a:pt x="1468" y="2256"/>
                  </a:lnTo>
                  <a:lnTo>
                    <a:pt x="1848" y="1848"/>
                  </a:lnTo>
                  <a:lnTo>
                    <a:pt x="2229" y="1495"/>
                  </a:lnTo>
                  <a:lnTo>
                    <a:pt x="2664" y="1169"/>
                  </a:lnTo>
                  <a:lnTo>
                    <a:pt x="3153" y="870"/>
                  </a:lnTo>
                  <a:lnTo>
                    <a:pt x="3642" y="625"/>
                  </a:lnTo>
                  <a:lnTo>
                    <a:pt x="4158" y="435"/>
                  </a:lnTo>
                  <a:lnTo>
                    <a:pt x="4702" y="299"/>
                  </a:lnTo>
                  <a:lnTo>
                    <a:pt x="5245" y="218"/>
                  </a:lnTo>
                  <a:lnTo>
                    <a:pt x="5843" y="191"/>
                  </a:lnTo>
                  <a:close/>
                  <a:moveTo>
                    <a:pt x="5843" y="0"/>
                  </a:moveTo>
                  <a:lnTo>
                    <a:pt x="5245" y="28"/>
                  </a:lnTo>
                  <a:lnTo>
                    <a:pt x="4648" y="109"/>
                  </a:lnTo>
                  <a:lnTo>
                    <a:pt x="4104" y="272"/>
                  </a:lnTo>
                  <a:lnTo>
                    <a:pt x="3561" y="462"/>
                  </a:lnTo>
                  <a:lnTo>
                    <a:pt x="3044" y="707"/>
                  </a:lnTo>
                  <a:lnTo>
                    <a:pt x="2555" y="1006"/>
                  </a:lnTo>
                  <a:lnTo>
                    <a:pt x="2120" y="1332"/>
                  </a:lnTo>
                  <a:lnTo>
                    <a:pt x="1713" y="1712"/>
                  </a:lnTo>
                  <a:lnTo>
                    <a:pt x="1332" y="2120"/>
                  </a:lnTo>
                  <a:lnTo>
                    <a:pt x="979" y="2582"/>
                  </a:lnTo>
                  <a:lnTo>
                    <a:pt x="707" y="3071"/>
                  </a:lnTo>
                  <a:lnTo>
                    <a:pt x="463" y="3560"/>
                  </a:lnTo>
                  <a:lnTo>
                    <a:pt x="245" y="4104"/>
                  </a:lnTo>
                  <a:lnTo>
                    <a:pt x="109" y="4675"/>
                  </a:lnTo>
                  <a:lnTo>
                    <a:pt x="28" y="5245"/>
                  </a:lnTo>
                  <a:lnTo>
                    <a:pt x="1" y="5843"/>
                  </a:lnTo>
                  <a:lnTo>
                    <a:pt x="28" y="6441"/>
                  </a:lnTo>
                  <a:lnTo>
                    <a:pt x="109" y="7012"/>
                  </a:lnTo>
                  <a:lnTo>
                    <a:pt x="245" y="7582"/>
                  </a:lnTo>
                  <a:lnTo>
                    <a:pt x="463" y="8126"/>
                  </a:lnTo>
                  <a:lnTo>
                    <a:pt x="707" y="8615"/>
                  </a:lnTo>
                  <a:lnTo>
                    <a:pt x="979" y="9104"/>
                  </a:lnTo>
                  <a:lnTo>
                    <a:pt x="1332" y="9566"/>
                  </a:lnTo>
                  <a:lnTo>
                    <a:pt x="1713" y="9974"/>
                  </a:lnTo>
                  <a:lnTo>
                    <a:pt x="2120" y="10354"/>
                  </a:lnTo>
                  <a:lnTo>
                    <a:pt x="2555" y="10680"/>
                  </a:lnTo>
                  <a:lnTo>
                    <a:pt x="3044" y="10979"/>
                  </a:lnTo>
                  <a:lnTo>
                    <a:pt x="3561" y="11224"/>
                  </a:lnTo>
                  <a:lnTo>
                    <a:pt x="4104" y="11414"/>
                  </a:lnTo>
                  <a:lnTo>
                    <a:pt x="4648" y="11577"/>
                  </a:lnTo>
                  <a:lnTo>
                    <a:pt x="5245" y="11659"/>
                  </a:lnTo>
                  <a:lnTo>
                    <a:pt x="5843" y="11686"/>
                  </a:lnTo>
                  <a:lnTo>
                    <a:pt x="6441" y="11659"/>
                  </a:lnTo>
                  <a:lnTo>
                    <a:pt x="7012" y="11577"/>
                  </a:lnTo>
                  <a:lnTo>
                    <a:pt x="7555" y="11414"/>
                  </a:lnTo>
                  <a:lnTo>
                    <a:pt x="8099" y="11224"/>
                  </a:lnTo>
                  <a:lnTo>
                    <a:pt x="8615" y="10979"/>
                  </a:lnTo>
                  <a:lnTo>
                    <a:pt x="9104" y="10680"/>
                  </a:lnTo>
                  <a:lnTo>
                    <a:pt x="9539" y="10354"/>
                  </a:lnTo>
                  <a:lnTo>
                    <a:pt x="9974" y="9974"/>
                  </a:lnTo>
                  <a:lnTo>
                    <a:pt x="10327" y="9566"/>
                  </a:lnTo>
                  <a:lnTo>
                    <a:pt x="10680" y="9104"/>
                  </a:lnTo>
                  <a:lnTo>
                    <a:pt x="10979" y="8615"/>
                  </a:lnTo>
                  <a:lnTo>
                    <a:pt x="11224" y="8126"/>
                  </a:lnTo>
                  <a:lnTo>
                    <a:pt x="11414" y="7582"/>
                  </a:lnTo>
                  <a:lnTo>
                    <a:pt x="11550" y="7012"/>
                  </a:lnTo>
                  <a:lnTo>
                    <a:pt x="11632" y="6441"/>
                  </a:lnTo>
                  <a:lnTo>
                    <a:pt x="11686" y="5843"/>
                  </a:lnTo>
                  <a:lnTo>
                    <a:pt x="11632" y="5245"/>
                  </a:lnTo>
                  <a:lnTo>
                    <a:pt x="11550" y="4675"/>
                  </a:lnTo>
                  <a:lnTo>
                    <a:pt x="11414" y="4104"/>
                  </a:lnTo>
                  <a:lnTo>
                    <a:pt x="11224" y="3560"/>
                  </a:lnTo>
                  <a:lnTo>
                    <a:pt x="10979" y="3071"/>
                  </a:lnTo>
                  <a:lnTo>
                    <a:pt x="10680" y="2582"/>
                  </a:lnTo>
                  <a:lnTo>
                    <a:pt x="10327" y="2120"/>
                  </a:lnTo>
                  <a:lnTo>
                    <a:pt x="9974" y="1712"/>
                  </a:lnTo>
                  <a:lnTo>
                    <a:pt x="9539" y="1332"/>
                  </a:lnTo>
                  <a:lnTo>
                    <a:pt x="9104" y="1006"/>
                  </a:lnTo>
                  <a:lnTo>
                    <a:pt x="8615" y="707"/>
                  </a:lnTo>
                  <a:lnTo>
                    <a:pt x="8099" y="462"/>
                  </a:lnTo>
                  <a:lnTo>
                    <a:pt x="7555" y="272"/>
                  </a:lnTo>
                  <a:lnTo>
                    <a:pt x="7012" y="109"/>
                  </a:lnTo>
                  <a:lnTo>
                    <a:pt x="6441" y="28"/>
                  </a:lnTo>
                  <a:lnTo>
                    <a:pt x="5843" y="0"/>
                  </a:lnTo>
                  <a:close/>
                </a:path>
              </a:pathLst>
            </a:custGeom>
            <a:solidFill>
              <a:srgbClr val="FCE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17"/>
            <p:cNvSpPr/>
            <p:nvPr/>
          </p:nvSpPr>
          <p:spPr>
            <a:xfrm>
              <a:off x="4270250" y="1166825"/>
              <a:ext cx="188225" cy="187550"/>
            </a:xfrm>
            <a:custGeom>
              <a:avLst/>
              <a:gdLst/>
              <a:ahLst/>
              <a:cxnLst/>
              <a:rect l="l" t="t" r="r" b="b"/>
              <a:pathLst>
                <a:path w="7529" h="7502" extrusionOk="0">
                  <a:moveTo>
                    <a:pt x="4132" y="191"/>
                  </a:moveTo>
                  <a:lnTo>
                    <a:pt x="4485" y="245"/>
                  </a:lnTo>
                  <a:lnTo>
                    <a:pt x="4838" y="354"/>
                  </a:lnTo>
                  <a:lnTo>
                    <a:pt x="5164" y="463"/>
                  </a:lnTo>
                  <a:lnTo>
                    <a:pt x="5463" y="626"/>
                  </a:lnTo>
                  <a:lnTo>
                    <a:pt x="5762" y="789"/>
                  </a:lnTo>
                  <a:lnTo>
                    <a:pt x="6034" y="1006"/>
                  </a:lnTo>
                  <a:lnTo>
                    <a:pt x="6278" y="1224"/>
                  </a:lnTo>
                  <a:lnTo>
                    <a:pt x="6523" y="1496"/>
                  </a:lnTo>
                  <a:lnTo>
                    <a:pt x="6713" y="1767"/>
                  </a:lnTo>
                  <a:lnTo>
                    <a:pt x="6903" y="2039"/>
                  </a:lnTo>
                  <a:lnTo>
                    <a:pt x="7039" y="2365"/>
                  </a:lnTo>
                  <a:lnTo>
                    <a:pt x="7175" y="2691"/>
                  </a:lnTo>
                  <a:lnTo>
                    <a:pt x="7257" y="3045"/>
                  </a:lnTo>
                  <a:lnTo>
                    <a:pt x="7311" y="3398"/>
                  </a:lnTo>
                  <a:lnTo>
                    <a:pt x="7338" y="3751"/>
                  </a:lnTo>
                  <a:lnTo>
                    <a:pt x="7311" y="4104"/>
                  </a:lnTo>
                  <a:lnTo>
                    <a:pt x="7257" y="4458"/>
                  </a:lnTo>
                  <a:lnTo>
                    <a:pt x="7175" y="4811"/>
                  </a:lnTo>
                  <a:lnTo>
                    <a:pt x="7039" y="5137"/>
                  </a:lnTo>
                  <a:lnTo>
                    <a:pt x="6903" y="5436"/>
                  </a:lnTo>
                  <a:lnTo>
                    <a:pt x="6713" y="5735"/>
                  </a:lnTo>
                  <a:lnTo>
                    <a:pt x="6523" y="6007"/>
                  </a:lnTo>
                  <a:lnTo>
                    <a:pt x="6278" y="6278"/>
                  </a:lnTo>
                  <a:lnTo>
                    <a:pt x="6034" y="6496"/>
                  </a:lnTo>
                  <a:lnTo>
                    <a:pt x="5762" y="6713"/>
                  </a:lnTo>
                  <a:lnTo>
                    <a:pt x="5463" y="6876"/>
                  </a:lnTo>
                  <a:lnTo>
                    <a:pt x="5164" y="7039"/>
                  </a:lnTo>
                  <a:lnTo>
                    <a:pt x="4838" y="7148"/>
                  </a:lnTo>
                  <a:lnTo>
                    <a:pt x="4485" y="7230"/>
                  </a:lnTo>
                  <a:lnTo>
                    <a:pt x="4132" y="7284"/>
                  </a:lnTo>
                  <a:lnTo>
                    <a:pt x="3778" y="7311"/>
                  </a:lnTo>
                  <a:lnTo>
                    <a:pt x="3398" y="7284"/>
                  </a:lnTo>
                  <a:lnTo>
                    <a:pt x="3045" y="7230"/>
                  </a:lnTo>
                  <a:lnTo>
                    <a:pt x="2718" y="7148"/>
                  </a:lnTo>
                  <a:lnTo>
                    <a:pt x="2392" y="7039"/>
                  </a:lnTo>
                  <a:lnTo>
                    <a:pt x="2066" y="6876"/>
                  </a:lnTo>
                  <a:lnTo>
                    <a:pt x="1767" y="6713"/>
                  </a:lnTo>
                  <a:lnTo>
                    <a:pt x="1496" y="6496"/>
                  </a:lnTo>
                  <a:lnTo>
                    <a:pt x="1251" y="6278"/>
                  </a:lnTo>
                  <a:lnTo>
                    <a:pt x="1006" y="6007"/>
                  </a:lnTo>
                  <a:lnTo>
                    <a:pt x="816" y="5735"/>
                  </a:lnTo>
                  <a:lnTo>
                    <a:pt x="626" y="5436"/>
                  </a:lnTo>
                  <a:lnTo>
                    <a:pt x="490" y="5137"/>
                  </a:lnTo>
                  <a:lnTo>
                    <a:pt x="354" y="4811"/>
                  </a:lnTo>
                  <a:lnTo>
                    <a:pt x="273" y="4458"/>
                  </a:lnTo>
                  <a:lnTo>
                    <a:pt x="218" y="4104"/>
                  </a:lnTo>
                  <a:lnTo>
                    <a:pt x="191" y="3751"/>
                  </a:lnTo>
                  <a:lnTo>
                    <a:pt x="218" y="3398"/>
                  </a:lnTo>
                  <a:lnTo>
                    <a:pt x="273" y="3045"/>
                  </a:lnTo>
                  <a:lnTo>
                    <a:pt x="354" y="2691"/>
                  </a:lnTo>
                  <a:lnTo>
                    <a:pt x="490" y="2365"/>
                  </a:lnTo>
                  <a:lnTo>
                    <a:pt x="626" y="2039"/>
                  </a:lnTo>
                  <a:lnTo>
                    <a:pt x="816" y="1767"/>
                  </a:lnTo>
                  <a:lnTo>
                    <a:pt x="1006" y="1496"/>
                  </a:lnTo>
                  <a:lnTo>
                    <a:pt x="1251" y="1224"/>
                  </a:lnTo>
                  <a:lnTo>
                    <a:pt x="1496" y="1006"/>
                  </a:lnTo>
                  <a:lnTo>
                    <a:pt x="1767" y="789"/>
                  </a:lnTo>
                  <a:lnTo>
                    <a:pt x="2066" y="626"/>
                  </a:lnTo>
                  <a:lnTo>
                    <a:pt x="2392" y="463"/>
                  </a:lnTo>
                  <a:lnTo>
                    <a:pt x="2718" y="354"/>
                  </a:lnTo>
                  <a:lnTo>
                    <a:pt x="3045" y="245"/>
                  </a:lnTo>
                  <a:lnTo>
                    <a:pt x="3398" y="191"/>
                  </a:lnTo>
                  <a:close/>
                  <a:moveTo>
                    <a:pt x="3371" y="1"/>
                  </a:moveTo>
                  <a:lnTo>
                    <a:pt x="3017" y="55"/>
                  </a:lnTo>
                  <a:lnTo>
                    <a:pt x="2664" y="164"/>
                  </a:lnTo>
                  <a:lnTo>
                    <a:pt x="2311" y="300"/>
                  </a:lnTo>
                  <a:lnTo>
                    <a:pt x="1985" y="436"/>
                  </a:lnTo>
                  <a:lnTo>
                    <a:pt x="1659" y="626"/>
                  </a:lnTo>
                  <a:lnTo>
                    <a:pt x="1387" y="843"/>
                  </a:lnTo>
                  <a:lnTo>
                    <a:pt x="1115" y="1088"/>
                  </a:lnTo>
                  <a:lnTo>
                    <a:pt x="870" y="1360"/>
                  </a:lnTo>
                  <a:lnTo>
                    <a:pt x="653" y="1659"/>
                  </a:lnTo>
                  <a:lnTo>
                    <a:pt x="463" y="1957"/>
                  </a:lnTo>
                  <a:lnTo>
                    <a:pt x="300" y="2284"/>
                  </a:lnTo>
                  <a:lnTo>
                    <a:pt x="191" y="2637"/>
                  </a:lnTo>
                  <a:lnTo>
                    <a:pt x="82" y="2990"/>
                  </a:lnTo>
                  <a:lnTo>
                    <a:pt x="28" y="3371"/>
                  </a:lnTo>
                  <a:lnTo>
                    <a:pt x="1" y="3751"/>
                  </a:lnTo>
                  <a:lnTo>
                    <a:pt x="28" y="4132"/>
                  </a:lnTo>
                  <a:lnTo>
                    <a:pt x="82" y="4512"/>
                  </a:lnTo>
                  <a:lnTo>
                    <a:pt x="191" y="4865"/>
                  </a:lnTo>
                  <a:lnTo>
                    <a:pt x="300" y="5219"/>
                  </a:lnTo>
                  <a:lnTo>
                    <a:pt x="463" y="5545"/>
                  </a:lnTo>
                  <a:lnTo>
                    <a:pt x="653" y="5844"/>
                  </a:lnTo>
                  <a:lnTo>
                    <a:pt x="870" y="6143"/>
                  </a:lnTo>
                  <a:lnTo>
                    <a:pt x="1115" y="6414"/>
                  </a:lnTo>
                  <a:lnTo>
                    <a:pt x="1387" y="6659"/>
                  </a:lnTo>
                  <a:lnTo>
                    <a:pt x="1659" y="6876"/>
                  </a:lnTo>
                  <a:lnTo>
                    <a:pt x="1985" y="7039"/>
                  </a:lnTo>
                  <a:lnTo>
                    <a:pt x="2311" y="7202"/>
                  </a:lnTo>
                  <a:lnTo>
                    <a:pt x="2664" y="7338"/>
                  </a:lnTo>
                  <a:lnTo>
                    <a:pt x="3017" y="7420"/>
                  </a:lnTo>
                  <a:lnTo>
                    <a:pt x="3371" y="7474"/>
                  </a:lnTo>
                  <a:lnTo>
                    <a:pt x="3778" y="7501"/>
                  </a:lnTo>
                  <a:lnTo>
                    <a:pt x="4159" y="7474"/>
                  </a:lnTo>
                  <a:lnTo>
                    <a:pt x="4512" y="7420"/>
                  </a:lnTo>
                  <a:lnTo>
                    <a:pt x="4892" y="7338"/>
                  </a:lnTo>
                  <a:lnTo>
                    <a:pt x="5219" y="7202"/>
                  </a:lnTo>
                  <a:lnTo>
                    <a:pt x="5545" y="7039"/>
                  </a:lnTo>
                  <a:lnTo>
                    <a:pt x="5871" y="6876"/>
                  </a:lnTo>
                  <a:lnTo>
                    <a:pt x="6143" y="6659"/>
                  </a:lnTo>
                  <a:lnTo>
                    <a:pt x="6414" y="6414"/>
                  </a:lnTo>
                  <a:lnTo>
                    <a:pt x="6659" y="6143"/>
                  </a:lnTo>
                  <a:lnTo>
                    <a:pt x="6876" y="5844"/>
                  </a:lnTo>
                  <a:lnTo>
                    <a:pt x="7066" y="5545"/>
                  </a:lnTo>
                  <a:lnTo>
                    <a:pt x="7230" y="5219"/>
                  </a:lnTo>
                  <a:lnTo>
                    <a:pt x="7365" y="4865"/>
                  </a:lnTo>
                  <a:lnTo>
                    <a:pt x="7447" y="4512"/>
                  </a:lnTo>
                  <a:lnTo>
                    <a:pt x="7501" y="4132"/>
                  </a:lnTo>
                  <a:lnTo>
                    <a:pt x="7528" y="3751"/>
                  </a:lnTo>
                  <a:lnTo>
                    <a:pt x="7501" y="3371"/>
                  </a:lnTo>
                  <a:lnTo>
                    <a:pt x="7447" y="2990"/>
                  </a:lnTo>
                  <a:lnTo>
                    <a:pt x="7365" y="2637"/>
                  </a:lnTo>
                  <a:lnTo>
                    <a:pt x="7230" y="2284"/>
                  </a:lnTo>
                  <a:lnTo>
                    <a:pt x="7066" y="1957"/>
                  </a:lnTo>
                  <a:lnTo>
                    <a:pt x="6876" y="1659"/>
                  </a:lnTo>
                  <a:lnTo>
                    <a:pt x="6659" y="1360"/>
                  </a:lnTo>
                  <a:lnTo>
                    <a:pt x="6414" y="1088"/>
                  </a:lnTo>
                  <a:lnTo>
                    <a:pt x="6143" y="843"/>
                  </a:lnTo>
                  <a:lnTo>
                    <a:pt x="5871" y="626"/>
                  </a:lnTo>
                  <a:lnTo>
                    <a:pt x="5545" y="436"/>
                  </a:lnTo>
                  <a:lnTo>
                    <a:pt x="5219" y="300"/>
                  </a:lnTo>
                  <a:lnTo>
                    <a:pt x="4892" y="164"/>
                  </a:lnTo>
                  <a:lnTo>
                    <a:pt x="4512" y="55"/>
                  </a:lnTo>
                  <a:lnTo>
                    <a:pt x="4159" y="1"/>
                  </a:lnTo>
                  <a:close/>
                </a:path>
              </a:pathLst>
            </a:custGeom>
            <a:solidFill>
              <a:srgbClr val="FCE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7"/>
            <p:cNvSpPr/>
            <p:nvPr/>
          </p:nvSpPr>
          <p:spPr>
            <a:xfrm>
              <a:off x="4326650" y="1222550"/>
              <a:ext cx="76125" cy="76100"/>
            </a:xfrm>
            <a:custGeom>
              <a:avLst/>
              <a:gdLst/>
              <a:ahLst/>
              <a:cxnLst/>
              <a:rect l="l" t="t" r="r" b="b"/>
              <a:pathLst>
                <a:path w="3045" h="3044" extrusionOk="0">
                  <a:moveTo>
                    <a:pt x="1522" y="190"/>
                  </a:moveTo>
                  <a:lnTo>
                    <a:pt x="1767" y="218"/>
                  </a:lnTo>
                  <a:lnTo>
                    <a:pt x="2039" y="299"/>
                  </a:lnTo>
                  <a:lnTo>
                    <a:pt x="2256" y="408"/>
                  </a:lnTo>
                  <a:lnTo>
                    <a:pt x="2446" y="571"/>
                  </a:lnTo>
                  <a:lnTo>
                    <a:pt x="2609" y="788"/>
                  </a:lnTo>
                  <a:lnTo>
                    <a:pt x="2745" y="1006"/>
                  </a:lnTo>
                  <a:lnTo>
                    <a:pt x="2799" y="1250"/>
                  </a:lnTo>
                  <a:lnTo>
                    <a:pt x="2827" y="1522"/>
                  </a:lnTo>
                  <a:lnTo>
                    <a:pt x="2799" y="1794"/>
                  </a:lnTo>
                  <a:lnTo>
                    <a:pt x="2745" y="2038"/>
                  </a:lnTo>
                  <a:lnTo>
                    <a:pt x="2609" y="2256"/>
                  </a:lnTo>
                  <a:lnTo>
                    <a:pt x="2446" y="2446"/>
                  </a:lnTo>
                  <a:lnTo>
                    <a:pt x="2256" y="2609"/>
                  </a:lnTo>
                  <a:lnTo>
                    <a:pt x="2039" y="2745"/>
                  </a:lnTo>
                  <a:lnTo>
                    <a:pt x="1767" y="2826"/>
                  </a:lnTo>
                  <a:lnTo>
                    <a:pt x="1522" y="2854"/>
                  </a:lnTo>
                  <a:lnTo>
                    <a:pt x="1250" y="2826"/>
                  </a:lnTo>
                  <a:lnTo>
                    <a:pt x="1006" y="2745"/>
                  </a:lnTo>
                  <a:lnTo>
                    <a:pt x="761" y="2609"/>
                  </a:lnTo>
                  <a:lnTo>
                    <a:pt x="571" y="2446"/>
                  </a:lnTo>
                  <a:lnTo>
                    <a:pt x="408" y="2256"/>
                  </a:lnTo>
                  <a:lnTo>
                    <a:pt x="299" y="2038"/>
                  </a:lnTo>
                  <a:lnTo>
                    <a:pt x="218" y="1794"/>
                  </a:lnTo>
                  <a:lnTo>
                    <a:pt x="191" y="1522"/>
                  </a:lnTo>
                  <a:lnTo>
                    <a:pt x="218" y="1250"/>
                  </a:lnTo>
                  <a:lnTo>
                    <a:pt x="299" y="1006"/>
                  </a:lnTo>
                  <a:lnTo>
                    <a:pt x="408" y="788"/>
                  </a:lnTo>
                  <a:lnTo>
                    <a:pt x="571" y="571"/>
                  </a:lnTo>
                  <a:lnTo>
                    <a:pt x="761" y="408"/>
                  </a:lnTo>
                  <a:lnTo>
                    <a:pt x="1006" y="299"/>
                  </a:lnTo>
                  <a:lnTo>
                    <a:pt x="1250" y="218"/>
                  </a:lnTo>
                  <a:lnTo>
                    <a:pt x="1522" y="190"/>
                  </a:lnTo>
                  <a:close/>
                  <a:moveTo>
                    <a:pt x="1522" y="0"/>
                  </a:moveTo>
                  <a:lnTo>
                    <a:pt x="1196" y="27"/>
                  </a:lnTo>
                  <a:lnTo>
                    <a:pt x="924" y="109"/>
                  </a:lnTo>
                  <a:lnTo>
                    <a:pt x="653" y="272"/>
                  </a:lnTo>
                  <a:lnTo>
                    <a:pt x="435" y="435"/>
                  </a:lnTo>
                  <a:lnTo>
                    <a:pt x="245" y="680"/>
                  </a:lnTo>
                  <a:lnTo>
                    <a:pt x="109" y="924"/>
                  </a:lnTo>
                  <a:lnTo>
                    <a:pt x="28" y="1223"/>
                  </a:lnTo>
                  <a:lnTo>
                    <a:pt x="0" y="1522"/>
                  </a:lnTo>
                  <a:lnTo>
                    <a:pt x="28" y="1821"/>
                  </a:lnTo>
                  <a:lnTo>
                    <a:pt x="109" y="2120"/>
                  </a:lnTo>
                  <a:lnTo>
                    <a:pt x="245" y="2365"/>
                  </a:lnTo>
                  <a:lnTo>
                    <a:pt x="435" y="2582"/>
                  </a:lnTo>
                  <a:lnTo>
                    <a:pt x="653" y="2772"/>
                  </a:lnTo>
                  <a:lnTo>
                    <a:pt x="924" y="2908"/>
                  </a:lnTo>
                  <a:lnTo>
                    <a:pt x="1196" y="3017"/>
                  </a:lnTo>
                  <a:lnTo>
                    <a:pt x="1522" y="3044"/>
                  </a:lnTo>
                  <a:lnTo>
                    <a:pt x="1821" y="3017"/>
                  </a:lnTo>
                  <a:lnTo>
                    <a:pt x="2093" y="2908"/>
                  </a:lnTo>
                  <a:lnTo>
                    <a:pt x="2365" y="2772"/>
                  </a:lnTo>
                  <a:lnTo>
                    <a:pt x="2582" y="2582"/>
                  </a:lnTo>
                  <a:lnTo>
                    <a:pt x="2772" y="2365"/>
                  </a:lnTo>
                  <a:lnTo>
                    <a:pt x="2908" y="2120"/>
                  </a:lnTo>
                  <a:lnTo>
                    <a:pt x="2990" y="1821"/>
                  </a:lnTo>
                  <a:lnTo>
                    <a:pt x="3044" y="1522"/>
                  </a:lnTo>
                  <a:lnTo>
                    <a:pt x="2990" y="1223"/>
                  </a:lnTo>
                  <a:lnTo>
                    <a:pt x="2908" y="924"/>
                  </a:lnTo>
                  <a:lnTo>
                    <a:pt x="2772" y="680"/>
                  </a:lnTo>
                  <a:lnTo>
                    <a:pt x="2582" y="435"/>
                  </a:lnTo>
                  <a:lnTo>
                    <a:pt x="2365" y="272"/>
                  </a:lnTo>
                  <a:lnTo>
                    <a:pt x="2093" y="109"/>
                  </a:lnTo>
                  <a:lnTo>
                    <a:pt x="1821" y="27"/>
                  </a:lnTo>
                  <a:lnTo>
                    <a:pt x="1522" y="0"/>
                  </a:lnTo>
                  <a:close/>
                </a:path>
              </a:pathLst>
            </a:custGeom>
            <a:solidFill>
              <a:srgbClr val="FCE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8" name="Google Shape;118;p17"/>
          <p:cNvSpPr/>
          <p:nvPr/>
        </p:nvSpPr>
        <p:spPr>
          <a:xfrm rot="10800000">
            <a:off x="12673482" y="5851256"/>
            <a:ext cx="3999693" cy="4128883"/>
          </a:xfrm>
          <a:custGeom>
            <a:avLst/>
            <a:gdLst/>
            <a:ahLst/>
            <a:cxnLst/>
            <a:rect l="l" t="t" r="r" b="b"/>
            <a:pathLst>
              <a:path w="21106" h="44674" extrusionOk="0">
                <a:moveTo>
                  <a:pt x="1625" y="3430"/>
                </a:moveTo>
                <a:lnTo>
                  <a:pt x="1625" y="6868"/>
                </a:lnTo>
                <a:lnTo>
                  <a:pt x="3249" y="6868"/>
                </a:lnTo>
                <a:lnTo>
                  <a:pt x="3249" y="3430"/>
                </a:lnTo>
                <a:close/>
                <a:moveTo>
                  <a:pt x="17857" y="3430"/>
                </a:moveTo>
                <a:lnTo>
                  <a:pt x="17857" y="6868"/>
                </a:lnTo>
                <a:lnTo>
                  <a:pt x="19481" y="6868"/>
                </a:lnTo>
                <a:lnTo>
                  <a:pt x="19481" y="3430"/>
                </a:lnTo>
                <a:close/>
                <a:moveTo>
                  <a:pt x="3249" y="6868"/>
                </a:moveTo>
                <a:lnTo>
                  <a:pt x="3249" y="10307"/>
                </a:lnTo>
                <a:lnTo>
                  <a:pt x="4873" y="10307"/>
                </a:lnTo>
                <a:lnTo>
                  <a:pt x="4873" y="6868"/>
                </a:lnTo>
                <a:close/>
                <a:moveTo>
                  <a:pt x="16233" y="6868"/>
                </a:moveTo>
                <a:lnTo>
                  <a:pt x="16233" y="10307"/>
                </a:lnTo>
                <a:lnTo>
                  <a:pt x="17857" y="10307"/>
                </a:lnTo>
                <a:lnTo>
                  <a:pt x="17857" y="6868"/>
                </a:lnTo>
                <a:close/>
                <a:moveTo>
                  <a:pt x="4873" y="10307"/>
                </a:moveTo>
                <a:lnTo>
                  <a:pt x="4873" y="13746"/>
                </a:lnTo>
                <a:lnTo>
                  <a:pt x="6493" y="13746"/>
                </a:lnTo>
                <a:lnTo>
                  <a:pt x="6493" y="10307"/>
                </a:lnTo>
                <a:close/>
                <a:moveTo>
                  <a:pt x="14609" y="10307"/>
                </a:moveTo>
                <a:lnTo>
                  <a:pt x="14609" y="13746"/>
                </a:lnTo>
                <a:lnTo>
                  <a:pt x="16233" y="13746"/>
                </a:lnTo>
                <a:lnTo>
                  <a:pt x="16233" y="10307"/>
                </a:lnTo>
                <a:close/>
                <a:moveTo>
                  <a:pt x="6493" y="13746"/>
                </a:moveTo>
                <a:lnTo>
                  <a:pt x="6493" y="17184"/>
                </a:lnTo>
                <a:lnTo>
                  <a:pt x="8117" y="17184"/>
                </a:lnTo>
                <a:lnTo>
                  <a:pt x="8117" y="13746"/>
                </a:lnTo>
                <a:close/>
                <a:moveTo>
                  <a:pt x="12989" y="13746"/>
                </a:moveTo>
                <a:lnTo>
                  <a:pt x="12989" y="17184"/>
                </a:lnTo>
                <a:lnTo>
                  <a:pt x="14609" y="17184"/>
                </a:lnTo>
                <a:lnTo>
                  <a:pt x="14609" y="13746"/>
                </a:lnTo>
                <a:close/>
                <a:moveTo>
                  <a:pt x="6493" y="27490"/>
                </a:moveTo>
                <a:lnTo>
                  <a:pt x="6493" y="30929"/>
                </a:lnTo>
                <a:lnTo>
                  <a:pt x="8117" y="30929"/>
                </a:lnTo>
                <a:lnTo>
                  <a:pt x="8117" y="27490"/>
                </a:lnTo>
                <a:close/>
                <a:moveTo>
                  <a:pt x="12989" y="27490"/>
                </a:moveTo>
                <a:lnTo>
                  <a:pt x="12989" y="30929"/>
                </a:lnTo>
                <a:lnTo>
                  <a:pt x="14609" y="30929"/>
                </a:lnTo>
                <a:lnTo>
                  <a:pt x="14609" y="27490"/>
                </a:lnTo>
                <a:close/>
                <a:moveTo>
                  <a:pt x="4873" y="30929"/>
                </a:moveTo>
                <a:lnTo>
                  <a:pt x="4873" y="34368"/>
                </a:lnTo>
                <a:lnTo>
                  <a:pt x="6493" y="34368"/>
                </a:lnTo>
                <a:lnTo>
                  <a:pt x="6493" y="30929"/>
                </a:lnTo>
                <a:close/>
                <a:moveTo>
                  <a:pt x="14609" y="30929"/>
                </a:moveTo>
                <a:lnTo>
                  <a:pt x="14609" y="34368"/>
                </a:lnTo>
                <a:lnTo>
                  <a:pt x="16233" y="34368"/>
                </a:lnTo>
                <a:lnTo>
                  <a:pt x="16233" y="30929"/>
                </a:lnTo>
                <a:close/>
                <a:moveTo>
                  <a:pt x="3249" y="34368"/>
                </a:moveTo>
                <a:lnTo>
                  <a:pt x="3249" y="37796"/>
                </a:lnTo>
                <a:lnTo>
                  <a:pt x="4873" y="37796"/>
                </a:lnTo>
                <a:lnTo>
                  <a:pt x="4873" y="34368"/>
                </a:lnTo>
                <a:close/>
                <a:moveTo>
                  <a:pt x="16233" y="34368"/>
                </a:moveTo>
                <a:lnTo>
                  <a:pt x="16233" y="37796"/>
                </a:lnTo>
                <a:lnTo>
                  <a:pt x="17857" y="37796"/>
                </a:lnTo>
                <a:lnTo>
                  <a:pt x="17857" y="34368"/>
                </a:lnTo>
                <a:close/>
                <a:moveTo>
                  <a:pt x="1625" y="37796"/>
                </a:moveTo>
                <a:lnTo>
                  <a:pt x="1625" y="41235"/>
                </a:lnTo>
                <a:lnTo>
                  <a:pt x="3249" y="41235"/>
                </a:lnTo>
                <a:lnTo>
                  <a:pt x="3249" y="37796"/>
                </a:lnTo>
                <a:close/>
                <a:moveTo>
                  <a:pt x="17857" y="37796"/>
                </a:moveTo>
                <a:lnTo>
                  <a:pt x="17857" y="41235"/>
                </a:lnTo>
                <a:lnTo>
                  <a:pt x="19481" y="41235"/>
                </a:lnTo>
                <a:lnTo>
                  <a:pt x="19481" y="37796"/>
                </a:lnTo>
                <a:close/>
                <a:moveTo>
                  <a:pt x="9741" y="1"/>
                </a:moveTo>
                <a:lnTo>
                  <a:pt x="9741" y="3430"/>
                </a:lnTo>
                <a:lnTo>
                  <a:pt x="9741" y="6868"/>
                </a:lnTo>
                <a:lnTo>
                  <a:pt x="9741" y="10307"/>
                </a:lnTo>
                <a:lnTo>
                  <a:pt x="9741" y="13746"/>
                </a:lnTo>
                <a:lnTo>
                  <a:pt x="9741" y="17184"/>
                </a:lnTo>
                <a:lnTo>
                  <a:pt x="8117" y="17184"/>
                </a:lnTo>
                <a:lnTo>
                  <a:pt x="8117" y="20613"/>
                </a:lnTo>
                <a:lnTo>
                  <a:pt x="1" y="20613"/>
                </a:lnTo>
                <a:lnTo>
                  <a:pt x="1" y="24052"/>
                </a:lnTo>
                <a:lnTo>
                  <a:pt x="8117" y="24052"/>
                </a:lnTo>
                <a:lnTo>
                  <a:pt x="8117" y="27490"/>
                </a:lnTo>
                <a:lnTo>
                  <a:pt x="9741" y="27490"/>
                </a:lnTo>
                <a:lnTo>
                  <a:pt x="9741" y="30929"/>
                </a:lnTo>
                <a:lnTo>
                  <a:pt x="9741" y="34368"/>
                </a:lnTo>
                <a:lnTo>
                  <a:pt x="9741" y="37796"/>
                </a:lnTo>
                <a:lnTo>
                  <a:pt x="9741" y="41235"/>
                </a:lnTo>
                <a:lnTo>
                  <a:pt x="9741" y="44674"/>
                </a:lnTo>
                <a:lnTo>
                  <a:pt x="11365" y="44674"/>
                </a:lnTo>
                <a:lnTo>
                  <a:pt x="11365" y="41235"/>
                </a:lnTo>
                <a:lnTo>
                  <a:pt x="11365" y="37796"/>
                </a:lnTo>
                <a:lnTo>
                  <a:pt x="11365" y="34368"/>
                </a:lnTo>
                <a:lnTo>
                  <a:pt x="11365" y="30929"/>
                </a:lnTo>
                <a:lnTo>
                  <a:pt x="11365" y="27490"/>
                </a:lnTo>
                <a:lnTo>
                  <a:pt x="12989" y="27490"/>
                </a:lnTo>
                <a:lnTo>
                  <a:pt x="12989" y="24052"/>
                </a:lnTo>
                <a:lnTo>
                  <a:pt x="21106" y="24052"/>
                </a:lnTo>
                <a:lnTo>
                  <a:pt x="21106" y="20613"/>
                </a:lnTo>
                <a:lnTo>
                  <a:pt x="12989" y="20613"/>
                </a:lnTo>
                <a:lnTo>
                  <a:pt x="12989" y="17184"/>
                </a:lnTo>
                <a:lnTo>
                  <a:pt x="11365" y="17184"/>
                </a:lnTo>
                <a:lnTo>
                  <a:pt x="11365" y="13746"/>
                </a:lnTo>
                <a:lnTo>
                  <a:pt x="11365" y="10307"/>
                </a:lnTo>
                <a:lnTo>
                  <a:pt x="11365" y="6868"/>
                </a:lnTo>
                <a:lnTo>
                  <a:pt x="11365" y="3430"/>
                </a:lnTo>
                <a:lnTo>
                  <a:pt x="11365" y="1"/>
                </a:lnTo>
                <a:close/>
              </a:path>
            </a:pathLst>
          </a:custGeom>
          <a:solidFill>
            <a:srgbClr val="36BF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119;p17"/>
          <p:cNvGrpSpPr/>
          <p:nvPr/>
        </p:nvGrpSpPr>
        <p:grpSpPr>
          <a:xfrm>
            <a:off x="9" y="-2808868"/>
            <a:ext cx="4917498" cy="9841077"/>
            <a:chOff x="4715250" y="653225"/>
            <a:chExt cx="497350" cy="995325"/>
          </a:xfrm>
        </p:grpSpPr>
        <p:sp>
          <p:nvSpPr>
            <p:cNvPr id="120" name="Google Shape;120;p17"/>
            <p:cNvSpPr/>
            <p:nvPr/>
          </p:nvSpPr>
          <p:spPr>
            <a:xfrm>
              <a:off x="4715250" y="653225"/>
              <a:ext cx="497350" cy="995325"/>
            </a:xfrm>
            <a:custGeom>
              <a:avLst/>
              <a:gdLst/>
              <a:ahLst/>
              <a:cxnLst/>
              <a:rect l="l" t="t" r="r" b="b"/>
              <a:pathLst>
                <a:path w="19894" h="39813" extrusionOk="0">
                  <a:moveTo>
                    <a:pt x="1" y="0"/>
                  </a:moveTo>
                  <a:lnTo>
                    <a:pt x="1" y="2962"/>
                  </a:lnTo>
                  <a:lnTo>
                    <a:pt x="870" y="2990"/>
                  </a:lnTo>
                  <a:lnTo>
                    <a:pt x="1740" y="3044"/>
                  </a:lnTo>
                  <a:lnTo>
                    <a:pt x="2582" y="3153"/>
                  </a:lnTo>
                  <a:lnTo>
                    <a:pt x="3425" y="3316"/>
                  </a:lnTo>
                  <a:lnTo>
                    <a:pt x="4240" y="3506"/>
                  </a:lnTo>
                  <a:lnTo>
                    <a:pt x="5028" y="3723"/>
                  </a:lnTo>
                  <a:lnTo>
                    <a:pt x="5816" y="3995"/>
                  </a:lnTo>
                  <a:lnTo>
                    <a:pt x="6604" y="4294"/>
                  </a:lnTo>
                  <a:lnTo>
                    <a:pt x="7338" y="4647"/>
                  </a:lnTo>
                  <a:lnTo>
                    <a:pt x="8072" y="5028"/>
                  </a:lnTo>
                  <a:lnTo>
                    <a:pt x="8778" y="5435"/>
                  </a:lnTo>
                  <a:lnTo>
                    <a:pt x="9458" y="5870"/>
                  </a:lnTo>
                  <a:lnTo>
                    <a:pt x="10137" y="6332"/>
                  </a:lnTo>
                  <a:lnTo>
                    <a:pt x="10762" y="6848"/>
                  </a:lnTo>
                  <a:lnTo>
                    <a:pt x="11387" y="7365"/>
                  </a:lnTo>
                  <a:lnTo>
                    <a:pt x="11985" y="7935"/>
                  </a:lnTo>
                  <a:lnTo>
                    <a:pt x="12529" y="8533"/>
                  </a:lnTo>
                  <a:lnTo>
                    <a:pt x="13072" y="9131"/>
                  </a:lnTo>
                  <a:lnTo>
                    <a:pt x="13588" y="9783"/>
                  </a:lnTo>
                  <a:lnTo>
                    <a:pt x="14050" y="10436"/>
                  </a:lnTo>
                  <a:lnTo>
                    <a:pt x="14485" y="11142"/>
                  </a:lnTo>
                  <a:lnTo>
                    <a:pt x="14893" y="11849"/>
                  </a:lnTo>
                  <a:lnTo>
                    <a:pt x="15273" y="12582"/>
                  </a:lnTo>
                  <a:lnTo>
                    <a:pt x="15599" y="13316"/>
                  </a:lnTo>
                  <a:lnTo>
                    <a:pt x="15926" y="14077"/>
                  </a:lnTo>
                  <a:lnTo>
                    <a:pt x="16170" y="14865"/>
                  </a:lnTo>
                  <a:lnTo>
                    <a:pt x="16415" y="15680"/>
                  </a:lnTo>
                  <a:lnTo>
                    <a:pt x="16605" y="16496"/>
                  </a:lnTo>
                  <a:lnTo>
                    <a:pt x="16741" y="17338"/>
                  </a:lnTo>
                  <a:lnTo>
                    <a:pt x="16850" y="18181"/>
                  </a:lnTo>
                  <a:lnTo>
                    <a:pt x="16931" y="19050"/>
                  </a:lnTo>
                  <a:lnTo>
                    <a:pt x="16958" y="19920"/>
                  </a:lnTo>
                  <a:lnTo>
                    <a:pt x="16931" y="20789"/>
                  </a:lnTo>
                  <a:lnTo>
                    <a:pt x="16850" y="21632"/>
                  </a:lnTo>
                  <a:lnTo>
                    <a:pt x="16741" y="22474"/>
                  </a:lnTo>
                  <a:lnTo>
                    <a:pt x="16605" y="23317"/>
                  </a:lnTo>
                  <a:lnTo>
                    <a:pt x="16415" y="24132"/>
                  </a:lnTo>
                  <a:lnTo>
                    <a:pt x="16170" y="24947"/>
                  </a:lnTo>
                  <a:lnTo>
                    <a:pt x="15926" y="25735"/>
                  </a:lnTo>
                  <a:lnTo>
                    <a:pt x="15599" y="26496"/>
                  </a:lnTo>
                  <a:lnTo>
                    <a:pt x="15273" y="27257"/>
                  </a:lnTo>
                  <a:lnTo>
                    <a:pt x="14893" y="27991"/>
                  </a:lnTo>
                  <a:lnTo>
                    <a:pt x="14485" y="28697"/>
                  </a:lnTo>
                  <a:lnTo>
                    <a:pt x="14050" y="29377"/>
                  </a:lnTo>
                  <a:lnTo>
                    <a:pt x="13588" y="30029"/>
                  </a:lnTo>
                  <a:lnTo>
                    <a:pt x="13072" y="30681"/>
                  </a:lnTo>
                  <a:lnTo>
                    <a:pt x="12529" y="31306"/>
                  </a:lnTo>
                  <a:lnTo>
                    <a:pt x="11985" y="31877"/>
                  </a:lnTo>
                  <a:lnTo>
                    <a:pt x="11387" y="32448"/>
                  </a:lnTo>
                  <a:lnTo>
                    <a:pt x="10762" y="32991"/>
                  </a:lnTo>
                  <a:lnTo>
                    <a:pt x="10137" y="33480"/>
                  </a:lnTo>
                  <a:lnTo>
                    <a:pt x="9458" y="33942"/>
                  </a:lnTo>
                  <a:lnTo>
                    <a:pt x="8778" y="34404"/>
                  </a:lnTo>
                  <a:lnTo>
                    <a:pt x="8072" y="34812"/>
                  </a:lnTo>
                  <a:lnTo>
                    <a:pt x="7338" y="35165"/>
                  </a:lnTo>
                  <a:lnTo>
                    <a:pt x="6604" y="35519"/>
                  </a:lnTo>
                  <a:lnTo>
                    <a:pt x="5816" y="35817"/>
                  </a:lnTo>
                  <a:lnTo>
                    <a:pt x="5028" y="36089"/>
                  </a:lnTo>
                  <a:lnTo>
                    <a:pt x="4240" y="36307"/>
                  </a:lnTo>
                  <a:lnTo>
                    <a:pt x="3425" y="36497"/>
                  </a:lnTo>
                  <a:lnTo>
                    <a:pt x="2582" y="36660"/>
                  </a:lnTo>
                  <a:lnTo>
                    <a:pt x="1740" y="36769"/>
                  </a:lnTo>
                  <a:lnTo>
                    <a:pt x="870" y="36823"/>
                  </a:lnTo>
                  <a:lnTo>
                    <a:pt x="1" y="36850"/>
                  </a:lnTo>
                  <a:lnTo>
                    <a:pt x="1" y="39812"/>
                  </a:lnTo>
                  <a:lnTo>
                    <a:pt x="1033" y="39785"/>
                  </a:lnTo>
                  <a:lnTo>
                    <a:pt x="2039" y="39704"/>
                  </a:lnTo>
                  <a:lnTo>
                    <a:pt x="3017" y="39568"/>
                  </a:lnTo>
                  <a:lnTo>
                    <a:pt x="4023" y="39405"/>
                  </a:lnTo>
                  <a:lnTo>
                    <a:pt x="4974" y="39187"/>
                  </a:lnTo>
                  <a:lnTo>
                    <a:pt x="5925" y="38915"/>
                  </a:lnTo>
                  <a:lnTo>
                    <a:pt x="6849" y="38589"/>
                  </a:lnTo>
                  <a:lnTo>
                    <a:pt x="7746" y="38236"/>
                  </a:lnTo>
                  <a:lnTo>
                    <a:pt x="8615" y="37856"/>
                  </a:lnTo>
                  <a:lnTo>
                    <a:pt x="9485" y="37394"/>
                  </a:lnTo>
                  <a:lnTo>
                    <a:pt x="10327" y="36932"/>
                  </a:lnTo>
                  <a:lnTo>
                    <a:pt x="11116" y="36415"/>
                  </a:lnTo>
                  <a:lnTo>
                    <a:pt x="11904" y="35845"/>
                  </a:lnTo>
                  <a:lnTo>
                    <a:pt x="12665" y="35247"/>
                  </a:lnTo>
                  <a:lnTo>
                    <a:pt x="13371" y="34622"/>
                  </a:lnTo>
                  <a:lnTo>
                    <a:pt x="14078" y="33970"/>
                  </a:lnTo>
                  <a:lnTo>
                    <a:pt x="14730" y="33290"/>
                  </a:lnTo>
                  <a:lnTo>
                    <a:pt x="15355" y="32556"/>
                  </a:lnTo>
                  <a:lnTo>
                    <a:pt x="15953" y="31796"/>
                  </a:lnTo>
                  <a:lnTo>
                    <a:pt x="16496" y="31035"/>
                  </a:lnTo>
                  <a:lnTo>
                    <a:pt x="17013" y="30219"/>
                  </a:lnTo>
                  <a:lnTo>
                    <a:pt x="17502" y="29377"/>
                  </a:lnTo>
                  <a:lnTo>
                    <a:pt x="17937" y="28534"/>
                  </a:lnTo>
                  <a:lnTo>
                    <a:pt x="18344" y="27638"/>
                  </a:lnTo>
                  <a:lnTo>
                    <a:pt x="18697" y="26741"/>
                  </a:lnTo>
                  <a:lnTo>
                    <a:pt x="18996" y="25817"/>
                  </a:lnTo>
                  <a:lnTo>
                    <a:pt x="19268" y="24866"/>
                  </a:lnTo>
                  <a:lnTo>
                    <a:pt x="19513" y="23915"/>
                  </a:lnTo>
                  <a:lnTo>
                    <a:pt x="19676" y="22936"/>
                  </a:lnTo>
                  <a:lnTo>
                    <a:pt x="19812" y="21931"/>
                  </a:lnTo>
                  <a:lnTo>
                    <a:pt x="19866" y="20925"/>
                  </a:lnTo>
                  <a:lnTo>
                    <a:pt x="19893" y="19920"/>
                  </a:lnTo>
                  <a:lnTo>
                    <a:pt x="19866" y="18887"/>
                  </a:lnTo>
                  <a:lnTo>
                    <a:pt x="19812" y="17882"/>
                  </a:lnTo>
                  <a:lnTo>
                    <a:pt x="19676" y="16876"/>
                  </a:lnTo>
                  <a:lnTo>
                    <a:pt x="19513" y="15898"/>
                  </a:lnTo>
                  <a:lnTo>
                    <a:pt x="19268" y="14947"/>
                  </a:lnTo>
                  <a:lnTo>
                    <a:pt x="18996" y="13996"/>
                  </a:lnTo>
                  <a:lnTo>
                    <a:pt x="18697" y="13072"/>
                  </a:lnTo>
                  <a:lnTo>
                    <a:pt x="18344" y="12175"/>
                  </a:lnTo>
                  <a:lnTo>
                    <a:pt x="17937" y="11278"/>
                  </a:lnTo>
                  <a:lnTo>
                    <a:pt x="17502" y="10436"/>
                  </a:lnTo>
                  <a:lnTo>
                    <a:pt x="17013" y="9593"/>
                  </a:lnTo>
                  <a:lnTo>
                    <a:pt x="16496" y="8778"/>
                  </a:lnTo>
                  <a:lnTo>
                    <a:pt x="15953" y="8017"/>
                  </a:lnTo>
                  <a:lnTo>
                    <a:pt x="15355" y="7256"/>
                  </a:lnTo>
                  <a:lnTo>
                    <a:pt x="14730" y="6522"/>
                  </a:lnTo>
                  <a:lnTo>
                    <a:pt x="14078" y="5843"/>
                  </a:lnTo>
                  <a:lnTo>
                    <a:pt x="13371" y="5191"/>
                  </a:lnTo>
                  <a:lnTo>
                    <a:pt x="12665" y="4566"/>
                  </a:lnTo>
                  <a:lnTo>
                    <a:pt x="11904" y="3968"/>
                  </a:lnTo>
                  <a:lnTo>
                    <a:pt x="11116" y="3424"/>
                  </a:lnTo>
                  <a:lnTo>
                    <a:pt x="10327" y="2881"/>
                  </a:lnTo>
                  <a:lnTo>
                    <a:pt x="9485" y="2419"/>
                  </a:lnTo>
                  <a:lnTo>
                    <a:pt x="8615" y="1984"/>
                  </a:lnTo>
                  <a:lnTo>
                    <a:pt x="7746" y="1576"/>
                  </a:lnTo>
                  <a:lnTo>
                    <a:pt x="6849" y="1223"/>
                  </a:lnTo>
                  <a:lnTo>
                    <a:pt x="5925" y="897"/>
                  </a:lnTo>
                  <a:lnTo>
                    <a:pt x="4974" y="625"/>
                  </a:lnTo>
                  <a:lnTo>
                    <a:pt x="4023" y="408"/>
                  </a:lnTo>
                  <a:lnTo>
                    <a:pt x="3017" y="245"/>
                  </a:lnTo>
                  <a:lnTo>
                    <a:pt x="2039" y="109"/>
                  </a:lnTo>
                  <a:lnTo>
                    <a:pt x="1033" y="2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CE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17"/>
            <p:cNvSpPr/>
            <p:nvPr/>
          </p:nvSpPr>
          <p:spPr>
            <a:xfrm>
              <a:off x="4715250" y="861800"/>
              <a:ext cx="289450" cy="578175"/>
            </a:xfrm>
            <a:custGeom>
              <a:avLst/>
              <a:gdLst/>
              <a:ahLst/>
              <a:cxnLst/>
              <a:rect l="l" t="t" r="r" b="b"/>
              <a:pathLst>
                <a:path w="11578" h="23127" extrusionOk="0">
                  <a:moveTo>
                    <a:pt x="1" y="0"/>
                  </a:moveTo>
                  <a:lnTo>
                    <a:pt x="1" y="2962"/>
                  </a:lnTo>
                  <a:lnTo>
                    <a:pt x="436" y="2962"/>
                  </a:lnTo>
                  <a:lnTo>
                    <a:pt x="870" y="2989"/>
                  </a:lnTo>
                  <a:lnTo>
                    <a:pt x="1305" y="3044"/>
                  </a:lnTo>
                  <a:lnTo>
                    <a:pt x="1740" y="3125"/>
                  </a:lnTo>
                  <a:lnTo>
                    <a:pt x="2148" y="3234"/>
                  </a:lnTo>
                  <a:lnTo>
                    <a:pt x="2555" y="3343"/>
                  </a:lnTo>
                  <a:lnTo>
                    <a:pt x="2963" y="3479"/>
                  </a:lnTo>
                  <a:lnTo>
                    <a:pt x="3343" y="3642"/>
                  </a:lnTo>
                  <a:lnTo>
                    <a:pt x="3724" y="3805"/>
                  </a:lnTo>
                  <a:lnTo>
                    <a:pt x="4104" y="3995"/>
                  </a:lnTo>
                  <a:lnTo>
                    <a:pt x="4458" y="4212"/>
                  </a:lnTo>
                  <a:lnTo>
                    <a:pt x="4811" y="4430"/>
                  </a:lnTo>
                  <a:lnTo>
                    <a:pt x="5164" y="4674"/>
                  </a:lnTo>
                  <a:lnTo>
                    <a:pt x="5490" y="4919"/>
                  </a:lnTo>
                  <a:lnTo>
                    <a:pt x="5789" y="5191"/>
                  </a:lnTo>
                  <a:lnTo>
                    <a:pt x="6088" y="5490"/>
                  </a:lnTo>
                  <a:lnTo>
                    <a:pt x="6387" y="5788"/>
                  </a:lnTo>
                  <a:lnTo>
                    <a:pt x="6659" y="6087"/>
                  </a:lnTo>
                  <a:lnTo>
                    <a:pt x="6903" y="6413"/>
                  </a:lnTo>
                  <a:lnTo>
                    <a:pt x="7148" y="6767"/>
                  </a:lnTo>
                  <a:lnTo>
                    <a:pt x="7365" y="7093"/>
                  </a:lnTo>
                  <a:lnTo>
                    <a:pt x="7583" y="7473"/>
                  </a:lnTo>
                  <a:lnTo>
                    <a:pt x="7773" y="7827"/>
                  </a:lnTo>
                  <a:lnTo>
                    <a:pt x="7936" y="8207"/>
                  </a:lnTo>
                  <a:lnTo>
                    <a:pt x="8099" y="8615"/>
                  </a:lnTo>
                  <a:lnTo>
                    <a:pt x="8235" y="8995"/>
                  </a:lnTo>
                  <a:lnTo>
                    <a:pt x="8344" y="9430"/>
                  </a:lnTo>
                  <a:lnTo>
                    <a:pt x="8452" y="9838"/>
                  </a:lnTo>
                  <a:lnTo>
                    <a:pt x="8507" y="10245"/>
                  </a:lnTo>
                  <a:lnTo>
                    <a:pt x="8561" y="10680"/>
                  </a:lnTo>
                  <a:lnTo>
                    <a:pt x="8615" y="11115"/>
                  </a:lnTo>
                  <a:lnTo>
                    <a:pt x="8615" y="11577"/>
                  </a:lnTo>
                  <a:lnTo>
                    <a:pt x="8615" y="12012"/>
                  </a:lnTo>
                  <a:lnTo>
                    <a:pt x="8561" y="12446"/>
                  </a:lnTo>
                  <a:lnTo>
                    <a:pt x="8507" y="12881"/>
                  </a:lnTo>
                  <a:lnTo>
                    <a:pt x="8452" y="13289"/>
                  </a:lnTo>
                  <a:lnTo>
                    <a:pt x="8344" y="13724"/>
                  </a:lnTo>
                  <a:lnTo>
                    <a:pt x="8235" y="14131"/>
                  </a:lnTo>
                  <a:lnTo>
                    <a:pt x="8099" y="14512"/>
                  </a:lnTo>
                  <a:lnTo>
                    <a:pt x="7936" y="14919"/>
                  </a:lnTo>
                  <a:lnTo>
                    <a:pt x="7773" y="15300"/>
                  </a:lnTo>
                  <a:lnTo>
                    <a:pt x="7583" y="15680"/>
                  </a:lnTo>
                  <a:lnTo>
                    <a:pt x="7365" y="16034"/>
                  </a:lnTo>
                  <a:lnTo>
                    <a:pt x="7148" y="16387"/>
                  </a:lnTo>
                  <a:lnTo>
                    <a:pt x="6903" y="16713"/>
                  </a:lnTo>
                  <a:lnTo>
                    <a:pt x="6659" y="17039"/>
                  </a:lnTo>
                  <a:lnTo>
                    <a:pt x="6387" y="17365"/>
                  </a:lnTo>
                  <a:lnTo>
                    <a:pt x="6088" y="17664"/>
                  </a:lnTo>
                  <a:lnTo>
                    <a:pt x="5789" y="17936"/>
                  </a:lnTo>
                  <a:lnTo>
                    <a:pt x="5490" y="18208"/>
                  </a:lnTo>
                  <a:lnTo>
                    <a:pt x="5164" y="18479"/>
                  </a:lnTo>
                  <a:lnTo>
                    <a:pt x="4811" y="18697"/>
                  </a:lnTo>
                  <a:lnTo>
                    <a:pt x="4458" y="18941"/>
                  </a:lnTo>
                  <a:lnTo>
                    <a:pt x="4104" y="19132"/>
                  </a:lnTo>
                  <a:lnTo>
                    <a:pt x="3724" y="19322"/>
                  </a:lnTo>
                  <a:lnTo>
                    <a:pt x="3343" y="19512"/>
                  </a:lnTo>
                  <a:lnTo>
                    <a:pt x="2963" y="19648"/>
                  </a:lnTo>
                  <a:lnTo>
                    <a:pt x="2555" y="19784"/>
                  </a:lnTo>
                  <a:lnTo>
                    <a:pt x="2148" y="19920"/>
                  </a:lnTo>
                  <a:lnTo>
                    <a:pt x="1740" y="20001"/>
                  </a:lnTo>
                  <a:lnTo>
                    <a:pt x="1305" y="20083"/>
                  </a:lnTo>
                  <a:lnTo>
                    <a:pt x="870" y="20137"/>
                  </a:lnTo>
                  <a:lnTo>
                    <a:pt x="436" y="20164"/>
                  </a:lnTo>
                  <a:lnTo>
                    <a:pt x="1" y="20191"/>
                  </a:lnTo>
                  <a:lnTo>
                    <a:pt x="1" y="23126"/>
                  </a:lnTo>
                  <a:lnTo>
                    <a:pt x="599" y="23126"/>
                  </a:lnTo>
                  <a:lnTo>
                    <a:pt x="1196" y="23072"/>
                  </a:lnTo>
                  <a:lnTo>
                    <a:pt x="1767" y="23018"/>
                  </a:lnTo>
                  <a:lnTo>
                    <a:pt x="2338" y="22909"/>
                  </a:lnTo>
                  <a:lnTo>
                    <a:pt x="2881" y="22773"/>
                  </a:lnTo>
                  <a:lnTo>
                    <a:pt x="3452" y="22610"/>
                  </a:lnTo>
                  <a:lnTo>
                    <a:pt x="3968" y="22447"/>
                  </a:lnTo>
                  <a:lnTo>
                    <a:pt x="4512" y="22230"/>
                  </a:lnTo>
                  <a:lnTo>
                    <a:pt x="5028" y="21985"/>
                  </a:lnTo>
                  <a:lnTo>
                    <a:pt x="5517" y="21740"/>
                  </a:lnTo>
                  <a:lnTo>
                    <a:pt x="6007" y="21469"/>
                  </a:lnTo>
                  <a:lnTo>
                    <a:pt x="6469" y="21170"/>
                  </a:lnTo>
                  <a:lnTo>
                    <a:pt x="6930" y="20844"/>
                  </a:lnTo>
                  <a:lnTo>
                    <a:pt x="7365" y="20490"/>
                  </a:lnTo>
                  <a:lnTo>
                    <a:pt x="7773" y="20137"/>
                  </a:lnTo>
                  <a:lnTo>
                    <a:pt x="8181" y="19757"/>
                  </a:lnTo>
                  <a:lnTo>
                    <a:pt x="8561" y="19349"/>
                  </a:lnTo>
                  <a:lnTo>
                    <a:pt x="8941" y="18914"/>
                  </a:lnTo>
                  <a:lnTo>
                    <a:pt x="9268" y="18479"/>
                  </a:lnTo>
                  <a:lnTo>
                    <a:pt x="9594" y="18045"/>
                  </a:lnTo>
                  <a:lnTo>
                    <a:pt x="9893" y="17555"/>
                  </a:lnTo>
                  <a:lnTo>
                    <a:pt x="10164" y="17066"/>
                  </a:lnTo>
                  <a:lnTo>
                    <a:pt x="10436" y="16577"/>
                  </a:lnTo>
                  <a:lnTo>
                    <a:pt x="10654" y="16061"/>
                  </a:lnTo>
                  <a:lnTo>
                    <a:pt x="10871" y="15544"/>
                  </a:lnTo>
                  <a:lnTo>
                    <a:pt x="11061" y="15001"/>
                  </a:lnTo>
                  <a:lnTo>
                    <a:pt x="11224" y="14457"/>
                  </a:lnTo>
                  <a:lnTo>
                    <a:pt x="11333" y="13887"/>
                  </a:lnTo>
                  <a:lnTo>
                    <a:pt x="11442" y="13316"/>
                  </a:lnTo>
                  <a:lnTo>
                    <a:pt x="11523" y="12745"/>
                  </a:lnTo>
                  <a:lnTo>
                    <a:pt x="11550" y="12175"/>
                  </a:lnTo>
                  <a:lnTo>
                    <a:pt x="11577" y="11577"/>
                  </a:lnTo>
                  <a:lnTo>
                    <a:pt x="11550" y="10979"/>
                  </a:lnTo>
                  <a:lnTo>
                    <a:pt x="11523" y="10381"/>
                  </a:lnTo>
                  <a:lnTo>
                    <a:pt x="11442" y="9810"/>
                  </a:lnTo>
                  <a:lnTo>
                    <a:pt x="11333" y="9240"/>
                  </a:lnTo>
                  <a:lnTo>
                    <a:pt x="11224" y="8669"/>
                  </a:lnTo>
                  <a:lnTo>
                    <a:pt x="11061" y="8126"/>
                  </a:lnTo>
                  <a:lnTo>
                    <a:pt x="10871" y="7582"/>
                  </a:lnTo>
                  <a:lnTo>
                    <a:pt x="10654" y="7066"/>
                  </a:lnTo>
                  <a:lnTo>
                    <a:pt x="10436" y="6549"/>
                  </a:lnTo>
                  <a:lnTo>
                    <a:pt x="10164" y="6060"/>
                  </a:lnTo>
                  <a:lnTo>
                    <a:pt x="9893" y="5571"/>
                  </a:lnTo>
                  <a:lnTo>
                    <a:pt x="9594" y="5109"/>
                  </a:lnTo>
                  <a:lnTo>
                    <a:pt x="9268" y="4647"/>
                  </a:lnTo>
                  <a:lnTo>
                    <a:pt x="8941" y="4212"/>
                  </a:lnTo>
                  <a:lnTo>
                    <a:pt x="8561" y="3777"/>
                  </a:lnTo>
                  <a:lnTo>
                    <a:pt x="8181" y="3397"/>
                  </a:lnTo>
                  <a:lnTo>
                    <a:pt x="7773" y="3017"/>
                  </a:lnTo>
                  <a:lnTo>
                    <a:pt x="7365" y="2636"/>
                  </a:lnTo>
                  <a:lnTo>
                    <a:pt x="6930" y="2283"/>
                  </a:lnTo>
                  <a:lnTo>
                    <a:pt x="6469" y="1984"/>
                  </a:lnTo>
                  <a:lnTo>
                    <a:pt x="6007" y="1685"/>
                  </a:lnTo>
                  <a:lnTo>
                    <a:pt x="5517" y="1386"/>
                  </a:lnTo>
                  <a:lnTo>
                    <a:pt x="5028" y="1141"/>
                  </a:lnTo>
                  <a:lnTo>
                    <a:pt x="4512" y="897"/>
                  </a:lnTo>
                  <a:lnTo>
                    <a:pt x="3968" y="707"/>
                  </a:lnTo>
                  <a:lnTo>
                    <a:pt x="3452" y="516"/>
                  </a:lnTo>
                  <a:lnTo>
                    <a:pt x="2881" y="353"/>
                  </a:lnTo>
                  <a:lnTo>
                    <a:pt x="2338" y="217"/>
                  </a:lnTo>
                  <a:lnTo>
                    <a:pt x="1767" y="136"/>
                  </a:lnTo>
                  <a:lnTo>
                    <a:pt x="1196" y="54"/>
                  </a:lnTo>
                  <a:lnTo>
                    <a:pt x="599" y="0"/>
                  </a:lnTo>
                  <a:close/>
                </a:path>
              </a:pathLst>
            </a:custGeom>
            <a:solidFill>
              <a:srgbClr val="FCE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2" name="Google Shape;122;p17"/>
          <p:cNvSpPr/>
          <p:nvPr/>
        </p:nvSpPr>
        <p:spPr>
          <a:xfrm flipH="1">
            <a:off x="1834490" y="7188896"/>
            <a:ext cx="2446715" cy="1453606"/>
          </a:xfrm>
          <a:custGeom>
            <a:avLst/>
            <a:gdLst/>
            <a:ahLst/>
            <a:cxnLst/>
            <a:rect l="l" t="t" r="r" b="b"/>
            <a:pathLst>
              <a:path w="11116" h="6604" extrusionOk="0">
                <a:moveTo>
                  <a:pt x="4294" y="0"/>
                </a:moveTo>
                <a:lnTo>
                  <a:pt x="3506" y="788"/>
                </a:lnTo>
                <a:lnTo>
                  <a:pt x="6007" y="3288"/>
                </a:lnTo>
                <a:lnTo>
                  <a:pt x="3506" y="5788"/>
                </a:lnTo>
                <a:lnTo>
                  <a:pt x="4322" y="6577"/>
                </a:lnTo>
                <a:lnTo>
                  <a:pt x="7610" y="3288"/>
                </a:lnTo>
                <a:lnTo>
                  <a:pt x="4294" y="0"/>
                </a:lnTo>
                <a:close/>
                <a:moveTo>
                  <a:pt x="7800" y="0"/>
                </a:moveTo>
                <a:lnTo>
                  <a:pt x="7012" y="788"/>
                </a:lnTo>
                <a:lnTo>
                  <a:pt x="9512" y="3288"/>
                </a:lnTo>
                <a:lnTo>
                  <a:pt x="7012" y="5788"/>
                </a:lnTo>
                <a:lnTo>
                  <a:pt x="7827" y="6577"/>
                </a:lnTo>
                <a:lnTo>
                  <a:pt x="11116" y="3288"/>
                </a:lnTo>
                <a:lnTo>
                  <a:pt x="7800" y="0"/>
                </a:lnTo>
                <a:close/>
                <a:moveTo>
                  <a:pt x="816" y="0"/>
                </a:moveTo>
                <a:lnTo>
                  <a:pt x="1" y="788"/>
                </a:lnTo>
                <a:lnTo>
                  <a:pt x="2528" y="3288"/>
                </a:lnTo>
                <a:lnTo>
                  <a:pt x="28" y="5788"/>
                </a:lnTo>
                <a:lnTo>
                  <a:pt x="816" y="6604"/>
                </a:lnTo>
                <a:lnTo>
                  <a:pt x="4104" y="3288"/>
                </a:lnTo>
                <a:lnTo>
                  <a:pt x="816" y="0"/>
                </a:lnTo>
                <a:close/>
              </a:path>
            </a:pathLst>
          </a:custGeom>
          <a:solidFill>
            <a:srgbClr val="FF5B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17"/>
          <p:cNvSpPr/>
          <p:nvPr/>
        </p:nvSpPr>
        <p:spPr>
          <a:xfrm rot="10800000">
            <a:off x="287452" y="1469500"/>
            <a:ext cx="3993749" cy="3436700"/>
          </a:xfrm>
          <a:custGeom>
            <a:avLst/>
            <a:gdLst/>
            <a:ahLst/>
            <a:cxnLst/>
            <a:rect l="l" t="t" r="r" b="b"/>
            <a:pathLst>
              <a:path w="19476" h="34367" extrusionOk="0">
                <a:moveTo>
                  <a:pt x="8116" y="3439"/>
                </a:moveTo>
                <a:lnTo>
                  <a:pt x="8116" y="6877"/>
                </a:lnTo>
                <a:lnTo>
                  <a:pt x="9736" y="6877"/>
                </a:lnTo>
                <a:lnTo>
                  <a:pt x="9736" y="3439"/>
                </a:lnTo>
                <a:close/>
                <a:moveTo>
                  <a:pt x="4868" y="0"/>
                </a:moveTo>
                <a:lnTo>
                  <a:pt x="4868" y="3439"/>
                </a:lnTo>
                <a:lnTo>
                  <a:pt x="4868" y="6877"/>
                </a:lnTo>
                <a:lnTo>
                  <a:pt x="1620" y="6877"/>
                </a:lnTo>
                <a:lnTo>
                  <a:pt x="1620" y="10316"/>
                </a:lnTo>
                <a:lnTo>
                  <a:pt x="6492" y="10316"/>
                </a:lnTo>
                <a:lnTo>
                  <a:pt x="6492" y="6877"/>
                </a:lnTo>
                <a:lnTo>
                  <a:pt x="6492" y="3439"/>
                </a:lnTo>
                <a:lnTo>
                  <a:pt x="8116" y="3439"/>
                </a:lnTo>
                <a:lnTo>
                  <a:pt x="8116" y="0"/>
                </a:lnTo>
                <a:close/>
                <a:moveTo>
                  <a:pt x="9736" y="6877"/>
                </a:moveTo>
                <a:lnTo>
                  <a:pt x="9736" y="10316"/>
                </a:lnTo>
                <a:lnTo>
                  <a:pt x="17852" y="10316"/>
                </a:lnTo>
                <a:lnTo>
                  <a:pt x="17852" y="6877"/>
                </a:lnTo>
                <a:close/>
                <a:moveTo>
                  <a:pt x="0" y="10316"/>
                </a:moveTo>
                <a:lnTo>
                  <a:pt x="0" y="13755"/>
                </a:lnTo>
                <a:lnTo>
                  <a:pt x="0" y="17183"/>
                </a:lnTo>
                <a:lnTo>
                  <a:pt x="0" y="20622"/>
                </a:lnTo>
                <a:lnTo>
                  <a:pt x="0" y="24061"/>
                </a:lnTo>
                <a:lnTo>
                  <a:pt x="0" y="27500"/>
                </a:lnTo>
                <a:lnTo>
                  <a:pt x="0" y="30938"/>
                </a:lnTo>
                <a:lnTo>
                  <a:pt x="1620" y="30938"/>
                </a:lnTo>
                <a:lnTo>
                  <a:pt x="1620" y="27500"/>
                </a:lnTo>
                <a:lnTo>
                  <a:pt x="1620" y="24061"/>
                </a:lnTo>
                <a:lnTo>
                  <a:pt x="1620" y="20622"/>
                </a:lnTo>
                <a:lnTo>
                  <a:pt x="1620" y="17183"/>
                </a:lnTo>
                <a:lnTo>
                  <a:pt x="1620" y="13755"/>
                </a:lnTo>
                <a:lnTo>
                  <a:pt x="1620" y="10316"/>
                </a:lnTo>
                <a:close/>
                <a:moveTo>
                  <a:pt x="17852" y="10316"/>
                </a:moveTo>
                <a:lnTo>
                  <a:pt x="17852" y="13755"/>
                </a:lnTo>
                <a:lnTo>
                  <a:pt x="17852" y="17183"/>
                </a:lnTo>
                <a:lnTo>
                  <a:pt x="17852" y="20622"/>
                </a:lnTo>
                <a:lnTo>
                  <a:pt x="17852" y="24061"/>
                </a:lnTo>
                <a:lnTo>
                  <a:pt x="17852" y="27500"/>
                </a:lnTo>
                <a:lnTo>
                  <a:pt x="17852" y="30938"/>
                </a:lnTo>
                <a:lnTo>
                  <a:pt x="19476" y="30938"/>
                </a:lnTo>
                <a:lnTo>
                  <a:pt x="19476" y="27500"/>
                </a:lnTo>
                <a:lnTo>
                  <a:pt x="19476" y="24061"/>
                </a:lnTo>
                <a:lnTo>
                  <a:pt x="19476" y="20622"/>
                </a:lnTo>
                <a:lnTo>
                  <a:pt x="19476" y="17183"/>
                </a:lnTo>
                <a:lnTo>
                  <a:pt x="19476" y="13755"/>
                </a:lnTo>
                <a:lnTo>
                  <a:pt x="19476" y="10316"/>
                </a:lnTo>
                <a:close/>
                <a:moveTo>
                  <a:pt x="1620" y="30938"/>
                </a:moveTo>
                <a:lnTo>
                  <a:pt x="1620" y="34367"/>
                </a:lnTo>
                <a:lnTo>
                  <a:pt x="17852" y="34367"/>
                </a:lnTo>
                <a:lnTo>
                  <a:pt x="17852" y="3093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4" name="Google Shape;124;p17"/>
          <p:cNvGrpSpPr/>
          <p:nvPr/>
        </p:nvGrpSpPr>
        <p:grpSpPr>
          <a:xfrm>
            <a:off x="4051185" y="2557283"/>
            <a:ext cx="10186082" cy="3987754"/>
            <a:chOff x="1412075" y="1568350"/>
            <a:chExt cx="1308525" cy="512275"/>
          </a:xfrm>
        </p:grpSpPr>
        <p:sp>
          <p:nvSpPr>
            <p:cNvPr id="125" name="Google Shape;125;p17"/>
            <p:cNvSpPr/>
            <p:nvPr/>
          </p:nvSpPr>
          <p:spPr>
            <a:xfrm>
              <a:off x="1412075" y="1571075"/>
              <a:ext cx="94475" cy="108725"/>
            </a:xfrm>
            <a:custGeom>
              <a:avLst/>
              <a:gdLst/>
              <a:ahLst/>
              <a:cxnLst/>
              <a:rect l="l" t="t" r="r" b="b"/>
              <a:pathLst>
                <a:path w="3779" h="4349" extrusionOk="0">
                  <a:moveTo>
                    <a:pt x="1876" y="1631"/>
                  </a:moveTo>
                  <a:lnTo>
                    <a:pt x="1740" y="1658"/>
                  </a:lnTo>
                  <a:lnTo>
                    <a:pt x="1631" y="1685"/>
                  </a:lnTo>
                  <a:lnTo>
                    <a:pt x="1550" y="1712"/>
                  </a:lnTo>
                  <a:lnTo>
                    <a:pt x="1468" y="1767"/>
                  </a:lnTo>
                  <a:lnTo>
                    <a:pt x="1414" y="1848"/>
                  </a:lnTo>
                  <a:lnTo>
                    <a:pt x="1360" y="1957"/>
                  </a:lnTo>
                  <a:lnTo>
                    <a:pt x="1332" y="2066"/>
                  </a:lnTo>
                  <a:lnTo>
                    <a:pt x="1332" y="2174"/>
                  </a:lnTo>
                  <a:lnTo>
                    <a:pt x="1332" y="2310"/>
                  </a:lnTo>
                  <a:lnTo>
                    <a:pt x="1360" y="2419"/>
                  </a:lnTo>
                  <a:lnTo>
                    <a:pt x="1414" y="2528"/>
                  </a:lnTo>
                  <a:lnTo>
                    <a:pt x="1468" y="2582"/>
                  </a:lnTo>
                  <a:lnTo>
                    <a:pt x="1550" y="2636"/>
                  </a:lnTo>
                  <a:lnTo>
                    <a:pt x="1631" y="2691"/>
                  </a:lnTo>
                  <a:lnTo>
                    <a:pt x="1740" y="2718"/>
                  </a:lnTo>
                  <a:lnTo>
                    <a:pt x="3072" y="2718"/>
                  </a:lnTo>
                  <a:lnTo>
                    <a:pt x="3180" y="2691"/>
                  </a:lnTo>
                  <a:lnTo>
                    <a:pt x="3289" y="2636"/>
                  </a:lnTo>
                  <a:lnTo>
                    <a:pt x="3371" y="2582"/>
                  </a:lnTo>
                  <a:lnTo>
                    <a:pt x="3425" y="2500"/>
                  </a:lnTo>
                  <a:lnTo>
                    <a:pt x="3452" y="2419"/>
                  </a:lnTo>
                  <a:lnTo>
                    <a:pt x="3479" y="2310"/>
                  </a:lnTo>
                  <a:lnTo>
                    <a:pt x="3506" y="2174"/>
                  </a:lnTo>
                  <a:lnTo>
                    <a:pt x="3479" y="2066"/>
                  </a:lnTo>
                  <a:lnTo>
                    <a:pt x="3452" y="1957"/>
                  </a:lnTo>
                  <a:lnTo>
                    <a:pt x="3425" y="1848"/>
                  </a:lnTo>
                  <a:lnTo>
                    <a:pt x="3371" y="1767"/>
                  </a:lnTo>
                  <a:lnTo>
                    <a:pt x="3289" y="1712"/>
                  </a:lnTo>
                  <a:lnTo>
                    <a:pt x="3180" y="1685"/>
                  </a:lnTo>
                  <a:lnTo>
                    <a:pt x="3072" y="1658"/>
                  </a:lnTo>
                  <a:lnTo>
                    <a:pt x="2963" y="1631"/>
                  </a:lnTo>
                  <a:close/>
                  <a:moveTo>
                    <a:pt x="517" y="0"/>
                  </a:moveTo>
                  <a:lnTo>
                    <a:pt x="408" y="27"/>
                  </a:lnTo>
                  <a:lnTo>
                    <a:pt x="300" y="55"/>
                  </a:lnTo>
                  <a:lnTo>
                    <a:pt x="191" y="82"/>
                  </a:lnTo>
                  <a:lnTo>
                    <a:pt x="137" y="163"/>
                  </a:lnTo>
                  <a:lnTo>
                    <a:pt x="55" y="218"/>
                  </a:lnTo>
                  <a:lnTo>
                    <a:pt x="28" y="326"/>
                  </a:lnTo>
                  <a:lnTo>
                    <a:pt x="1" y="435"/>
                  </a:lnTo>
                  <a:lnTo>
                    <a:pt x="1" y="544"/>
                  </a:lnTo>
                  <a:lnTo>
                    <a:pt x="1" y="3805"/>
                  </a:lnTo>
                  <a:lnTo>
                    <a:pt x="1" y="3941"/>
                  </a:lnTo>
                  <a:lnTo>
                    <a:pt x="28" y="4049"/>
                  </a:lnTo>
                  <a:lnTo>
                    <a:pt x="55" y="4131"/>
                  </a:lnTo>
                  <a:lnTo>
                    <a:pt x="137" y="4212"/>
                  </a:lnTo>
                  <a:lnTo>
                    <a:pt x="191" y="4267"/>
                  </a:lnTo>
                  <a:lnTo>
                    <a:pt x="300" y="4294"/>
                  </a:lnTo>
                  <a:lnTo>
                    <a:pt x="408" y="4321"/>
                  </a:lnTo>
                  <a:lnTo>
                    <a:pt x="517" y="4348"/>
                  </a:lnTo>
                  <a:lnTo>
                    <a:pt x="3235" y="4348"/>
                  </a:lnTo>
                  <a:lnTo>
                    <a:pt x="3343" y="4321"/>
                  </a:lnTo>
                  <a:lnTo>
                    <a:pt x="3452" y="4294"/>
                  </a:lnTo>
                  <a:lnTo>
                    <a:pt x="3561" y="4267"/>
                  </a:lnTo>
                  <a:lnTo>
                    <a:pt x="3642" y="4185"/>
                  </a:lnTo>
                  <a:lnTo>
                    <a:pt x="3697" y="4131"/>
                  </a:lnTo>
                  <a:lnTo>
                    <a:pt x="3724" y="4022"/>
                  </a:lnTo>
                  <a:lnTo>
                    <a:pt x="3751" y="3914"/>
                  </a:lnTo>
                  <a:lnTo>
                    <a:pt x="3778" y="3805"/>
                  </a:lnTo>
                  <a:lnTo>
                    <a:pt x="3751" y="3669"/>
                  </a:lnTo>
                  <a:lnTo>
                    <a:pt x="3724" y="3560"/>
                  </a:lnTo>
                  <a:lnTo>
                    <a:pt x="3697" y="3479"/>
                  </a:lnTo>
                  <a:lnTo>
                    <a:pt x="3642" y="3397"/>
                  </a:lnTo>
                  <a:lnTo>
                    <a:pt x="3561" y="3343"/>
                  </a:lnTo>
                  <a:lnTo>
                    <a:pt x="3452" y="3288"/>
                  </a:lnTo>
                  <a:lnTo>
                    <a:pt x="3343" y="3261"/>
                  </a:lnTo>
                  <a:lnTo>
                    <a:pt x="1061" y="3261"/>
                  </a:lnTo>
                  <a:lnTo>
                    <a:pt x="1061" y="1087"/>
                  </a:lnTo>
                  <a:lnTo>
                    <a:pt x="3343" y="1087"/>
                  </a:lnTo>
                  <a:lnTo>
                    <a:pt x="3452" y="1060"/>
                  </a:lnTo>
                  <a:lnTo>
                    <a:pt x="3561" y="1006"/>
                  </a:lnTo>
                  <a:lnTo>
                    <a:pt x="3642" y="951"/>
                  </a:lnTo>
                  <a:lnTo>
                    <a:pt x="3697" y="870"/>
                  </a:lnTo>
                  <a:lnTo>
                    <a:pt x="3724" y="788"/>
                  </a:lnTo>
                  <a:lnTo>
                    <a:pt x="3751" y="680"/>
                  </a:lnTo>
                  <a:lnTo>
                    <a:pt x="3778" y="544"/>
                  </a:lnTo>
                  <a:lnTo>
                    <a:pt x="3751" y="408"/>
                  </a:lnTo>
                  <a:lnTo>
                    <a:pt x="3751" y="326"/>
                  </a:lnTo>
                  <a:lnTo>
                    <a:pt x="3697" y="218"/>
                  </a:lnTo>
                  <a:lnTo>
                    <a:pt x="3642" y="163"/>
                  </a:lnTo>
                  <a:lnTo>
                    <a:pt x="3561" y="82"/>
                  </a:lnTo>
                  <a:lnTo>
                    <a:pt x="3479" y="55"/>
                  </a:lnTo>
                  <a:lnTo>
                    <a:pt x="3371" y="27"/>
                  </a:lnTo>
                  <a:lnTo>
                    <a:pt x="3262" y="27"/>
                  </a:lnTo>
                  <a:lnTo>
                    <a:pt x="517" y="0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17"/>
            <p:cNvSpPr/>
            <p:nvPr/>
          </p:nvSpPr>
          <p:spPr>
            <a:xfrm>
              <a:off x="1520100" y="1571075"/>
              <a:ext cx="95825" cy="108725"/>
            </a:xfrm>
            <a:custGeom>
              <a:avLst/>
              <a:gdLst/>
              <a:ahLst/>
              <a:cxnLst/>
              <a:rect l="l" t="t" r="r" b="b"/>
              <a:pathLst>
                <a:path w="3833" h="4349" extrusionOk="0">
                  <a:moveTo>
                    <a:pt x="436" y="0"/>
                  </a:moveTo>
                  <a:lnTo>
                    <a:pt x="327" y="27"/>
                  </a:lnTo>
                  <a:lnTo>
                    <a:pt x="218" y="82"/>
                  </a:lnTo>
                  <a:lnTo>
                    <a:pt x="137" y="136"/>
                  </a:lnTo>
                  <a:lnTo>
                    <a:pt x="82" y="218"/>
                  </a:lnTo>
                  <a:lnTo>
                    <a:pt x="28" y="299"/>
                  </a:lnTo>
                  <a:lnTo>
                    <a:pt x="1" y="435"/>
                  </a:lnTo>
                  <a:lnTo>
                    <a:pt x="1" y="544"/>
                  </a:lnTo>
                  <a:lnTo>
                    <a:pt x="28" y="680"/>
                  </a:lnTo>
                  <a:lnTo>
                    <a:pt x="82" y="816"/>
                  </a:lnTo>
                  <a:lnTo>
                    <a:pt x="164" y="951"/>
                  </a:lnTo>
                  <a:lnTo>
                    <a:pt x="300" y="1087"/>
                  </a:lnTo>
                  <a:lnTo>
                    <a:pt x="1251" y="2174"/>
                  </a:lnTo>
                  <a:lnTo>
                    <a:pt x="300" y="3234"/>
                  </a:lnTo>
                  <a:lnTo>
                    <a:pt x="164" y="3397"/>
                  </a:lnTo>
                  <a:lnTo>
                    <a:pt x="82" y="3533"/>
                  </a:lnTo>
                  <a:lnTo>
                    <a:pt x="28" y="3669"/>
                  </a:lnTo>
                  <a:lnTo>
                    <a:pt x="1" y="3805"/>
                  </a:lnTo>
                  <a:lnTo>
                    <a:pt x="28" y="3914"/>
                  </a:lnTo>
                  <a:lnTo>
                    <a:pt x="28" y="4022"/>
                  </a:lnTo>
                  <a:lnTo>
                    <a:pt x="82" y="4131"/>
                  </a:lnTo>
                  <a:lnTo>
                    <a:pt x="137" y="4212"/>
                  </a:lnTo>
                  <a:lnTo>
                    <a:pt x="218" y="4267"/>
                  </a:lnTo>
                  <a:lnTo>
                    <a:pt x="327" y="4294"/>
                  </a:lnTo>
                  <a:lnTo>
                    <a:pt x="436" y="4321"/>
                  </a:lnTo>
                  <a:lnTo>
                    <a:pt x="544" y="4348"/>
                  </a:lnTo>
                  <a:lnTo>
                    <a:pt x="680" y="4321"/>
                  </a:lnTo>
                  <a:lnTo>
                    <a:pt x="789" y="4294"/>
                  </a:lnTo>
                  <a:lnTo>
                    <a:pt x="898" y="4267"/>
                  </a:lnTo>
                  <a:lnTo>
                    <a:pt x="979" y="4185"/>
                  </a:lnTo>
                  <a:lnTo>
                    <a:pt x="1930" y="3071"/>
                  </a:lnTo>
                  <a:lnTo>
                    <a:pt x="2881" y="4185"/>
                  </a:lnTo>
                  <a:lnTo>
                    <a:pt x="2963" y="4240"/>
                  </a:lnTo>
                  <a:lnTo>
                    <a:pt x="3044" y="4294"/>
                  </a:lnTo>
                  <a:lnTo>
                    <a:pt x="3153" y="4321"/>
                  </a:lnTo>
                  <a:lnTo>
                    <a:pt x="3425" y="4321"/>
                  </a:lnTo>
                  <a:lnTo>
                    <a:pt x="3534" y="4294"/>
                  </a:lnTo>
                  <a:lnTo>
                    <a:pt x="3615" y="4240"/>
                  </a:lnTo>
                  <a:lnTo>
                    <a:pt x="3697" y="4185"/>
                  </a:lnTo>
                  <a:lnTo>
                    <a:pt x="3751" y="4104"/>
                  </a:lnTo>
                  <a:lnTo>
                    <a:pt x="3805" y="4022"/>
                  </a:lnTo>
                  <a:lnTo>
                    <a:pt x="3832" y="3914"/>
                  </a:lnTo>
                  <a:lnTo>
                    <a:pt x="3832" y="3778"/>
                  </a:lnTo>
                  <a:lnTo>
                    <a:pt x="3832" y="3642"/>
                  </a:lnTo>
                  <a:lnTo>
                    <a:pt x="3778" y="3506"/>
                  </a:lnTo>
                  <a:lnTo>
                    <a:pt x="3697" y="3370"/>
                  </a:lnTo>
                  <a:lnTo>
                    <a:pt x="3561" y="3234"/>
                  </a:lnTo>
                  <a:lnTo>
                    <a:pt x="2637" y="2147"/>
                  </a:lnTo>
                  <a:lnTo>
                    <a:pt x="3561" y="1060"/>
                  </a:lnTo>
                  <a:lnTo>
                    <a:pt x="3669" y="951"/>
                  </a:lnTo>
                  <a:lnTo>
                    <a:pt x="3778" y="816"/>
                  </a:lnTo>
                  <a:lnTo>
                    <a:pt x="3832" y="680"/>
                  </a:lnTo>
                  <a:lnTo>
                    <a:pt x="3832" y="544"/>
                  </a:lnTo>
                  <a:lnTo>
                    <a:pt x="3832" y="408"/>
                  </a:lnTo>
                  <a:lnTo>
                    <a:pt x="3805" y="299"/>
                  </a:lnTo>
                  <a:lnTo>
                    <a:pt x="3778" y="190"/>
                  </a:lnTo>
                  <a:lnTo>
                    <a:pt x="3697" y="136"/>
                  </a:lnTo>
                  <a:lnTo>
                    <a:pt x="3615" y="55"/>
                  </a:lnTo>
                  <a:lnTo>
                    <a:pt x="3534" y="27"/>
                  </a:lnTo>
                  <a:lnTo>
                    <a:pt x="3425" y="0"/>
                  </a:lnTo>
                  <a:lnTo>
                    <a:pt x="3180" y="0"/>
                  </a:lnTo>
                  <a:lnTo>
                    <a:pt x="3072" y="27"/>
                  </a:lnTo>
                  <a:lnTo>
                    <a:pt x="2963" y="55"/>
                  </a:lnTo>
                  <a:lnTo>
                    <a:pt x="2881" y="109"/>
                  </a:lnTo>
                  <a:lnTo>
                    <a:pt x="2582" y="462"/>
                  </a:lnTo>
                  <a:lnTo>
                    <a:pt x="1903" y="1278"/>
                  </a:lnTo>
                  <a:lnTo>
                    <a:pt x="1251" y="489"/>
                  </a:lnTo>
                  <a:lnTo>
                    <a:pt x="952" y="136"/>
                  </a:lnTo>
                  <a:lnTo>
                    <a:pt x="870" y="82"/>
                  </a:lnTo>
                  <a:lnTo>
                    <a:pt x="789" y="27"/>
                  </a:lnTo>
                  <a:lnTo>
                    <a:pt x="680" y="0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17"/>
            <p:cNvSpPr/>
            <p:nvPr/>
          </p:nvSpPr>
          <p:spPr>
            <a:xfrm>
              <a:off x="1628125" y="1571750"/>
              <a:ext cx="94475" cy="108050"/>
            </a:xfrm>
            <a:custGeom>
              <a:avLst/>
              <a:gdLst/>
              <a:ahLst/>
              <a:cxnLst/>
              <a:rect l="l" t="t" r="r" b="b"/>
              <a:pathLst>
                <a:path w="3779" h="4322" extrusionOk="0">
                  <a:moveTo>
                    <a:pt x="408" y="0"/>
                  </a:moveTo>
                  <a:lnTo>
                    <a:pt x="300" y="28"/>
                  </a:lnTo>
                  <a:lnTo>
                    <a:pt x="218" y="55"/>
                  </a:lnTo>
                  <a:lnTo>
                    <a:pt x="137" y="136"/>
                  </a:lnTo>
                  <a:lnTo>
                    <a:pt x="82" y="191"/>
                  </a:lnTo>
                  <a:lnTo>
                    <a:pt x="28" y="299"/>
                  </a:lnTo>
                  <a:lnTo>
                    <a:pt x="1" y="408"/>
                  </a:lnTo>
                  <a:lnTo>
                    <a:pt x="1" y="517"/>
                  </a:lnTo>
                  <a:lnTo>
                    <a:pt x="1" y="3778"/>
                  </a:lnTo>
                  <a:lnTo>
                    <a:pt x="1" y="3887"/>
                  </a:lnTo>
                  <a:lnTo>
                    <a:pt x="28" y="3995"/>
                  </a:lnTo>
                  <a:lnTo>
                    <a:pt x="82" y="4104"/>
                  </a:lnTo>
                  <a:lnTo>
                    <a:pt x="137" y="4185"/>
                  </a:lnTo>
                  <a:lnTo>
                    <a:pt x="191" y="4240"/>
                  </a:lnTo>
                  <a:lnTo>
                    <a:pt x="300" y="4267"/>
                  </a:lnTo>
                  <a:lnTo>
                    <a:pt x="408" y="4294"/>
                  </a:lnTo>
                  <a:lnTo>
                    <a:pt x="544" y="4321"/>
                  </a:lnTo>
                  <a:lnTo>
                    <a:pt x="653" y="4294"/>
                  </a:lnTo>
                  <a:lnTo>
                    <a:pt x="762" y="4267"/>
                  </a:lnTo>
                  <a:lnTo>
                    <a:pt x="870" y="4240"/>
                  </a:lnTo>
                  <a:lnTo>
                    <a:pt x="952" y="4185"/>
                  </a:lnTo>
                  <a:lnTo>
                    <a:pt x="1006" y="4104"/>
                  </a:lnTo>
                  <a:lnTo>
                    <a:pt x="1033" y="3995"/>
                  </a:lnTo>
                  <a:lnTo>
                    <a:pt x="1060" y="3887"/>
                  </a:lnTo>
                  <a:lnTo>
                    <a:pt x="1088" y="3778"/>
                  </a:lnTo>
                  <a:lnTo>
                    <a:pt x="1088" y="1060"/>
                  </a:lnTo>
                  <a:lnTo>
                    <a:pt x="2256" y="1060"/>
                  </a:lnTo>
                  <a:lnTo>
                    <a:pt x="2446" y="1087"/>
                  </a:lnTo>
                  <a:lnTo>
                    <a:pt x="2582" y="1142"/>
                  </a:lnTo>
                  <a:lnTo>
                    <a:pt x="2664" y="1223"/>
                  </a:lnTo>
                  <a:lnTo>
                    <a:pt x="2691" y="1332"/>
                  </a:lnTo>
                  <a:lnTo>
                    <a:pt x="2664" y="1468"/>
                  </a:lnTo>
                  <a:lnTo>
                    <a:pt x="2582" y="1549"/>
                  </a:lnTo>
                  <a:lnTo>
                    <a:pt x="2446" y="1577"/>
                  </a:lnTo>
                  <a:lnTo>
                    <a:pt x="2283" y="1604"/>
                  </a:lnTo>
                  <a:lnTo>
                    <a:pt x="1767" y="1604"/>
                  </a:lnTo>
                  <a:lnTo>
                    <a:pt x="1658" y="1631"/>
                  </a:lnTo>
                  <a:lnTo>
                    <a:pt x="1550" y="1685"/>
                  </a:lnTo>
                  <a:lnTo>
                    <a:pt x="1468" y="1740"/>
                  </a:lnTo>
                  <a:lnTo>
                    <a:pt x="1414" y="1821"/>
                  </a:lnTo>
                  <a:lnTo>
                    <a:pt x="1387" y="1903"/>
                  </a:lnTo>
                  <a:lnTo>
                    <a:pt x="1359" y="2011"/>
                  </a:lnTo>
                  <a:lnTo>
                    <a:pt x="1332" y="2147"/>
                  </a:lnTo>
                  <a:lnTo>
                    <a:pt x="1359" y="2283"/>
                  </a:lnTo>
                  <a:lnTo>
                    <a:pt x="1387" y="2392"/>
                  </a:lnTo>
                  <a:lnTo>
                    <a:pt x="1414" y="2473"/>
                  </a:lnTo>
                  <a:lnTo>
                    <a:pt x="1468" y="2555"/>
                  </a:lnTo>
                  <a:lnTo>
                    <a:pt x="1550" y="2609"/>
                  </a:lnTo>
                  <a:lnTo>
                    <a:pt x="1658" y="2664"/>
                  </a:lnTo>
                  <a:lnTo>
                    <a:pt x="1767" y="2691"/>
                  </a:lnTo>
                  <a:lnTo>
                    <a:pt x="2419" y="2691"/>
                  </a:lnTo>
                  <a:lnTo>
                    <a:pt x="2691" y="2664"/>
                  </a:lnTo>
                  <a:lnTo>
                    <a:pt x="2936" y="2582"/>
                  </a:lnTo>
                  <a:lnTo>
                    <a:pt x="3153" y="2473"/>
                  </a:lnTo>
                  <a:lnTo>
                    <a:pt x="3370" y="2283"/>
                  </a:lnTo>
                  <a:lnTo>
                    <a:pt x="3561" y="2093"/>
                  </a:lnTo>
                  <a:lnTo>
                    <a:pt x="3669" y="1848"/>
                  </a:lnTo>
                  <a:lnTo>
                    <a:pt x="3751" y="1604"/>
                  </a:lnTo>
                  <a:lnTo>
                    <a:pt x="3778" y="1332"/>
                  </a:lnTo>
                  <a:lnTo>
                    <a:pt x="3751" y="1060"/>
                  </a:lnTo>
                  <a:lnTo>
                    <a:pt x="3669" y="816"/>
                  </a:lnTo>
                  <a:lnTo>
                    <a:pt x="3533" y="598"/>
                  </a:lnTo>
                  <a:lnTo>
                    <a:pt x="3370" y="381"/>
                  </a:lnTo>
                  <a:lnTo>
                    <a:pt x="3153" y="218"/>
                  </a:lnTo>
                  <a:lnTo>
                    <a:pt x="2936" y="82"/>
                  </a:lnTo>
                  <a:lnTo>
                    <a:pt x="2691" y="0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17"/>
            <p:cNvSpPr/>
            <p:nvPr/>
          </p:nvSpPr>
          <p:spPr>
            <a:xfrm>
              <a:off x="1736150" y="1571075"/>
              <a:ext cx="94450" cy="108725"/>
            </a:xfrm>
            <a:custGeom>
              <a:avLst/>
              <a:gdLst/>
              <a:ahLst/>
              <a:cxnLst/>
              <a:rect l="l" t="t" r="r" b="b"/>
              <a:pathLst>
                <a:path w="3778" h="4349" extrusionOk="0">
                  <a:moveTo>
                    <a:pt x="1876" y="1631"/>
                  </a:moveTo>
                  <a:lnTo>
                    <a:pt x="1740" y="1658"/>
                  </a:lnTo>
                  <a:lnTo>
                    <a:pt x="1631" y="1685"/>
                  </a:lnTo>
                  <a:lnTo>
                    <a:pt x="1550" y="1712"/>
                  </a:lnTo>
                  <a:lnTo>
                    <a:pt x="1468" y="1767"/>
                  </a:lnTo>
                  <a:lnTo>
                    <a:pt x="1414" y="1848"/>
                  </a:lnTo>
                  <a:lnTo>
                    <a:pt x="1386" y="1957"/>
                  </a:lnTo>
                  <a:lnTo>
                    <a:pt x="1359" y="2066"/>
                  </a:lnTo>
                  <a:lnTo>
                    <a:pt x="1332" y="2174"/>
                  </a:lnTo>
                  <a:lnTo>
                    <a:pt x="1359" y="2310"/>
                  </a:lnTo>
                  <a:lnTo>
                    <a:pt x="1386" y="2419"/>
                  </a:lnTo>
                  <a:lnTo>
                    <a:pt x="1414" y="2528"/>
                  </a:lnTo>
                  <a:lnTo>
                    <a:pt x="1468" y="2582"/>
                  </a:lnTo>
                  <a:lnTo>
                    <a:pt x="1550" y="2636"/>
                  </a:lnTo>
                  <a:lnTo>
                    <a:pt x="1631" y="2691"/>
                  </a:lnTo>
                  <a:lnTo>
                    <a:pt x="1740" y="2718"/>
                  </a:lnTo>
                  <a:lnTo>
                    <a:pt x="3099" y="2718"/>
                  </a:lnTo>
                  <a:lnTo>
                    <a:pt x="3207" y="2691"/>
                  </a:lnTo>
                  <a:lnTo>
                    <a:pt x="3289" y="2636"/>
                  </a:lnTo>
                  <a:lnTo>
                    <a:pt x="3370" y="2582"/>
                  </a:lnTo>
                  <a:lnTo>
                    <a:pt x="3425" y="2500"/>
                  </a:lnTo>
                  <a:lnTo>
                    <a:pt x="3479" y="2419"/>
                  </a:lnTo>
                  <a:lnTo>
                    <a:pt x="3506" y="2310"/>
                  </a:lnTo>
                  <a:lnTo>
                    <a:pt x="3506" y="2174"/>
                  </a:lnTo>
                  <a:lnTo>
                    <a:pt x="3506" y="2066"/>
                  </a:lnTo>
                  <a:lnTo>
                    <a:pt x="3479" y="1957"/>
                  </a:lnTo>
                  <a:lnTo>
                    <a:pt x="3425" y="1848"/>
                  </a:lnTo>
                  <a:lnTo>
                    <a:pt x="3370" y="1767"/>
                  </a:lnTo>
                  <a:lnTo>
                    <a:pt x="3289" y="1712"/>
                  </a:lnTo>
                  <a:lnTo>
                    <a:pt x="3207" y="1685"/>
                  </a:lnTo>
                  <a:lnTo>
                    <a:pt x="3099" y="1658"/>
                  </a:lnTo>
                  <a:lnTo>
                    <a:pt x="2963" y="1631"/>
                  </a:lnTo>
                  <a:close/>
                  <a:moveTo>
                    <a:pt x="544" y="0"/>
                  </a:moveTo>
                  <a:lnTo>
                    <a:pt x="408" y="27"/>
                  </a:lnTo>
                  <a:lnTo>
                    <a:pt x="299" y="55"/>
                  </a:lnTo>
                  <a:lnTo>
                    <a:pt x="218" y="82"/>
                  </a:lnTo>
                  <a:lnTo>
                    <a:pt x="136" y="163"/>
                  </a:lnTo>
                  <a:lnTo>
                    <a:pt x="82" y="218"/>
                  </a:lnTo>
                  <a:lnTo>
                    <a:pt x="28" y="326"/>
                  </a:lnTo>
                  <a:lnTo>
                    <a:pt x="1" y="435"/>
                  </a:lnTo>
                  <a:lnTo>
                    <a:pt x="1" y="544"/>
                  </a:lnTo>
                  <a:lnTo>
                    <a:pt x="1" y="3805"/>
                  </a:lnTo>
                  <a:lnTo>
                    <a:pt x="1" y="3941"/>
                  </a:lnTo>
                  <a:lnTo>
                    <a:pt x="28" y="4049"/>
                  </a:lnTo>
                  <a:lnTo>
                    <a:pt x="82" y="4131"/>
                  </a:lnTo>
                  <a:lnTo>
                    <a:pt x="136" y="4212"/>
                  </a:lnTo>
                  <a:lnTo>
                    <a:pt x="218" y="4267"/>
                  </a:lnTo>
                  <a:lnTo>
                    <a:pt x="299" y="4294"/>
                  </a:lnTo>
                  <a:lnTo>
                    <a:pt x="408" y="4321"/>
                  </a:lnTo>
                  <a:lnTo>
                    <a:pt x="544" y="4348"/>
                  </a:lnTo>
                  <a:lnTo>
                    <a:pt x="3234" y="4348"/>
                  </a:lnTo>
                  <a:lnTo>
                    <a:pt x="3370" y="4321"/>
                  </a:lnTo>
                  <a:lnTo>
                    <a:pt x="3479" y="4294"/>
                  </a:lnTo>
                  <a:lnTo>
                    <a:pt x="3560" y="4267"/>
                  </a:lnTo>
                  <a:lnTo>
                    <a:pt x="3642" y="4185"/>
                  </a:lnTo>
                  <a:lnTo>
                    <a:pt x="3696" y="4131"/>
                  </a:lnTo>
                  <a:lnTo>
                    <a:pt x="3751" y="4022"/>
                  </a:lnTo>
                  <a:lnTo>
                    <a:pt x="3778" y="3914"/>
                  </a:lnTo>
                  <a:lnTo>
                    <a:pt x="3778" y="3805"/>
                  </a:lnTo>
                  <a:lnTo>
                    <a:pt x="3778" y="3669"/>
                  </a:lnTo>
                  <a:lnTo>
                    <a:pt x="3751" y="3560"/>
                  </a:lnTo>
                  <a:lnTo>
                    <a:pt x="3696" y="3479"/>
                  </a:lnTo>
                  <a:lnTo>
                    <a:pt x="3642" y="3397"/>
                  </a:lnTo>
                  <a:lnTo>
                    <a:pt x="3560" y="3343"/>
                  </a:lnTo>
                  <a:lnTo>
                    <a:pt x="3479" y="3288"/>
                  </a:lnTo>
                  <a:lnTo>
                    <a:pt x="3343" y="3261"/>
                  </a:lnTo>
                  <a:lnTo>
                    <a:pt x="1088" y="3261"/>
                  </a:lnTo>
                  <a:lnTo>
                    <a:pt x="1088" y="1087"/>
                  </a:lnTo>
                  <a:lnTo>
                    <a:pt x="3370" y="1087"/>
                  </a:lnTo>
                  <a:lnTo>
                    <a:pt x="3479" y="1060"/>
                  </a:lnTo>
                  <a:lnTo>
                    <a:pt x="3560" y="1006"/>
                  </a:lnTo>
                  <a:lnTo>
                    <a:pt x="3642" y="951"/>
                  </a:lnTo>
                  <a:lnTo>
                    <a:pt x="3696" y="870"/>
                  </a:lnTo>
                  <a:lnTo>
                    <a:pt x="3751" y="788"/>
                  </a:lnTo>
                  <a:lnTo>
                    <a:pt x="3778" y="680"/>
                  </a:lnTo>
                  <a:lnTo>
                    <a:pt x="3778" y="544"/>
                  </a:lnTo>
                  <a:lnTo>
                    <a:pt x="3778" y="408"/>
                  </a:lnTo>
                  <a:lnTo>
                    <a:pt x="3751" y="326"/>
                  </a:lnTo>
                  <a:lnTo>
                    <a:pt x="3696" y="218"/>
                  </a:lnTo>
                  <a:lnTo>
                    <a:pt x="3642" y="163"/>
                  </a:lnTo>
                  <a:lnTo>
                    <a:pt x="3588" y="82"/>
                  </a:lnTo>
                  <a:lnTo>
                    <a:pt x="3479" y="55"/>
                  </a:lnTo>
                  <a:lnTo>
                    <a:pt x="3397" y="27"/>
                  </a:lnTo>
                  <a:lnTo>
                    <a:pt x="3262" y="27"/>
                  </a:lnTo>
                  <a:lnTo>
                    <a:pt x="544" y="0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17"/>
            <p:cNvSpPr/>
            <p:nvPr/>
          </p:nvSpPr>
          <p:spPr>
            <a:xfrm>
              <a:off x="1844175" y="1571750"/>
              <a:ext cx="94450" cy="108050"/>
            </a:xfrm>
            <a:custGeom>
              <a:avLst/>
              <a:gdLst/>
              <a:ahLst/>
              <a:cxnLst/>
              <a:rect l="l" t="t" r="r" b="b"/>
              <a:pathLst>
                <a:path w="3778" h="4322" extrusionOk="0">
                  <a:moveTo>
                    <a:pt x="408" y="0"/>
                  </a:moveTo>
                  <a:lnTo>
                    <a:pt x="299" y="28"/>
                  </a:lnTo>
                  <a:lnTo>
                    <a:pt x="218" y="55"/>
                  </a:lnTo>
                  <a:lnTo>
                    <a:pt x="136" y="136"/>
                  </a:lnTo>
                  <a:lnTo>
                    <a:pt x="82" y="191"/>
                  </a:lnTo>
                  <a:lnTo>
                    <a:pt x="28" y="299"/>
                  </a:lnTo>
                  <a:lnTo>
                    <a:pt x="0" y="408"/>
                  </a:lnTo>
                  <a:lnTo>
                    <a:pt x="0" y="517"/>
                  </a:lnTo>
                  <a:lnTo>
                    <a:pt x="0" y="3778"/>
                  </a:lnTo>
                  <a:lnTo>
                    <a:pt x="0" y="3887"/>
                  </a:lnTo>
                  <a:lnTo>
                    <a:pt x="28" y="3995"/>
                  </a:lnTo>
                  <a:lnTo>
                    <a:pt x="82" y="4104"/>
                  </a:lnTo>
                  <a:lnTo>
                    <a:pt x="136" y="4185"/>
                  </a:lnTo>
                  <a:lnTo>
                    <a:pt x="218" y="4240"/>
                  </a:lnTo>
                  <a:lnTo>
                    <a:pt x="299" y="4267"/>
                  </a:lnTo>
                  <a:lnTo>
                    <a:pt x="408" y="4294"/>
                  </a:lnTo>
                  <a:lnTo>
                    <a:pt x="544" y="4321"/>
                  </a:lnTo>
                  <a:lnTo>
                    <a:pt x="680" y="4294"/>
                  </a:lnTo>
                  <a:lnTo>
                    <a:pt x="788" y="4267"/>
                  </a:lnTo>
                  <a:lnTo>
                    <a:pt x="870" y="4240"/>
                  </a:lnTo>
                  <a:lnTo>
                    <a:pt x="952" y="4185"/>
                  </a:lnTo>
                  <a:lnTo>
                    <a:pt x="1006" y="4104"/>
                  </a:lnTo>
                  <a:lnTo>
                    <a:pt x="1060" y="3995"/>
                  </a:lnTo>
                  <a:lnTo>
                    <a:pt x="1087" y="3887"/>
                  </a:lnTo>
                  <a:lnTo>
                    <a:pt x="1087" y="3778"/>
                  </a:lnTo>
                  <a:lnTo>
                    <a:pt x="1087" y="1060"/>
                  </a:lnTo>
                  <a:lnTo>
                    <a:pt x="2283" y="1060"/>
                  </a:lnTo>
                  <a:lnTo>
                    <a:pt x="2446" y="1087"/>
                  </a:lnTo>
                  <a:lnTo>
                    <a:pt x="2582" y="1142"/>
                  </a:lnTo>
                  <a:lnTo>
                    <a:pt x="2664" y="1223"/>
                  </a:lnTo>
                  <a:lnTo>
                    <a:pt x="2691" y="1332"/>
                  </a:lnTo>
                  <a:lnTo>
                    <a:pt x="2664" y="1468"/>
                  </a:lnTo>
                  <a:lnTo>
                    <a:pt x="2582" y="1549"/>
                  </a:lnTo>
                  <a:lnTo>
                    <a:pt x="2473" y="1577"/>
                  </a:lnTo>
                  <a:lnTo>
                    <a:pt x="2283" y="1604"/>
                  </a:lnTo>
                  <a:lnTo>
                    <a:pt x="1767" y="1604"/>
                  </a:lnTo>
                  <a:lnTo>
                    <a:pt x="1658" y="1631"/>
                  </a:lnTo>
                  <a:lnTo>
                    <a:pt x="1549" y="1685"/>
                  </a:lnTo>
                  <a:lnTo>
                    <a:pt x="1495" y="1740"/>
                  </a:lnTo>
                  <a:lnTo>
                    <a:pt x="1414" y="1821"/>
                  </a:lnTo>
                  <a:lnTo>
                    <a:pt x="1386" y="1903"/>
                  </a:lnTo>
                  <a:lnTo>
                    <a:pt x="1359" y="2011"/>
                  </a:lnTo>
                  <a:lnTo>
                    <a:pt x="1359" y="2147"/>
                  </a:lnTo>
                  <a:lnTo>
                    <a:pt x="1359" y="2283"/>
                  </a:lnTo>
                  <a:lnTo>
                    <a:pt x="1414" y="2419"/>
                  </a:lnTo>
                  <a:lnTo>
                    <a:pt x="1495" y="2555"/>
                  </a:lnTo>
                  <a:lnTo>
                    <a:pt x="1631" y="2691"/>
                  </a:lnTo>
                  <a:lnTo>
                    <a:pt x="2691" y="4050"/>
                  </a:lnTo>
                  <a:lnTo>
                    <a:pt x="2827" y="4158"/>
                  </a:lnTo>
                  <a:lnTo>
                    <a:pt x="2963" y="4240"/>
                  </a:lnTo>
                  <a:lnTo>
                    <a:pt x="3098" y="4294"/>
                  </a:lnTo>
                  <a:lnTo>
                    <a:pt x="3234" y="4321"/>
                  </a:lnTo>
                  <a:lnTo>
                    <a:pt x="3370" y="4294"/>
                  </a:lnTo>
                  <a:lnTo>
                    <a:pt x="3479" y="4267"/>
                  </a:lnTo>
                  <a:lnTo>
                    <a:pt x="3560" y="4240"/>
                  </a:lnTo>
                  <a:lnTo>
                    <a:pt x="3642" y="4185"/>
                  </a:lnTo>
                  <a:lnTo>
                    <a:pt x="3696" y="4104"/>
                  </a:lnTo>
                  <a:lnTo>
                    <a:pt x="3751" y="3995"/>
                  </a:lnTo>
                  <a:lnTo>
                    <a:pt x="3778" y="3887"/>
                  </a:lnTo>
                  <a:lnTo>
                    <a:pt x="3778" y="3778"/>
                  </a:lnTo>
                  <a:lnTo>
                    <a:pt x="3778" y="3642"/>
                  </a:lnTo>
                  <a:lnTo>
                    <a:pt x="3751" y="3533"/>
                  </a:lnTo>
                  <a:lnTo>
                    <a:pt x="3696" y="3425"/>
                  </a:lnTo>
                  <a:lnTo>
                    <a:pt x="3615" y="3343"/>
                  </a:lnTo>
                  <a:lnTo>
                    <a:pt x="2963" y="2664"/>
                  </a:lnTo>
                  <a:lnTo>
                    <a:pt x="3153" y="2636"/>
                  </a:lnTo>
                  <a:lnTo>
                    <a:pt x="3316" y="2582"/>
                  </a:lnTo>
                  <a:lnTo>
                    <a:pt x="3452" y="2446"/>
                  </a:lnTo>
                  <a:lnTo>
                    <a:pt x="3588" y="2283"/>
                  </a:lnTo>
                  <a:lnTo>
                    <a:pt x="3669" y="2066"/>
                  </a:lnTo>
                  <a:lnTo>
                    <a:pt x="3723" y="1848"/>
                  </a:lnTo>
                  <a:lnTo>
                    <a:pt x="3778" y="1604"/>
                  </a:lnTo>
                  <a:lnTo>
                    <a:pt x="3778" y="1332"/>
                  </a:lnTo>
                  <a:lnTo>
                    <a:pt x="3751" y="1087"/>
                  </a:lnTo>
                  <a:lnTo>
                    <a:pt x="3669" y="843"/>
                  </a:lnTo>
                  <a:lnTo>
                    <a:pt x="3560" y="598"/>
                  </a:lnTo>
                  <a:lnTo>
                    <a:pt x="3370" y="408"/>
                  </a:lnTo>
                  <a:lnTo>
                    <a:pt x="3153" y="218"/>
                  </a:lnTo>
                  <a:lnTo>
                    <a:pt x="2935" y="82"/>
                  </a:lnTo>
                  <a:lnTo>
                    <a:pt x="2691" y="0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17"/>
            <p:cNvSpPr/>
            <p:nvPr/>
          </p:nvSpPr>
          <p:spPr>
            <a:xfrm>
              <a:off x="1952200" y="1571750"/>
              <a:ext cx="27200" cy="108050"/>
            </a:xfrm>
            <a:custGeom>
              <a:avLst/>
              <a:gdLst/>
              <a:ahLst/>
              <a:cxnLst/>
              <a:rect l="l" t="t" r="r" b="b"/>
              <a:pathLst>
                <a:path w="1088" h="4322" extrusionOk="0">
                  <a:moveTo>
                    <a:pt x="408" y="0"/>
                  </a:moveTo>
                  <a:lnTo>
                    <a:pt x="299" y="28"/>
                  </a:lnTo>
                  <a:lnTo>
                    <a:pt x="218" y="55"/>
                  </a:lnTo>
                  <a:lnTo>
                    <a:pt x="136" y="136"/>
                  </a:lnTo>
                  <a:lnTo>
                    <a:pt x="82" y="191"/>
                  </a:lnTo>
                  <a:lnTo>
                    <a:pt x="27" y="299"/>
                  </a:lnTo>
                  <a:lnTo>
                    <a:pt x="0" y="408"/>
                  </a:lnTo>
                  <a:lnTo>
                    <a:pt x="0" y="517"/>
                  </a:lnTo>
                  <a:lnTo>
                    <a:pt x="0" y="3778"/>
                  </a:lnTo>
                  <a:lnTo>
                    <a:pt x="0" y="3887"/>
                  </a:lnTo>
                  <a:lnTo>
                    <a:pt x="27" y="3995"/>
                  </a:lnTo>
                  <a:lnTo>
                    <a:pt x="82" y="4104"/>
                  </a:lnTo>
                  <a:lnTo>
                    <a:pt x="136" y="4185"/>
                  </a:lnTo>
                  <a:lnTo>
                    <a:pt x="218" y="4240"/>
                  </a:lnTo>
                  <a:lnTo>
                    <a:pt x="299" y="4294"/>
                  </a:lnTo>
                  <a:lnTo>
                    <a:pt x="408" y="4321"/>
                  </a:lnTo>
                  <a:lnTo>
                    <a:pt x="680" y="4321"/>
                  </a:lnTo>
                  <a:lnTo>
                    <a:pt x="788" y="4294"/>
                  </a:lnTo>
                  <a:lnTo>
                    <a:pt x="870" y="4240"/>
                  </a:lnTo>
                  <a:lnTo>
                    <a:pt x="951" y="4185"/>
                  </a:lnTo>
                  <a:lnTo>
                    <a:pt x="1006" y="4104"/>
                  </a:lnTo>
                  <a:lnTo>
                    <a:pt x="1060" y="3995"/>
                  </a:lnTo>
                  <a:lnTo>
                    <a:pt x="1087" y="3887"/>
                  </a:lnTo>
                  <a:lnTo>
                    <a:pt x="1087" y="3778"/>
                  </a:lnTo>
                  <a:lnTo>
                    <a:pt x="1087" y="517"/>
                  </a:lnTo>
                  <a:lnTo>
                    <a:pt x="1087" y="408"/>
                  </a:lnTo>
                  <a:lnTo>
                    <a:pt x="1060" y="299"/>
                  </a:lnTo>
                  <a:lnTo>
                    <a:pt x="1006" y="191"/>
                  </a:lnTo>
                  <a:lnTo>
                    <a:pt x="951" y="136"/>
                  </a:lnTo>
                  <a:lnTo>
                    <a:pt x="870" y="55"/>
                  </a:lnTo>
                  <a:lnTo>
                    <a:pt x="788" y="28"/>
                  </a:lnTo>
                  <a:lnTo>
                    <a:pt x="653" y="0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17"/>
            <p:cNvSpPr/>
            <p:nvPr/>
          </p:nvSpPr>
          <p:spPr>
            <a:xfrm>
              <a:off x="1992275" y="1571075"/>
              <a:ext cx="95150" cy="108725"/>
            </a:xfrm>
            <a:custGeom>
              <a:avLst/>
              <a:gdLst/>
              <a:ahLst/>
              <a:cxnLst/>
              <a:rect l="l" t="t" r="r" b="b"/>
              <a:pathLst>
                <a:path w="3806" h="4349" extrusionOk="0">
                  <a:moveTo>
                    <a:pt x="1903" y="1631"/>
                  </a:moveTo>
                  <a:lnTo>
                    <a:pt x="1767" y="1658"/>
                  </a:lnTo>
                  <a:lnTo>
                    <a:pt x="1658" y="1685"/>
                  </a:lnTo>
                  <a:lnTo>
                    <a:pt x="1577" y="1712"/>
                  </a:lnTo>
                  <a:lnTo>
                    <a:pt x="1495" y="1767"/>
                  </a:lnTo>
                  <a:lnTo>
                    <a:pt x="1441" y="1848"/>
                  </a:lnTo>
                  <a:lnTo>
                    <a:pt x="1387" y="1957"/>
                  </a:lnTo>
                  <a:lnTo>
                    <a:pt x="1359" y="2066"/>
                  </a:lnTo>
                  <a:lnTo>
                    <a:pt x="1359" y="2174"/>
                  </a:lnTo>
                  <a:lnTo>
                    <a:pt x="1359" y="2310"/>
                  </a:lnTo>
                  <a:lnTo>
                    <a:pt x="1387" y="2419"/>
                  </a:lnTo>
                  <a:lnTo>
                    <a:pt x="1441" y="2528"/>
                  </a:lnTo>
                  <a:lnTo>
                    <a:pt x="1495" y="2582"/>
                  </a:lnTo>
                  <a:lnTo>
                    <a:pt x="1577" y="2636"/>
                  </a:lnTo>
                  <a:lnTo>
                    <a:pt x="1658" y="2691"/>
                  </a:lnTo>
                  <a:lnTo>
                    <a:pt x="1767" y="2718"/>
                  </a:lnTo>
                  <a:lnTo>
                    <a:pt x="3099" y="2718"/>
                  </a:lnTo>
                  <a:lnTo>
                    <a:pt x="3207" y="2691"/>
                  </a:lnTo>
                  <a:lnTo>
                    <a:pt x="3316" y="2636"/>
                  </a:lnTo>
                  <a:lnTo>
                    <a:pt x="3370" y="2582"/>
                  </a:lnTo>
                  <a:lnTo>
                    <a:pt x="3452" y="2500"/>
                  </a:lnTo>
                  <a:lnTo>
                    <a:pt x="3479" y="2419"/>
                  </a:lnTo>
                  <a:lnTo>
                    <a:pt x="3506" y="2310"/>
                  </a:lnTo>
                  <a:lnTo>
                    <a:pt x="3533" y="2174"/>
                  </a:lnTo>
                  <a:lnTo>
                    <a:pt x="3506" y="2066"/>
                  </a:lnTo>
                  <a:lnTo>
                    <a:pt x="3479" y="1957"/>
                  </a:lnTo>
                  <a:lnTo>
                    <a:pt x="3452" y="1848"/>
                  </a:lnTo>
                  <a:lnTo>
                    <a:pt x="3398" y="1767"/>
                  </a:lnTo>
                  <a:lnTo>
                    <a:pt x="3316" y="1712"/>
                  </a:lnTo>
                  <a:lnTo>
                    <a:pt x="3207" y="1685"/>
                  </a:lnTo>
                  <a:lnTo>
                    <a:pt x="3099" y="1658"/>
                  </a:lnTo>
                  <a:lnTo>
                    <a:pt x="2990" y="1631"/>
                  </a:lnTo>
                  <a:close/>
                  <a:moveTo>
                    <a:pt x="544" y="0"/>
                  </a:moveTo>
                  <a:lnTo>
                    <a:pt x="435" y="27"/>
                  </a:lnTo>
                  <a:lnTo>
                    <a:pt x="327" y="55"/>
                  </a:lnTo>
                  <a:lnTo>
                    <a:pt x="218" y="82"/>
                  </a:lnTo>
                  <a:lnTo>
                    <a:pt x="137" y="163"/>
                  </a:lnTo>
                  <a:lnTo>
                    <a:pt x="82" y="218"/>
                  </a:lnTo>
                  <a:lnTo>
                    <a:pt x="55" y="326"/>
                  </a:lnTo>
                  <a:lnTo>
                    <a:pt x="28" y="435"/>
                  </a:lnTo>
                  <a:lnTo>
                    <a:pt x="1" y="544"/>
                  </a:lnTo>
                  <a:lnTo>
                    <a:pt x="1" y="3805"/>
                  </a:lnTo>
                  <a:lnTo>
                    <a:pt x="28" y="3941"/>
                  </a:lnTo>
                  <a:lnTo>
                    <a:pt x="55" y="4049"/>
                  </a:lnTo>
                  <a:lnTo>
                    <a:pt x="82" y="4131"/>
                  </a:lnTo>
                  <a:lnTo>
                    <a:pt x="137" y="4212"/>
                  </a:lnTo>
                  <a:lnTo>
                    <a:pt x="218" y="4267"/>
                  </a:lnTo>
                  <a:lnTo>
                    <a:pt x="327" y="4294"/>
                  </a:lnTo>
                  <a:lnTo>
                    <a:pt x="435" y="4321"/>
                  </a:lnTo>
                  <a:lnTo>
                    <a:pt x="544" y="4348"/>
                  </a:lnTo>
                  <a:lnTo>
                    <a:pt x="3262" y="4348"/>
                  </a:lnTo>
                  <a:lnTo>
                    <a:pt x="3370" y="4321"/>
                  </a:lnTo>
                  <a:lnTo>
                    <a:pt x="3479" y="4294"/>
                  </a:lnTo>
                  <a:lnTo>
                    <a:pt x="3588" y="4267"/>
                  </a:lnTo>
                  <a:lnTo>
                    <a:pt x="3642" y="4185"/>
                  </a:lnTo>
                  <a:lnTo>
                    <a:pt x="3724" y="4131"/>
                  </a:lnTo>
                  <a:lnTo>
                    <a:pt x="3751" y="4022"/>
                  </a:lnTo>
                  <a:lnTo>
                    <a:pt x="3778" y="3914"/>
                  </a:lnTo>
                  <a:lnTo>
                    <a:pt x="3778" y="3805"/>
                  </a:lnTo>
                  <a:lnTo>
                    <a:pt x="3778" y="3669"/>
                  </a:lnTo>
                  <a:lnTo>
                    <a:pt x="3751" y="3560"/>
                  </a:lnTo>
                  <a:lnTo>
                    <a:pt x="3724" y="3479"/>
                  </a:lnTo>
                  <a:lnTo>
                    <a:pt x="3642" y="3397"/>
                  </a:lnTo>
                  <a:lnTo>
                    <a:pt x="3588" y="3343"/>
                  </a:lnTo>
                  <a:lnTo>
                    <a:pt x="3479" y="3288"/>
                  </a:lnTo>
                  <a:lnTo>
                    <a:pt x="3370" y="3261"/>
                  </a:lnTo>
                  <a:lnTo>
                    <a:pt x="1088" y="3261"/>
                  </a:lnTo>
                  <a:lnTo>
                    <a:pt x="1088" y="1087"/>
                  </a:lnTo>
                  <a:lnTo>
                    <a:pt x="3370" y="1087"/>
                  </a:lnTo>
                  <a:lnTo>
                    <a:pt x="3479" y="1060"/>
                  </a:lnTo>
                  <a:lnTo>
                    <a:pt x="3588" y="1006"/>
                  </a:lnTo>
                  <a:lnTo>
                    <a:pt x="3669" y="951"/>
                  </a:lnTo>
                  <a:lnTo>
                    <a:pt x="3724" y="870"/>
                  </a:lnTo>
                  <a:lnTo>
                    <a:pt x="3751" y="788"/>
                  </a:lnTo>
                  <a:lnTo>
                    <a:pt x="3778" y="680"/>
                  </a:lnTo>
                  <a:lnTo>
                    <a:pt x="3805" y="544"/>
                  </a:lnTo>
                  <a:lnTo>
                    <a:pt x="3778" y="408"/>
                  </a:lnTo>
                  <a:lnTo>
                    <a:pt x="3751" y="326"/>
                  </a:lnTo>
                  <a:lnTo>
                    <a:pt x="3724" y="218"/>
                  </a:lnTo>
                  <a:lnTo>
                    <a:pt x="3669" y="163"/>
                  </a:lnTo>
                  <a:lnTo>
                    <a:pt x="3588" y="82"/>
                  </a:lnTo>
                  <a:lnTo>
                    <a:pt x="3506" y="55"/>
                  </a:lnTo>
                  <a:lnTo>
                    <a:pt x="3398" y="27"/>
                  </a:lnTo>
                  <a:lnTo>
                    <a:pt x="3289" y="27"/>
                  </a:lnTo>
                  <a:lnTo>
                    <a:pt x="544" y="0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17"/>
            <p:cNvSpPr/>
            <p:nvPr/>
          </p:nvSpPr>
          <p:spPr>
            <a:xfrm>
              <a:off x="2100300" y="1571750"/>
              <a:ext cx="95150" cy="108050"/>
            </a:xfrm>
            <a:custGeom>
              <a:avLst/>
              <a:gdLst/>
              <a:ahLst/>
              <a:cxnLst/>
              <a:rect l="l" t="t" r="r" b="b"/>
              <a:pathLst>
                <a:path w="3806" h="4322" extrusionOk="0">
                  <a:moveTo>
                    <a:pt x="490" y="0"/>
                  </a:moveTo>
                  <a:lnTo>
                    <a:pt x="354" y="28"/>
                  </a:lnTo>
                  <a:lnTo>
                    <a:pt x="245" y="55"/>
                  </a:lnTo>
                  <a:lnTo>
                    <a:pt x="164" y="109"/>
                  </a:lnTo>
                  <a:lnTo>
                    <a:pt x="109" y="191"/>
                  </a:lnTo>
                  <a:lnTo>
                    <a:pt x="55" y="272"/>
                  </a:lnTo>
                  <a:lnTo>
                    <a:pt x="28" y="354"/>
                  </a:lnTo>
                  <a:lnTo>
                    <a:pt x="1" y="462"/>
                  </a:lnTo>
                  <a:lnTo>
                    <a:pt x="1" y="3832"/>
                  </a:lnTo>
                  <a:lnTo>
                    <a:pt x="28" y="3941"/>
                  </a:lnTo>
                  <a:lnTo>
                    <a:pt x="55" y="4050"/>
                  </a:lnTo>
                  <a:lnTo>
                    <a:pt x="109" y="4131"/>
                  </a:lnTo>
                  <a:lnTo>
                    <a:pt x="164" y="4185"/>
                  </a:lnTo>
                  <a:lnTo>
                    <a:pt x="245" y="4240"/>
                  </a:lnTo>
                  <a:lnTo>
                    <a:pt x="354" y="4267"/>
                  </a:lnTo>
                  <a:lnTo>
                    <a:pt x="490" y="4294"/>
                  </a:lnTo>
                  <a:lnTo>
                    <a:pt x="626" y="4321"/>
                  </a:lnTo>
                  <a:lnTo>
                    <a:pt x="734" y="4294"/>
                  </a:lnTo>
                  <a:lnTo>
                    <a:pt x="843" y="4267"/>
                  </a:lnTo>
                  <a:lnTo>
                    <a:pt x="897" y="4240"/>
                  </a:lnTo>
                  <a:lnTo>
                    <a:pt x="979" y="4185"/>
                  </a:lnTo>
                  <a:lnTo>
                    <a:pt x="1033" y="4131"/>
                  </a:lnTo>
                  <a:lnTo>
                    <a:pt x="1060" y="4050"/>
                  </a:lnTo>
                  <a:lnTo>
                    <a:pt x="1088" y="3941"/>
                  </a:lnTo>
                  <a:lnTo>
                    <a:pt x="1088" y="3832"/>
                  </a:lnTo>
                  <a:lnTo>
                    <a:pt x="1088" y="2039"/>
                  </a:lnTo>
                  <a:lnTo>
                    <a:pt x="2718" y="4077"/>
                  </a:lnTo>
                  <a:lnTo>
                    <a:pt x="2827" y="4185"/>
                  </a:lnTo>
                  <a:lnTo>
                    <a:pt x="2908" y="4240"/>
                  </a:lnTo>
                  <a:lnTo>
                    <a:pt x="3044" y="4294"/>
                  </a:lnTo>
                  <a:lnTo>
                    <a:pt x="3180" y="4321"/>
                  </a:lnTo>
                  <a:lnTo>
                    <a:pt x="3316" y="4294"/>
                  </a:lnTo>
                  <a:lnTo>
                    <a:pt x="3452" y="4267"/>
                  </a:lnTo>
                  <a:lnTo>
                    <a:pt x="3561" y="4240"/>
                  </a:lnTo>
                  <a:lnTo>
                    <a:pt x="3642" y="4185"/>
                  </a:lnTo>
                  <a:lnTo>
                    <a:pt x="3696" y="4131"/>
                  </a:lnTo>
                  <a:lnTo>
                    <a:pt x="3751" y="4050"/>
                  </a:lnTo>
                  <a:lnTo>
                    <a:pt x="3778" y="3941"/>
                  </a:lnTo>
                  <a:lnTo>
                    <a:pt x="3805" y="3832"/>
                  </a:lnTo>
                  <a:lnTo>
                    <a:pt x="3778" y="490"/>
                  </a:lnTo>
                  <a:lnTo>
                    <a:pt x="3778" y="354"/>
                  </a:lnTo>
                  <a:lnTo>
                    <a:pt x="3751" y="272"/>
                  </a:lnTo>
                  <a:lnTo>
                    <a:pt x="3696" y="191"/>
                  </a:lnTo>
                  <a:lnTo>
                    <a:pt x="3642" y="109"/>
                  </a:lnTo>
                  <a:lnTo>
                    <a:pt x="3533" y="55"/>
                  </a:lnTo>
                  <a:lnTo>
                    <a:pt x="3452" y="28"/>
                  </a:lnTo>
                  <a:lnTo>
                    <a:pt x="3316" y="0"/>
                  </a:lnTo>
                  <a:lnTo>
                    <a:pt x="3071" y="0"/>
                  </a:lnTo>
                  <a:lnTo>
                    <a:pt x="2990" y="28"/>
                  </a:lnTo>
                  <a:lnTo>
                    <a:pt x="2908" y="55"/>
                  </a:lnTo>
                  <a:lnTo>
                    <a:pt x="2827" y="109"/>
                  </a:lnTo>
                  <a:lnTo>
                    <a:pt x="2772" y="191"/>
                  </a:lnTo>
                  <a:lnTo>
                    <a:pt x="2745" y="272"/>
                  </a:lnTo>
                  <a:lnTo>
                    <a:pt x="2718" y="462"/>
                  </a:lnTo>
                  <a:lnTo>
                    <a:pt x="2718" y="2283"/>
                  </a:lnTo>
                  <a:lnTo>
                    <a:pt x="1088" y="218"/>
                  </a:lnTo>
                  <a:lnTo>
                    <a:pt x="1006" y="136"/>
                  </a:lnTo>
                  <a:lnTo>
                    <a:pt x="897" y="55"/>
                  </a:lnTo>
                  <a:lnTo>
                    <a:pt x="761" y="28"/>
                  </a:lnTo>
                  <a:lnTo>
                    <a:pt x="626" y="0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17"/>
            <p:cNvSpPr/>
            <p:nvPr/>
          </p:nvSpPr>
          <p:spPr>
            <a:xfrm>
              <a:off x="2208325" y="1571750"/>
              <a:ext cx="95125" cy="108050"/>
            </a:xfrm>
            <a:custGeom>
              <a:avLst/>
              <a:gdLst/>
              <a:ahLst/>
              <a:cxnLst/>
              <a:rect l="l" t="t" r="r" b="b"/>
              <a:pathLst>
                <a:path w="3805" h="4322" extrusionOk="0">
                  <a:moveTo>
                    <a:pt x="1903" y="0"/>
                  </a:moveTo>
                  <a:lnTo>
                    <a:pt x="1658" y="28"/>
                  </a:lnTo>
                  <a:lnTo>
                    <a:pt x="1441" y="55"/>
                  </a:lnTo>
                  <a:lnTo>
                    <a:pt x="1223" y="109"/>
                  </a:lnTo>
                  <a:lnTo>
                    <a:pt x="1033" y="191"/>
                  </a:lnTo>
                  <a:lnTo>
                    <a:pt x="870" y="299"/>
                  </a:lnTo>
                  <a:lnTo>
                    <a:pt x="707" y="408"/>
                  </a:lnTo>
                  <a:lnTo>
                    <a:pt x="544" y="517"/>
                  </a:lnTo>
                  <a:lnTo>
                    <a:pt x="435" y="680"/>
                  </a:lnTo>
                  <a:lnTo>
                    <a:pt x="327" y="843"/>
                  </a:lnTo>
                  <a:lnTo>
                    <a:pt x="218" y="1006"/>
                  </a:lnTo>
                  <a:lnTo>
                    <a:pt x="136" y="1196"/>
                  </a:lnTo>
                  <a:lnTo>
                    <a:pt x="82" y="1414"/>
                  </a:lnTo>
                  <a:lnTo>
                    <a:pt x="55" y="1631"/>
                  </a:lnTo>
                  <a:lnTo>
                    <a:pt x="28" y="1876"/>
                  </a:lnTo>
                  <a:lnTo>
                    <a:pt x="0" y="2147"/>
                  </a:lnTo>
                  <a:lnTo>
                    <a:pt x="28" y="2419"/>
                  </a:lnTo>
                  <a:lnTo>
                    <a:pt x="55" y="2664"/>
                  </a:lnTo>
                  <a:lnTo>
                    <a:pt x="82" y="2881"/>
                  </a:lnTo>
                  <a:lnTo>
                    <a:pt x="163" y="3098"/>
                  </a:lnTo>
                  <a:lnTo>
                    <a:pt x="218" y="3289"/>
                  </a:lnTo>
                  <a:lnTo>
                    <a:pt x="327" y="3452"/>
                  </a:lnTo>
                  <a:lnTo>
                    <a:pt x="435" y="3615"/>
                  </a:lnTo>
                  <a:lnTo>
                    <a:pt x="544" y="3778"/>
                  </a:lnTo>
                  <a:lnTo>
                    <a:pt x="707" y="3887"/>
                  </a:lnTo>
                  <a:lnTo>
                    <a:pt x="870" y="3995"/>
                  </a:lnTo>
                  <a:lnTo>
                    <a:pt x="1033" y="4104"/>
                  </a:lnTo>
                  <a:lnTo>
                    <a:pt x="1223" y="4185"/>
                  </a:lnTo>
                  <a:lnTo>
                    <a:pt x="1441" y="4240"/>
                  </a:lnTo>
                  <a:lnTo>
                    <a:pt x="1658" y="4267"/>
                  </a:lnTo>
                  <a:lnTo>
                    <a:pt x="1930" y="4294"/>
                  </a:lnTo>
                  <a:lnTo>
                    <a:pt x="2174" y="4321"/>
                  </a:lnTo>
                  <a:lnTo>
                    <a:pt x="3261" y="4321"/>
                  </a:lnTo>
                  <a:lnTo>
                    <a:pt x="3397" y="4294"/>
                  </a:lnTo>
                  <a:lnTo>
                    <a:pt x="3506" y="4267"/>
                  </a:lnTo>
                  <a:lnTo>
                    <a:pt x="3588" y="4240"/>
                  </a:lnTo>
                  <a:lnTo>
                    <a:pt x="3669" y="4158"/>
                  </a:lnTo>
                  <a:lnTo>
                    <a:pt x="3723" y="4104"/>
                  </a:lnTo>
                  <a:lnTo>
                    <a:pt x="3751" y="3995"/>
                  </a:lnTo>
                  <a:lnTo>
                    <a:pt x="3778" y="3887"/>
                  </a:lnTo>
                  <a:lnTo>
                    <a:pt x="3805" y="3778"/>
                  </a:lnTo>
                  <a:lnTo>
                    <a:pt x="3778" y="3642"/>
                  </a:lnTo>
                  <a:lnTo>
                    <a:pt x="3751" y="3533"/>
                  </a:lnTo>
                  <a:lnTo>
                    <a:pt x="3723" y="3452"/>
                  </a:lnTo>
                  <a:lnTo>
                    <a:pt x="3669" y="3370"/>
                  </a:lnTo>
                  <a:lnTo>
                    <a:pt x="3588" y="3316"/>
                  </a:lnTo>
                  <a:lnTo>
                    <a:pt x="3479" y="3261"/>
                  </a:lnTo>
                  <a:lnTo>
                    <a:pt x="3370" y="3234"/>
                  </a:lnTo>
                  <a:lnTo>
                    <a:pt x="2174" y="3234"/>
                  </a:lnTo>
                  <a:lnTo>
                    <a:pt x="1930" y="3207"/>
                  </a:lnTo>
                  <a:lnTo>
                    <a:pt x="1712" y="3153"/>
                  </a:lnTo>
                  <a:lnTo>
                    <a:pt x="1522" y="3071"/>
                  </a:lnTo>
                  <a:lnTo>
                    <a:pt x="1359" y="2963"/>
                  </a:lnTo>
                  <a:lnTo>
                    <a:pt x="1251" y="2800"/>
                  </a:lnTo>
                  <a:lnTo>
                    <a:pt x="1169" y="2609"/>
                  </a:lnTo>
                  <a:lnTo>
                    <a:pt x="1115" y="2392"/>
                  </a:lnTo>
                  <a:lnTo>
                    <a:pt x="1087" y="2147"/>
                  </a:lnTo>
                  <a:lnTo>
                    <a:pt x="1115" y="1903"/>
                  </a:lnTo>
                  <a:lnTo>
                    <a:pt x="1169" y="1685"/>
                  </a:lnTo>
                  <a:lnTo>
                    <a:pt x="1251" y="1495"/>
                  </a:lnTo>
                  <a:lnTo>
                    <a:pt x="1359" y="1332"/>
                  </a:lnTo>
                  <a:lnTo>
                    <a:pt x="1522" y="1223"/>
                  </a:lnTo>
                  <a:lnTo>
                    <a:pt x="1712" y="1142"/>
                  </a:lnTo>
                  <a:lnTo>
                    <a:pt x="1930" y="1087"/>
                  </a:lnTo>
                  <a:lnTo>
                    <a:pt x="2174" y="1060"/>
                  </a:lnTo>
                  <a:lnTo>
                    <a:pt x="3370" y="1060"/>
                  </a:lnTo>
                  <a:lnTo>
                    <a:pt x="3479" y="1033"/>
                  </a:lnTo>
                  <a:lnTo>
                    <a:pt x="3588" y="1006"/>
                  </a:lnTo>
                  <a:lnTo>
                    <a:pt x="3669" y="924"/>
                  </a:lnTo>
                  <a:lnTo>
                    <a:pt x="3723" y="870"/>
                  </a:lnTo>
                  <a:lnTo>
                    <a:pt x="3751" y="761"/>
                  </a:lnTo>
                  <a:lnTo>
                    <a:pt x="3778" y="653"/>
                  </a:lnTo>
                  <a:lnTo>
                    <a:pt x="3805" y="517"/>
                  </a:lnTo>
                  <a:lnTo>
                    <a:pt x="3778" y="408"/>
                  </a:lnTo>
                  <a:lnTo>
                    <a:pt x="3751" y="299"/>
                  </a:lnTo>
                  <a:lnTo>
                    <a:pt x="3723" y="191"/>
                  </a:lnTo>
                  <a:lnTo>
                    <a:pt x="3669" y="136"/>
                  </a:lnTo>
                  <a:lnTo>
                    <a:pt x="3588" y="82"/>
                  </a:lnTo>
                  <a:lnTo>
                    <a:pt x="3479" y="28"/>
                  </a:lnTo>
                  <a:lnTo>
                    <a:pt x="3370" y="0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17"/>
            <p:cNvSpPr/>
            <p:nvPr/>
          </p:nvSpPr>
          <p:spPr>
            <a:xfrm>
              <a:off x="2317025" y="1571750"/>
              <a:ext cx="26525" cy="108050"/>
            </a:xfrm>
            <a:custGeom>
              <a:avLst/>
              <a:gdLst/>
              <a:ahLst/>
              <a:cxnLst/>
              <a:rect l="l" t="t" r="r" b="b"/>
              <a:pathLst>
                <a:path w="1061" h="4322" extrusionOk="0">
                  <a:moveTo>
                    <a:pt x="408" y="0"/>
                  </a:moveTo>
                  <a:lnTo>
                    <a:pt x="299" y="28"/>
                  </a:lnTo>
                  <a:lnTo>
                    <a:pt x="191" y="55"/>
                  </a:lnTo>
                  <a:lnTo>
                    <a:pt x="109" y="136"/>
                  </a:lnTo>
                  <a:lnTo>
                    <a:pt x="55" y="191"/>
                  </a:lnTo>
                  <a:lnTo>
                    <a:pt x="28" y="299"/>
                  </a:lnTo>
                  <a:lnTo>
                    <a:pt x="1" y="408"/>
                  </a:lnTo>
                  <a:lnTo>
                    <a:pt x="1" y="517"/>
                  </a:lnTo>
                  <a:lnTo>
                    <a:pt x="1" y="3778"/>
                  </a:lnTo>
                  <a:lnTo>
                    <a:pt x="1" y="3887"/>
                  </a:lnTo>
                  <a:lnTo>
                    <a:pt x="28" y="3995"/>
                  </a:lnTo>
                  <a:lnTo>
                    <a:pt x="55" y="4104"/>
                  </a:lnTo>
                  <a:lnTo>
                    <a:pt x="136" y="4185"/>
                  </a:lnTo>
                  <a:lnTo>
                    <a:pt x="191" y="4240"/>
                  </a:lnTo>
                  <a:lnTo>
                    <a:pt x="299" y="4294"/>
                  </a:lnTo>
                  <a:lnTo>
                    <a:pt x="408" y="4321"/>
                  </a:lnTo>
                  <a:lnTo>
                    <a:pt x="653" y="4321"/>
                  </a:lnTo>
                  <a:lnTo>
                    <a:pt x="761" y="4294"/>
                  </a:lnTo>
                  <a:lnTo>
                    <a:pt x="870" y="4240"/>
                  </a:lnTo>
                  <a:lnTo>
                    <a:pt x="924" y="4185"/>
                  </a:lnTo>
                  <a:lnTo>
                    <a:pt x="1006" y="4104"/>
                  </a:lnTo>
                  <a:lnTo>
                    <a:pt x="1033" y="3995"/>
                  </a:lnTo>
                  <a:lnTo>
                    <a:pt x="1060" y="3887"/>
                  </a:lnTo>
                  <a:lnTo>
                    <a:pt x="1060" y="3778"/>
                  </a:lnTo>
                  <a:lnTo>
                    <a:pt x="1060" y="517"/>
                  </a:lnTo>
                  <a:lnTo>
                    <a:pt x="1060" y="408"/>
                  </a:lnTo>
                  <a:lnTo>
                    <a:pt x="1033" y="299"/>
                  </a:lnTo>
                  <a:lnTo>
                    <a:pt x="979" y="191"/>
                  </a:lnTo>
                  <a:lnTo>
                    <a:pt x="924" y="136"/>
                  </a:lnTo>
                  <a:lnTo>
                    <a:pt x="843" y="55"/>
                  </a:lnTo>
                  <a:lnTo>
                    <a:pt x="761" y="28"/>
                  </a:lnTo>
                  <a:lnTo>
                    <a:pt x="653" y="0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17"/>
            <p:cNvSpPr/>
            <p:nvPr/>
          </p:nvSpPr>
          <p:spPr>
            <a:xfrm>
              <a:off x="2357100" y="1571075"/>
              <a:ext cx="108050" cy="108725"/>
            </a:xfrm>
            <a:custGeom>
              <a:avLst/>
              <a:gdLst/>
              <a:ahLst/>
              <a:cxnLst/>
              <a:rect l="l" t="t" r="r" b="b"/>
              <a:pathLst>
                <a:path w="4322" h="4349" extrusionOk="0">
                  <a:moveTo>
                    <a:pt x="2148" y="1739"/>
                  </a:moveTo>
                  <a:lnTo>
                    <a:pt x="2909" y="3261"/>
                  </a:lnTo>
                  <a:lnTo>
                    <a:pt x="1414" y="3261"/>
                  </a:lnTo>
                  <a:lnTo>
                    <a:pt x="2148" y="1739"/>
                  </a:lnTo>
                  <a:close/>
                  <a:moveTo>
                    <a:pt x="2148" y="0"/>
                  </a:moveTo>
                  <a:lnTo>
                    <a:pt x="2012" y="27"/>
                  </a:lnTo>
                  <a:lnTo>
                    <a:pt x="1876" y="82"/>
                  </a:lnTo>
                  <a:lnTo>
                    <a:pt x="1767" y="163"/>
                  </a:lnTo>
                  <a:lnTo>
                    <a:pt x="1686" y="272"/>
                  </a:lnTo>
                  <a:lnTo>
                    <a:pt x="816" y="2038"/>
                  </a:lnTo>
                  <a:lnTo>
                    <a:pt x="191" y="3288"/>
                  </a:lnTo>
                  <a:lnTo>
                    <a:pt x="55" y="3642"/>
                  </a:lnTo>
                  <a:lnTo>
                    <a:pt x="1" y="3805"/>
                  </a:lnTo>
                  <a:lnTo>
                    <a:pt x="28" y="3941"/>
                  </a:lnTo>
                  <a:lnTo>
                    <a:pt x="82" y="4077"/>
                  </a:lnTo>
                  <a:lnTo>
                    <a:pt x="164" y="4185"/>
                  </a:lnTo>
                  <a:lnTo>
                    <a:pt x="273" y="4267"/>
                  </a:lnTo>
                  <a:lnTo>
                    <a:pt x="408" y="4321"/>
                  </a:lnTo>
                  <a:lnTo>
                    <a:pt x="544" y="4348"/>
                  </a:lnTo>
                  <a:lnTo>
                    <a:pt x="3778" y="4348"/>
                  </a:lnTo>
                  <a:lnTo>
                    <a:pt x="3914" y="4321"/>
                  </a:lnTo>
                  <a:lnTo>
                    <a:pt x="4050" y="4267"/>
                  </a:lnTo>
                  <a:lnTo>
                    <a:pt x="4159" y="4185"/>
                  </a:lnTo>
                  <a:lnTo>
                    <a:pt x="4240" y="4077"/>
                  </a:lnTo>
                  <a:lnTo>
                    <a:pt x="4295" y="3941"/>
                  </a:lnTo>
                  <a:lnTo>
                    <a:pt x="4322" y="3805"/>
                  </a:lnTo>
                  <a:lnTo>
                    <a:pt x="4267" y="3642"/>
                  </a:lnTo>
                  <a:lnTo>
                    <a:pt x="4132" y="3288"/>
                  </a:lnTo>
                  <a:lnTo>
                    <a:pt x="3506" y="2038"/>
                  </a:lnTo>
                  <a:lnTo>
                    <a:pt x="2637" y="272"/>
                  </a:lnTo>
                  <a:lnTo>
                    <a:pt x="2528" y="163"/>
                  </a:lnTo>
                  <a:lnTo>
                    <a:pt x="2419" y="82"/>
                  </a:lnTo>
                  <a:lnTo>
                    <a:pt x="2284" y="27"/>
                  </a:lnTo>
                  <a:lnTo>
                    <a:pt x="2148" y="0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17"/>
            <p:cNvSpPr/>
            <p:nvPr/>
          </p:nvSpPr>
          <p:spPr>
            <a:xfrm>
              <a:off x="1414800" y="1702875"/>
              <a:ext cx="281975" cy="334950"/>
            </a:xfrm>
            <a:custGeom>
              <a:avLst/>
              <a:gdLst/>
              <a:ahLst/>
              <a:cxnLst/>
              <a:rect l="l" t="t" r="r" b="b"/>
              <a:pathLst>
                <a:path w="11279" h="13398" extrusionOk="0">
                  <a:moveTo>
                    <a:pt x="3533" y="2827"/>
                  </a:moveTo>
                  <a:lnTo>
                    <a:pt x="3533" y="5653"/>
                  </a:lnTo>
                  <a:lnTo>
                    <a:pt x="6332" y="5653"/>
                  </a:lnTo>
                  <a:lnTo>
                    <a:pt x="6332" y="2827"/>
                  </a:lnTo>
                  <a:close/>
                  <a:moveTo>
                    <a:pt x="8452" y="707"/>
                  </a:moveTo>
                  <a:lnTo>
                    <a:pt x="8588" y="734"/>
                  </a:lnTo>
                  <a:lnTo>
                    <a:pt x="8724" y="761"/>
                  </a:lnTo>
                  <a:lnTo>
                    <a:pt x="8833" y="843"/>
                  </a:lnTo>
                  <a:lnTo>
                    <a:pt x="8941" y="924"/>
                  </a:lnTo>
                  <a:lnTo>
                    <a:pt x="9050" y="1033"/>
                  </a:lnTo>
                  <a:lnTo>
                    <a:pt x="9104" y="1142"/>
                  </a:lnTo>
                  <a:lnTo>
                    <a:pt x="9159" y="1278"/>
                  </a:lnTo>
                  <a:lnTo>
                    <a:pt x="9159" y="1413"/>
                  </a:lnTo>
                  <a:lnTo>
                    <a:pt x="9159" y="7066"/>
                  </a:lnTo>
                  <a:lnTo>
                    <a:pt x="9159" y="7202"/>
                  </a:lnTo>
                  <a:lnTo>
                    <a:pt x="9104" y="7338"/>
                  </a:lnTo>
                  <a:lnTo>
                    <a:pt x="9050" y="7446"/>
                  </a:lnTo>
                  <a:lnTo>
                    <a:pt x="8941" y="7555"/>
                  </a:lnTo>
                  <a:lnTo>
                    <a:pt x="8833" y="7664"/>
                  </a:lnTo>
                  <a:lnTo>
                    <a:pt x="8724" y="7718"/>
                  </a:lnTo>
                  <a:lnTo>
                    <a:pt x="8588" y="7745"/>
                  </a:lnTo>
                  <a:lnTo>
                    <a:pt x="8452" y="7772"/>
                  </a:lnTo>
                  <a:lnTo>
                    <a:pt x="8452" y="10599"/>
                  </a:lnTo>
                  <a:lnTo>
                    <a:pt x="8452" y="10735"/>
                  </a:lnTo>
                  <a:lnTo>
                    <a:pt x="8398" y="10870"/>
                  </a:lnTo>
                  <a:lnTo>
                    <a:pt x="8343" y="10979"/>
                  </a:lnTo>
                  <a:lnTo>
                    <a:pt x="8235" y="11088"/>
                  </a:lnTo>
                  <a:lnTo>
                    <a:pt x="8126" y="11169"/>
                  </a:lnTo>
                  <a:lnTo>
                    <a:pt x="8017" y="11251"/>
                  </a:lnTo>
                  <a:lnTo>
                    <a:pt x="7881" y="11278"/>
                  </a:lnTo>
                  <a:lnTo>
                    <a:pt x="6197" y="11278"/>
                  </a:lnTo>
                  <a:lnTo>
                    <a:pt x="6061" y="11251"/>
                  </a:lnTo>
                  <a:lnTo>
                    <a:pt x="5952" y="11169"/>
                  </a:lnTo>
                  <a:lnTo>
                    <a:pt x="5843" y="11088"/>
                  </a:lnTo>
                  <a:lnTo>
                    <a:pt x="5762" y="10979"/>
                  </a:lnTo>
                  <a:lnTo>
                    <a:pt x="5680" y="10870"/>
                  </a:lnTo>
                  <a:lnTo>
                    <a:pt x="5653" y="10735"/>
                  </a:lnTo>
                  <a:lnTo>
                    <a:pt x="5626" y="10599"/>
                  </a:lnTo>
                  <a:lnTo>
                    <a:pt x="5626" y="7772"/>
                  </a:lnTo>
                  <a:lnTo>
                    <a:pt x="3533" y="7772"/>
                  </a:lnTo>
                  <a:lnTo>
                    <a:pt x="3533" y="9892"/>
                  </a:lnTo>
                  <a:lnTo>
                    <a:pt x="3506" y="10028"/>
                  </a:lnTo>
                  <a:lnTo>
                    <a:pt x="3452" y="10164"/>
                  </a:lnTo>
                  <a:lnTo>
                    <a:pt x="3397" y="10273"/>
                  </a:lnTo>
                  <a:lnTo>
                    <a:pt x="3289" y="10381"/>
                  </a:lnTo>
                  <a:lnTo>
                    <a:pt x="3207" y="10463"/>
                  </a:lnTo>
                  <a:lnTo>
                    <a:pt x="3071" y="10544"/>
                  </a:lnTo>
                  <a:lnTo>
                    <a:pt x="2963" y="10572"/>
                  </a:lnTo>
                  <a:lnTo>
                    <a:pt x="2827" y="10599"/>
                  </a:lnTo>
                  <a:lnTo>
                    <a:pt x="1414" y="10599"/>
                  </a:lnTo>
                  <a:lnTo>
                    <a:pt x="1251" y="10572"/>
                  </a:lnTo>
                  <a:lnTo>
                    <a:pt x="1115" y="10544"/>
                  </a:lnTo>
                  <a:lnTo>
                    <a:pt x="1006" y="10463"/>
                  </a:lnTo>
                  <a:lnTo>
                    <a:pt x="897" y="10381"/>
                  </a:lnTo>
                  <a:lnTo>
                    <a:pt x="816" y="10273"/>
                  </a:lnTo>
                  <a:lnTo>
                    <a:pt x="734" y="10164"/>
                  </a:lnTo>
                  <a:lnTo>
                    <a:pt x="707" y="10028"/>
                  </a:lnTo>
                  <a:lnTo>
                    <a:pt x="707" y="9892"/>
                  </a:lnTo>
                  <a:lnTo>
                    <a:pt x="707" y="1413"/>
                  </a:lnTo>
                  <a:lnTo>
                    <a:pt x="707" y="1278"/>
                  </a:lnTo>
                  <a:lnTo>
                    <a:pt x="734" y="1142"/>
                  </a:lnTo>
                  <a:lnTo>
                    <a:pt x="816" y="1033"/>
                  </a:lnTo>
                  <a:lnTo>
                    <a:pt x="897" y="924"/>
                  </a:lnTo>
                  <a:lnTo>
                    <a:pt x="1006" y="843"/>
                  </a:lnTo>
                  <a:lnTo>
                    <a:pt x="1115" y="761"/>
                  </a:lnTo>
                  <a:lnTo>
                    <a:pt x="1251" y="734"/>
                  </a:lnTo>
                  <a:lnTo>
                    <a:pt x="1414" y="707"/>
                  </a:lnTo>
                  <a:close/>
                  <a:moveTo>
                    <a:pt x="1414" y="0"/>
                  </a:moveTo>
                  <a:lnTo>
                    <a:pt x="1115" y="27"/>
                  </a:lnTo>
                  <a:lnTo>
                    <a:pt x="843" y="109"/>
                  </a:lnTo>
                  <a:lnTo>
                    <a:pt x="598" y="245"/>
                  </a:lnTo>
                  <a:lnTo>
                    <a:pt x="381" y="408"/>
                  </a:lnTo>
                  <a:lnTo>
                    <a:pt x="218" y="653"/>
                  </a:lnTo>
                  <a:lnTo>
                    <a:pt x="82" y="870"/>
                  </a:lnTo>
                  <a:lnTo>
                    <a:pt x="28" y="1142"/>
                  </a:lnTo>
                  <a:lnTo>
                    <a:pt x="1" y="1413"/>
                  </a:lnTo>
                  <a:lnTo>
                    <a:pt x="1" y="9892"/>
                  </a:lnTo>
                  <a:lnTo>
                    <a:pt x="28" y="10164"/>
                  </a:lnTo>
                  <a:lnTo>
                    <a:pt x="82" y="10436"/>
                  </a:lnTo>
                  <a:lnTo>
                    <a:pt x="218" y="10680"/>
                  </a:lnTo>
                  <a:lnTo>
                    <a:pt x="381" y="10898"/>
                  </a:lnTo>
                  <a:lnTo>
                    <a:pt x="598" y="11061"/>
                  </a:lnTo>
                  <a:lnTo>
                    <a:pt x="843" y="11197"/>
                  </a:lnTo>
                  <a:lnTo>
                    <a:pt x="1115" y="11278"/>
                  </a:lnTo>
                  <a:lnTo>
                    <a:pt x="1414" y="11278"/>
                  </a:lnTo>
                  <a:lnTo>
                    <a:pt x="1441" y="11577"/>
                  </a:lnTo>
                  <a:lnTo>
                    <a:pt x="1495" y="11849"/>
                  </a:lnTo>
                  <a:lnTo>
                    <a:pt x="1631" y="12093"/>
                  </a:lnTo>
                  <a:lnTo>
                    <a:pt x="1794" y="12311"/>
                  </a:lnTo>
                  <a:lnTo>
                    <a:pt x="2012" y="12474"/>
                  </a:lnTo>
                  <a:lnTo>
                    <a:pt x="2256" y="12610"/>
                  </a:lnTo>
                  <a:lnTo>
                    <a:pt x="2528" y="12664"/>
                  </a:lnTo>
                  <a:lnTo>
                    <a:pt x="2827" y="12691"/>
                  </a:lnTo>
                  <a:lnTo>
                    <a:pt x="4213" y="12691"/>
                  </a:lnTo>
                  <a:lnTo>
                    <a:pt x="4512" y="12664"/>
                  </a:lnTo>
                  <a:lnTo>
                    <a:pt x="4756" y="12610"/>
                  </a:lnTo>
                  <a:lnTo>
                    <a:pt x="5001" y="12474"/>
                  </a:lnTo>
                  <a:lnTo>
                    <a:pt x="5218" y="12311"/>
                  </a:lnTo>
                  <a:lnTo>
                    <a:pt x="5408" y="12039"/>
                  </a:lnTo>
                  <a:lnTo>
                    <a:pt x="5544" y="11767"/>
                  </a:lnTo>
                  <a:lnTo>
                    <a:pt x="5735" y="11876"/>
                  </a:lnTo>
                  <a:lnTo>
                    <a:pt x="5925" y="11930"/>
                  </a:lnTo>
                  <a:lnTo>
                    <a:pt x="6115" y="11985"/>
                  </a:lnTo>
                  <a:lnTo>
                    <a:pt x="6332" y="11985"/>
                  </a:lnTo>
                  <a:lnTo>
                    <a:pt x="6360" y="12284"/>
                  </a:lnTo>
                  <a:lnTo>
                    <a:pt x="6441" y="12555"/>
                  </a:lnTo>
                  <a:lnTo>
                    <a:pt x="6577" y="12773"/>
                  </a:lnTo>
                  <a:lnTo>
                    <a:pt x="6740" y="12990"/>
                  </a:lnTo>
                  <a:lnTo>
                    <a:pt x="6957" y="13180"/>
                  </a:lnTo>
                  <a:lnTo>
                    <a:pt x="7202" y="13316"/>
                  </a:lnTo>
                  <a:lnTo>
                    <a:pt x="7474" y="13371"/>
                  </a:lnTo>
                  <a:lnTo>
                    <a:pt x="7746" y="13398"/>
                  </a:lnTo>
                  <a:lnTo>
                    <a:pt x="9159" y="13398"/>
                  </a:lnTo>
                  <a:lnTo>
                    <a:pt x="9430" y="13371"/>
                  </a:lnTo>
                  <a:lnTo>
                    <a:pt x="9702" y="13316"/>
                  </a:lnTo>
                  <a:lnTo>
                    <a:pt x="9947" y="13180"/>
                  </a:lnTo>
                  <a:lnTo>
                    <a:pt x="10164" y="12990"/>
                  </a:lnTo>
                  <a:lnTo>
                    <a:pt x="10327" y="12773"/>
                  </a:lnTo>
                  <a:lnTo>
                    <a:pt x="10463" y="12555"/>
                  </a:lnTo>
                  <a:lnTo>
                    <a:pt x="10545" y="12284"/>
                  </a:lnTo>
                  <a:lnTo>
                    <a:pt x="10572" y="11985"/>
                  </a:lnTo>
                  <a:lnTo>
                    <a:pt x="10572" y="9702"/>
                  </a:lnTo>
                  <a:lnTo>
                    <a:pt x="10735" y="9593"/>
                  </a:lnTo>
                  <a:lnTo>
                    <a:pt x="10871" y="9485"/>
                  </a:lnTo>
                  <a:lnTo>
                    <a:pt x="11034" y="9267"/>
                  </a:lnTo>
                  <a:lnTo>
                    <a:pt x="11170" y="9023"/>
                  </a:lnTo>
                  <a:lnTo>
                    <a:pt x="11251" y="8751"/>
                  </a:lnTo>
                  <a:lnTo>
                    <a:pt x="11278" y="8479"/>
                  </a:lnTo>
                  <a:lnTo>
                    <a:pt x="11278" y="2827"/>
                  </a:lnTo>
                  <a:lnTo>
                    <a:pt x="11251" y="2555"/>
                  </a:lnTo>
                  <a:lnTo>
                    <a:pt x="11170" y="2283"/>
                  </a:lnTo>
                  <a:lnTo>
                    <a:pt x="11034" y="2038"/>
                  </a:lnTo>
                  <a:lnTo>
                    <a:pt x="10871" y="1821"/>
                  </a:lnTo>
                  <a:lnTo>
                    <a:pt x="10653" y="1658"/>
                  </a:lnTo>
                  <a:lnTo>
                    <a:pt x="10409" y="1522"/>
                  </a:lnTo>
                  <a:lnTo>
                    <a:pt x="10137" y="1441"/>
                  </a:lnTo>
                  <a:lnTo>
                    <a:pt x="9865" y="1413"/>
                  </a:lnTo>
                  <a:lnTo>
                    <a:pt x="9838" y="1142"/>
                  </a:lnTo>
                  <a:lnTo>
                    <a:pt x="9757" y="870"/>
                  </a:lnTo>
                  <a:lnTo>
                    <a:pt x="9648" y="653"/>
                  </a:lnTo>
                  <a:lnTo>
                    <a:pt x="9458" y="408"/>
                  </a:lnTo>
                  <a:lnTo>
                    <a:pt x="9240" y="245"/>
                  </a:lnTo>
                  <a:lnTo>
                    <a:pt x="8996" y="109"/>
                  </a:lnTo>
                  <a:lnTo>
                    <a:pt x="8724" y="27"/>
                  </a:lnTo>
                  <a:lnTo>
                    <a:pt x="8452" y="0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17"/>
            <p:cNvSpPr/>
            <p:nvPr/>
          </p:nvSpPr>
          <p:spPr>
            <a:xfrm>
              <a:off x="1679075" y="1702875"/>
              <a:ext cx="282650" cy="317300"/>
            </a:xfrm>
            <a:custGeom>
              <a:avLst/>
              <a:gdLst/>
              <a:ahLst/>
              <a:cxnLst/>
              <a:rect l="l" t="t" r="r" b="b"/>
              <a:pathLst>
                <a:path w="11306" h="12692" extrusionOk="0">
                  <a:moveTo>
                    <a:pt x="8480" y="707"/>
                  </a:moveTo>
                  <a:lnTo>
                    <a:pt x="8615" y="734"/>
                  </a:lnTo>
                  <a:lnTo>
                    <a:pt x="8724" y="761"/>
                  </a:lnTo>
                  <a:lnTo>
                    <a:pt x="8860" y="843"/>
                  </a:lnTo>
                  <a:lnTo>
                    <a:pt x="8969" y="924"/>
                  </a:lnTo>
                  <a:lnTo>
                    <a:pt x="9050" y="1033"/>
                  </a:lnTo>
                  <a:lnTo>
                    <a:pt x="9132" y="1142"/>
                  </a:lnTo>
                  <a:lnTo>
                    <a:pt x="9159" y="1278"/>
                  </a:lnTo>
                  <a:lnTo>
                    <a:pt x="9186" y="1413"/>
                  </a:lnTo>
                  <a:lnTo>
                    <a:pt x="9186" y="2120"/>
                  </a:lnTo>
                  <a:lnTo>
                    <a:pt x="9159" y="2256"/>
                  </a:lnTo>
                  <a:lnTo>
                    <a:pt x="9132" y="2392"/>
                  </a:lnTo>
                  <a:lnTo>
                    <a:pt x="9050" y="2528"/>
                  </a:lnTo>
                  <a:lnTo>
                    <a:pt x="8969" y="2636"/>
                  </a:lnTo>
                  <a:lnTo>
                    <a:pt x="8860" y="2718"/>
                  </a:lnTo>
                  <a:lnTo>
                    <a:pt x="8724" y="2772"/>
                  </a:lnTo>
                  <a:lnTo>
                    <a:pt x="8615" y="2799"/>
                  </a:lnTo>
                  <a:lnTo>
                    <a:pt x="8480" y="2827"/>
                  </a:lnTo>
                  <a:lnTo>
                    <a:pt x="3534" y="2827"/>
                  </a:lnTo>
                  <a:lnTo>
                    <a:pt x="3534" y="4946"/>
                  </a:lnTo>
                  <a:lnTo>
                    <a:pt x="7202" y="4946"/>
                  </a:lnTo>
                  <a:lnTo>
                    <a:pt x="7311" y="5001"/>
                  </a:lnTo>
                  <a:lnTo>
                    <a:pt x="7447" y="5055"/>
                  </a:lnTo>
                  <a:lnTo>
                    <a:pt x="7556" y="5164"/>
                  </a:lnTo>
                  <a:lnTo>
                    <a:pt x="7637" y="5272"/>
                  </a:lnTo>
                  <a:lnTo>
                    <a:pt x="7719" y="5381"/>
                  </a:lnTo>
                  <a:lnTo>
                    <a:pt x="7746" y="5517"/>
                  </a:lnTo>
                  <a:lnTo>
                    <a:pt x="7773" y="5653"/>
                  </a:lnTo>
                  <a:lnTo>
                    <a:pt x="7773" y="6359"/>
                  </a:lnTo>
                  <a:lnTo>
                    <a:pt x="7746" y="6495"/>
                  </a:lnTo>
                  <a:lnTo>
                    <a:pt x="7719" y="6631"/>
                  </a:lnTo>
                  <a:lnTo>
                    <a:pt x="7637" y="6740"/>
                  </a:lnTo>
                  <a:lnTo>
                    <a:pt x="7556" y="6849"/>
                  </a:lnTo>
                  <a:lnTo>
                    <a:pt x="7447" y="6957"/>
                  </a:lnTo>
                  <a:lnTo>
                    <a:pt x="7311" y="7012"/>
                  </a:lnTo>
                  <a:lnTo>
                    <a:pt x="7202" y="7039"/>
                  </a:lnTo>
                  <a:lnTo>
                    <a:pt x="7066" y="7066"/>
                  </a:lnTo>
                  <a:lnTo>
                    <a:pt x="3534" y="7066"/>
                  </a:lnTo>
                  <a:lnTo>
                    <a:pt x="3534" y="8479"/>
                  </a:lnTo>
                  <a:lnTo>
                    <a:pt x="8615" y="8479"/>
                  </a:lnTo>
                  <a:lnTo>
                    <a:pt x="8724" y="8533"/>
                  </a:lnTo>
                  <a:lnTo>
                    <a:pt x="8860" y="8588"/>
                  </a:lnTo>
                  <a:lnTo>
                    <a:pt x="8969" y="8696"/>
                  </a:lnTo>
                  <a:lnTo>
                    <a:pt x="9050" y="8805"/>
                  </a:lnTo>
                  <a:lnTo>
                    <a:pt x="9132" y="8914"/>
                  </a:lnTo>
                  <a:lnTo>
                    <a:pt x="9159" y="9050"/>
                  </a:lnTo>
                  <a:lnTo>
                    <a:pt x="9186" y="9186"/>
                  </a:lnTo>
                  <a:lnTo>
                    <a:pt x="9186" y="9892"/>
                  </a:lnTo>
                  <a:lnTo>
                    <a:pt x="9159" y="10028"/>
                  </a:lnTo>
                  <a:lnTo>
                    <a:pt x="9132" y="10164"/>
                  </a:lnTo>
                  <a:lnTo>
                    <a:pt x="9050" y="10273"/>
                  </a:lnTo>
                  <a:lnTo>
                    <a:pt x="8969" y="10381"/>
                  </a:lnTo>
                  <a:lnTo>
                    <a:pt x="8860" y="10463"/>
                  </a:lnTo>
                  <a:lnTo>
                    <a:pt x="8724" y="10544"/>
                  </a:lnTo>
                  <a:lnTo>
                    <a:pt x="8615" y="10572"/>
                  </a:lnTo>
                  <a:lnTo>
                    <a:pt x="8480" y="10599"/>
                  </a:lnTo>
                  <a:lnTo>
                    <a:pt x="1414" y="10599"/>
                  </a:lnTo>
                  <a:lnTo>
                    <a:pt x="1278" y="10572"/>
                  </a:lnTo>
                  <a:lnTo>
                    <a:pt x="1142" y="10544"/>
                  </a:lnTo>
                  <a:lnTo>
                    <a:pt x="1006" y="10463"/>
                  </a:lnTo>
                  <a:lnTo>
                    <a:pt x="898" y="10381"/>
                  </a:lnTo>
                  <a:lnTo>
                    <a:pt x="816" y="10273"/>
                  </a:lnTo>
                  <a:lnTo>
                    <a:pt x="762" y="10164"/>
                  </a:lnTo>
                  <a:lnTo>
                    <a:pt x="735" y="10028"/>
                  </a:lnTo>
                  <a:lnTo>
                    <a:pt x="707" y="9892"/>
                  </a:lnTo>
                  <a:lnTo>
                    <a:pt x="707" y="1413"/>
                  </a:lnTo>
                  <a:lnTo>
                    <a:pt x="735" y="1278"/>
                  </a:lnTo>
                  <a:lnTo>
                    <a:pt x="762" y="1142"/>
                  </a:lnTo>
                  <a:lnTo>
                    <a:pt x="816" y="1033"/>
                  </a:lnTo>
                  <a:lnTo>
                    <a:pt x="898" y="924"/>
                  </a:lnTo>
                  <a:lnTo>
                    <a:pt x="1006" y="843"/>
                  </a:lnTo>
                  <a:lnTo>
                    <a:pt x="1142" y="761"/>
                  </a:lnTo>
                  <a:lnTo>
                    <a:pt x="1278" y="734"/>
                  </a:lnTo>
                  <a:lnTo>
                    <a:pt x="1414" y="707"/>
                  </a:lnTo>
                  <a:close/>
                  <a:moveTo>
                    <a:pt x="1414" y="0"/>
                  </a:moveTo>
                  <a:lnTo>
                    <a:pt x="1142" y="27"/>
                  </a:lnTo>
                  <a:lnTo>
                    <a:pt x="870" y="109"/>
                  </a:lnTo>
                  <a:lnTo>
                    <a:pt x="626" y="245"/>
                  </a:lnTo>
                  <a:lnTo>
                    <a:pt x="408" y="408"/>
                  </a:lnTo>
                  <a:lnTo>
                    <a:pt x="218" y="653"/>
                  </a:lnTo>
                  <a:lnTo>
                    <a:pt x="109" y="870"/>
                  </a:lnTo>
                  <a:lnTo>
                    <a:pt x="28" y="1142"/>
                  </a:lnTo>
                  <a:lnTo>
                    <a:pt x="1" y="1413"/>
                  </a:lnTo>
                  <a:lnTo>
                    <a:pt x="1" y="9892"/>
                  </a:lnTo>
                  <a:lnTo>
                    <a:pt x="28" y="10164"/>
                  </a:lnTo>
                  <a:lnTo>
                    <a:pt x="109" y="10436"/>
                  </a:lnTo>
                  <a:lnTo>
                    <a:pt x="218" y="10680"/>
                  </a:lnTo>
                  <a:lnTo>
                    <a:pt x="408" y="10898"/>
                  </a:lnTo>
                  <a:lnTo>
                    <a:pt x="626" y="11061"/>
                  </a:lnTo>
                  <a:lnTo>
                    <a:pt x="870" y="11197"/>
                  </a:lnTo>
                  <a:lnTo>
                    <a:pt x="1142" y="11278"/>
                  </a:lnTo>
                  <a:lnTo>
                    <a:pt x="1414" y="11278"/>
                  </a:lnTo>
                  <a:lnTo>
                    <a:pt x="1441" y="11577"/>
                  </a:lnTo>
                  <a:lnTo>
                    <a:pt x="1523" y="11849"/>
                  </a:lnTo>
                  <a:lnTo>
                    <a:pt x="1631" y="12093"/>
                  </a:lnTo>
                  <a:lnTo>
                    <a:pt x="1822" y="12311"/>
                  </a:lnTo>
                  <a:lnTo>
                    <a:pt x="2039" y="12474"/>
                  </a:lnTo>
                  <a:lnTo>
                    <a:pt x="2284" y="12610"/>
                  </a:lnTo>
                  <a:lnTo>
                    <a:pt x="2528" y="12664"/>
                  </a:lnTo>
                  <a:lnTo>
                    <a:pt x="2827" y="12691"/>
                  </a:lnTo>
                  <a:lnTo>
                    <a:pt x="9893" y="12691"/>
                  </a:lnTo>
                  <a:lnTo>
                    <a:pt x="10164" y="12664"/>
                  </a:lnTo>
                  <a:lnTo>
                    <a:pt x="10409" y="12610"/>
                  </a:lnTo>
                  <a:lnTo>
                    <a:pt x="10654" y="12474"/>
                  </a:lnTo>
                  <a:lnTo>
                    <a:pt x="10871" y="12311"/>
                  </a:lnTo>
                  <a:lnTo>
                    <a:pt x="11061" y="12093"/>
                  </a:lnTo>
                  <a:lnTo>
                    <a:pt x="11197" y="11849"/>
                  </a:lnTo>
                  <a:lnTo>
                    <a:pt x="11279" y="11577"/>
                  </a:lnTo>
                  <a:lnTo>
                    <a:pt x="11306" y="11278"/>
                  </a:lnTo>
                  <a:lnTo>
                    <a:pt x="11306" y="10599"/>
                  </a:lnTo>
                  <a:lnTo>
                    <a:pt x="11279" y="10300"/>
                  </a:lnTo>
                  <a:lnTo>
                    <a:pt x="11197" y="10055"/>
                  </a:lnTo>
                  <a:lnTo>
                    <a:pt x="11061" y="9811"/>
                  </a:lnTo>
                  <a:lnTo>
                    <a:pt x="10871" y="9593"/>
                  </a:lnTo>
                  <a:lnTo>
                    <a:pt x="10654" y="9403"/>
                  </a:lnTo>
                  <a:lnTo>
                    <a:pt x="10409" y="9267"/>
                  </a:lnTo>
                  <a:lnTo>
                    <a:pt x="10164" y="9213"/>
                  </a:lnTo>
                  <a:lnTo>
                    <a:pt x="9893" y="9186"/>
                  </a:lnTo>
                  <a:lnTo>
                    <a:pt x="9865" y="8887"/>
                  </a:lnTo>
                  <a:lnTo>
                    <a:pt x="9784" y="8642"/>
                  </a:lnTo>
                  <a:lnTo>
                    <a:pt x="9648" y="8398"/>
                  </a:lnTo>
                  <a:lnTo>
                    <a:pt x="9458" y="8180"/>
                  </a:lnTo>
                  <a:lnTo>
                    <a:pt x="9403" y="8126"/>
                  </a:lnTo>
                  <a:lnTo>
                    <a:pt x="9458" y="8071"/>
                  </a:lnTo>
                  <a:lnTo>
                    <a:pt x="9648" y="7854"/>
                  </a:lnTo>
                  <a:lnTo>
                    <a:pt x="9784" y="7609"/>
                  </a:lnTo>
                  <a:lnTo>
                    <a:pt x="9865" y="7338"/>
                  </a:lnTo>
                  <a:lnTo>
                    <a:pt x="9893" y="7066"/>
                  </a:lnTo>
                  <a:lnTo>
                    <a:pt x="9865" y="6794"/>
                  </a:lnTo>
                  <a:lnTo>
                    <a:pt x="9784" y="6522"/>
                  </a:lnTo>
                  <a:lnTo>
                    <a:pt x="9648" y="6278"/>
                  </a:lnTo>
                  <a:lnTo>
                    <a:pt x="9458" y="6060"/>
                  </a:lnTo>
                  <a:lnTo>
                    <a:pt x="9240" y="5870"/>
                  </a:lnTo>
                  <a:lnTo>
                    <a:pt x="8996" y="5762"/>
                  </a:lnTo>
                  <a:lnTo>
                    <a:pt x="8751" y="5680"/>
                  </a:lnTo>
                  <a:lnTo>
                    <a:pt x="8480" y="5653"/>
                  </a:lnTo>
                  <a:lnTo>
                    <a:pt x="8452" y="5463"/>
                  </a:lnTo>
                  <a:lnTo>
                    <a:pt x="8425" y="5272"/>
                  </a:lnTo>
                  <a:lnTo>
                    <a:pt x="8371" y="5109"/>
                  </a:lnTo>
                  <a:lnTo>
                    <a:pt x="8262" y="4946"/>
                  </a:lnTo>
                  <a:lnTo>
                    <a:pt x="9893" y="4946"/>
                  </a:lnTo>
                  <a:lnTo>
                    <a:pt x="10164" y="4919"/>
                  </a:lnTo>
                  <a:lnTo>
                    <a:pt x="10409" y="4838"/>
                  </a:lnTo>
                  <a:lnTo>
                    <a:pt x="10654" y="4729"/>
                  </a:lnTo>
                  <a:lnTo>
                    <a:pt x="10871" y="4539"/>
                  </a:lnTo>
                  <a:lnTo>
                    <a:pt x="11061" y="4321"/>
                  </a:lnTo>
                  <a:lnTo>
                    <a:pt x="11197" y="4077"/>
                  </a:lnTo>
                  <a:lnTo>
                    <a:pt x="11279" y="3805"/>
                  </a:lnTo>
                  <a:lnTo>
                    <a:pt x="11306" y="3533"/>
                  </a:lnTo>
                  <a:lnTo>
                    <a:pt x="11306" y="2827"/>
                  </a:lnTo>
                  <a:lnTo>
                    <a:pt x="11279" y="2555"/>
                  </a:lnTo>
                  <a:lnTo>
                    <a:pt x="11197" y="2283"/>
                  </a:lnTo>
                  <a:lnTo>
                    <a:pt x="11061" y="2038"/>
                  </a:lnTo>
                  <a:lnTo>
                    <a:pt x="10871" y="1821"/>
                  </a:lnTo>
                  <a:lnTo>
                    <a:pt x="10654" y="1658"/>
                  </a:lnTo>
                  <a:lnTo>
                    <a:pt x="10409" y="1522"/>
                  </a:lnTo>
                  <a:lnTo>
                    <a:pt x="10164" y="1441"/>
                  </a:lnTo>
                  <a:lnTo>
                    <a:pt x="9893" y="1413"/>
                  </a:lnTo>
                  <a:lnTo>
                    <a:pt x="9865" y="1142"/>
                  </a:lnTo>
                  <a:lnTo>
                    <a:pt x="9784" y="870"/>
                  </a:lnTo>
                  <a:lnTo>
                    <a:pt x="9648" y="653"/>
                  </a:lnTo>
                  <a:lnTo>
                    <a:pt x="9458" y="408"/>
                  </a:lnTo>
                  <a:lnTo>
                    <a:pt x="9240" y="245"/>
                  </a:lnTo>
                  <a:lnTo>
                    <a:pt x="8996" y="109"/>
                  </a:lnTo>
                  <a:lnTo>
                    <a:pt x="8751" y="27"/>
                  </a:lnTo>
                  <a:lnTo>
                    <a:pt x="8480" y="0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17"/>
            <p:cNvSpPr/>
            <p:nvPr/>
          </p:nvSpPr>
          <p:spPr>
            <a:xfrm>
              <a:off x="1944050" y="1702875"/>
              <a:ext cx="281950" cy="317300"/>
            </a:xfrm>
            <a:custGeom>
              <a:avLst/>
              <a:gdLst/>
              <a:ahLst/>
              <a:cxnLst/>
              <a:rect l="l" t="t" r="r" b="b"/>
              <a:pathLst>
                <a:path w="11278" h="12692" extrusionOk="0">
                  <a:moveTo>
                    <a:pt x="8452" y="707"/>
                  </a:moveTo>
                  <a:lnTo>
                    <a:pt x="8588" y="734"/>
                  </a:lnTo>
                  <a:lnTo>
                    <a:pt x="8724" y="761"/>
                  </a:lnTo>
                  <a:lnTo>
                    <a:pt x="8832" y="843"/>
                  </a:lnTo>
                  <a:lnTo>
                    <a:pt x="8941" y="924"/>
                  </a:lnTo>
                  <a:lnTo>
                    <a:pt x="9050" y="1033"/>
                  </a:lnTo>
                  <a:lnTo>
                    <a:pt x="9104" y="1142"/>
                  </a:lnTo>
                  <a:lnTo>
                    <a:pt x="9158" y="1278"/>
                  </a:lnTo>
                  <a:lnTo>
                    <a:pt x="9158" y="1413"/>
                  </a:lnTo>
                  <a:lnTo>
                    <a:pt x="9158" y="2120"/>
                  </a:lnTo>
                  <a:lnTo>
                    <a:pt x="9158" y="2256"/>
                  </a:lnTo>
                  <a:lnTo>
                    <a:pt x="9104" y="2392"/>
                  </a:lnTo>
                  <a:lnTo>
                    <a:pt x="9050" y="2528"/>
                  </a:lnTo>
                  <a:lnTo>
                    <a:pt x="8941" y="2636"/>
                  </a:lnTo>
                  <a:lnTo>
                    <a:pt x="8832" y="2718"/>
                  </a:lnTo>
                  <a:lnTo>
                    <a:pt x="8724" y="2772"/>
                  </a:lnTo>
                  <a:lnTo>
                    <a:pt x="8588" y="2799"/>
                  </a:lnTo>
                  <a:lnTo>
                    <a:pt x="8452" y="2827"/>
                  </a:lnTo>
                  <a:lnTo>
                    <a:pt x="6332" y="2827"/>
                  </a:lnTo>
                  <a:lnTo>
                    <a:pt x="6332" y="9892"/>
                  </a:lnTo>
                  <a:lnTo>
                    <a:pt x="6332" y="10028"/>
                  </a:lnTo>
                  <a:lnTo>
                    <a:pt x="6278" y="10164"/>
                  </a:lnTo>
                  <a:lnTo>
                    <a:pt x="6223" y="10273"/>
                  </a:lnTo>
                  <a:lnTo>
                    <a:pt x="6115" y="10381"/>
                  </a:lnTo>
                  <a:lnTo>
                    <a:pt x="6006" y="10463"/>
                  </a:lnTo>
                  <a:lnTo>
                    <a:pt x="5897" y="10544"/>
                  </a:lnTo>
                  <a:lnTo>
                    <a:pt x="5761" y="10572"/>
                  </a:lnTo>
                  <a:lnTo>
                    <a:pt x="5626" y="10599"/>
                  </a:lnTo>
                  <a:lnTo>
                    <a:pt x="4212" y="10599"/>
                  </a:lnTo>
                  <a:lnTo>
                    <a:pt x="4077" y="10572"/>
                  </a:lnTo>
                  <a:lnTo>
                    <a:pt x="3941" y="10544"/>
                  </a:lnTo>
                  <a:lnTo>
                    <a:pt x="3832" y="10463"/>
                  </a:lnTo>
                  <a:lnTo>
                    <a:pt x="3723" y="10381"/>
                  </a:lnTo>
                  <a:lnTo>
                    <a:pt x="3615" y="10273"/>
                  </a:lnTo>
                  <a:lnTo>
                    <a:pt x="3560" y="10164"/>
                  </a:lnTo>
                  <a:lnTo>
                    <a:pt x="3533" y="10028"/>
                  </a:lnTo>
                  <a:lnTo>
                    <a:pt x="3506" y="9892"/>
                  </a:lnTo>
                  <a:lnTo>
                    <a:pt x="3506" y="2827"/>
                  </a:lnTo>
                  <a:lnTo>
                    <a:pt x="1386" y="2827"/>
                  </a:lnTo>
                  <a:lnTo>
                    <a:pt x="1250" y="2799"/>
                  </a:lnTo>
                  <a:lnTo>
                    <a:pt x="1114" y="2772"/>
                  </a:lnTo>
                  <a:lnTo>
                    <a:pt x="1006" y="2718"/>
                  </a:lnTo>
                  <a:lnTo>
                    <a:pt x="897" y="2636"/>
                  </a:lnTo>
                  <a:lnTo>
                    <a:pt x="815" y="2528"/>
                  </a:lnTo>
                  <a:lnTo>
                    <a:pt x="734" y="2392"/>
                  </a:lnTo>
                  <a:lnTo>
                    <a:pt x="707" y="2256"/>
                  </a:lnTo>
                  <a:lnTo>
                    <a:pt x="707" y="2120"/>
                  </a:lnTo>
                  <a:lnTo>
                    <a:pt x="707" y="1413"/>
                  </a:lnTo>
                  <a:lnTo>
                    <a:pt x="707" y="1278"/>
                  </a:lnTo>
                  <a:lnTo>
                    <a:pt x="734" y="1142"/>
                  </a:lnTo>
                  <a:lnTo>
                    <a:pt x="815" y="1033"/>
                  </a:lnTo>
                  <a:lnTo>
                    <a:pt x="897" y="924"/>
                  </a:lnTo>
                  <a:lnTo>
                    <a:pt x="1006" y="843"/>
                  </a:lnTo>
                  <a:lnTo>
                    <a:pt x="1114" y="761"/>
                  </a:lnTo>
                  <a:lnTo>
                    <a:pt x="1250" y="734"/>
                  </a:lnTo>
                  <a:lnTo>
                    <a:pt x="1386" y="707"/>
                  </a:lnTo>
                  <a:close/>
                  <a:moveTo>
                    <a:pt x="1386" y="0"/>
                  </a:moveTo>
                  <a:lnTo>
                    <a:pt x="1114" y="27"/>
                  </a:lnTo>
                  <a:lnTo>
                    <a:pt x="843" y="109"/>
                  </a:lnTo>
                  <a:lnTo>
                    <a:pt x="598" y="245"/>
                  </a:lnTo>
                  <a:lnTo>
                    <a:pt x="381" y="408"/>
                  </a:lnTo>
                  <a:lnTo>
                    <a:pt x="218" y="653"/>
                  </a:lnTo>
                  <a:lnTo>
                    <a:pt x="82" y="870"/>
                  </a:lnTo>
                  <a:lnTo>
                    <a:pt x="0" y="1142"/>
                  </a:lnTo>
                  <a:lnTo>
                    <a:pt x="0" y="1413"/>
                  </a:lnTo>
                  <a:lnTo>
                    <a:pt x="0" y="2120"/>
                  </a:lnTo>
                  <a:lnTo>
                    <a:pt x="0" y="2419"/>
                  </a:lnTo>
                  <a:lnTo>
                    <a:pt x="82" y="2663"/>
                  </a:lnTo>
                  <a:lnTo>
                    <a:pt x="218" y="2908"/>
                  </a:lnTo>
                  <a:lnTo>
                    <a:pt x="381" y="3125"/>
                  </a:lnTo>
                  <a:lnTo>
                    <a:pt x="598" y="3316"/>
                  </a:lnTo>
                  <a:lnTo>
                    <a:pt x="843" y="3424"/>
                  </a:lnTo>
                  <a:lnTo>
                    <a:pt x="1114" y="3506"/>
                  </a:lnTo>
                  <a:lnTo>
                    <a:pt x="1386" y="3533"/>
                  </a:lnTo>
                  <a:lnTo>
                    <a:pt x="1413" y="3805"/>
                  </a:lnTo>
                  <a:lnTo>
                    <a:pt x="1495" y="4077"/>
                  </a:lnTo>
                  <a:lnTo>
                    <a:pt x="1631" y="4321"/>
                  </a:lnTo>
                  <a:lnTo>
                    <a:pt x="1794" y="4539"/>
                  </a:lnTo>
                  <a:lnTo>
                    <a:pt x="2011" y="4729"/>
                  </a:lnTo>
                  <a:lnTo>
                    <a:pt x="2256" y="4838"/>
                  </a:lnTo>
                  <a:lnTo>
                    <a:pt x="2528" y="4919"/>
                  </a:lnTo>
                  <a:lnTo>
                    <a:pt x="2799" y="4946"/>
                  </a:lnTo>
                  <a:lnTo>
                    <a:pt x="2799" y="9892"/>
                  </a:lnTo>
                  <a:lnTo>
                    <a:pt x="2826" y="10164"/>
                  </a:lnTo>
                  <a:lnTo>
                    <a:pt x="2908" y="10436"/>
                  </a:lnTo>
                  <a:lnTo>
                    <a:pt x="3044" y="10680"/>
                  </a:lnTo>
                  <a:lnTo>
                    <a:pt x="3207" y="10898"/>
                  </a:lnTo>
                  <a:lnTo>
                    <a:pt x="3424" y="11061"/>
                  </a:lnTo>
                  <a:lnTo>
                    <a:pt x="3669" y="11197"/>
                  </a:lnTo>
                  <a:lnTo>
                    <a:pt x="3941" y="11278"/>
                  </a:lnTo>
                  <a:lnTo>
                    <a:pt x="4212" y="11278"/>
                  </a:lnTo>
                  <a:lnTo>
                    <a:pt x="4240" y="11577"/>
                  </a:lnTo>
                  <a:lnTo>
                    <a:pt x="4321" y="11849"/>
                  </a:lnTo>
                  <a:lnTo>
                    <a:pt x="4457" y="12093"/>
                  </a:lnTo>
                  <a:lnTo>
                    <a:pt x="4620" y="12311"/>
                  </a:lnTo>
                  <a:lnTo>
                    <a:pt x="4837" y="12474"/>
                  </a:lnTo>
                  <a:lnTo>
                    <a:pt x="5082" y="12610"/>
                  </a:lnTo>
                  <a:lnTo>
                    <a:pt x="5354" y="12664"/>
                  </a:lnTo>
                  <a:lnTo>
                    <a:pt x="5626" y="12691"/>
                  </a:lnTo>
                  <a:lnTo>
                    <a:pt x="7039" y="12691"/>
                  </a:lnTo>
                  <a:lnTo>
                    <a:pt x="7310" y="12664"/>
                  </a:lnTo>
                  <a:lnTo>
                    <a:pt x="7582" y="12610"/>
                  </a:lnTo>
                  <a:lnTo>
                    <a:pt x="7827" y="12474"/>
                  </a:lnTo>
                  <a:lnTo>
                    <a:pt x="8044" y="12311"/>
                  </a:lnTo>
                  <a:lnTo>
                    <a:pt x="8207" y="12093"/>
                  </a:lnTo>
                  <a:lnTo>
                    <a:pt x="8343" y="11849"/>
                  </a:lnTo>
                  <a:lnTo>
                    <a:pt x="8425" y="11577"/>
                  </a:lnTo>
                  <a:lnTo>
                    <a:pt x="8452" y="11278"/>
                  </a:lnTo>
                  <a:lnTo>
                    <a:pt x="8452" y="4946"/>
                  </a:lnTo>
                  <a:lnTo>
                    <a:pt x="9865" y="4946"/>
                  </a:lnTo>
                  <a:lnTo>
                    <a:pt x="10137" y="4919"/>
                  </a:lnTo>
                  <a:lnTo>
                    <a:pt x="10408" y="4838"/>
                  </a:lnTo>
                  <a:lnTo>
                    <a:pt x="10626" y="4729"/>
                  </a:lnTo>
                  <a:lnTo>
                    <a:pt x="10870" y="4539"/>
                  </a:lnTo>
                  <a:lnTo>
                    <a:pt x="11033" y="4321"/>
                  </a:lnTo>
                  <a:lnTo>
                    <a:pt x="11169" y="4077"/>
                  </a:lnTo>
                  <a:lnTo>
                    <a:pt x="11251" y="3805"/>
                  </a:lnTo>
                  <a:lnTo>
                    <a:pt x="11278" y="3533"/>
                  </a:lnTo>
                  <a:lnTo>
                    <a:pt x="11278" y="2827"/>
                  </a:lnTo>
                  <a:lnTo>
                    <a:pt x="11251" y="2555"/>
                  </a:lnTo>
                  <a:lnTo>
                    <a:pt x="11169" y="2283"/>
                  </a:lnTo>
                  <a:lnTo>
                    <a:pt x="11033" y="2038"/>
                  </a:lnTo>
                  <a:lnTo>
                    <a:pt x="10870" y="1821"/>
                  </a:lnTo>
                  <a:lnTo>
                    <a:pt x="10626" y="1658"/>
                  </a:lnTo>
                  <a:lnTo>
                    <a:pt x="10408" y="1522"/>
                  </a:lnTo>
                  <a:lnTo>
                    <a:pt x="10137" y="1441"/>
                  </a:lnTo>
                  <a:lnTo>
                    <a:pt x="9865" y="1413"/>
                  </a:lnTo>
                  <a:lnTo>
                    <a:pt x="9838" y="1142"/>
                  </a:lnTo>
                  <a:lnTo>
                    <a:pt x="9756" y="870"/>
                  </a:lnTo>
                  <a:lnTo>
                    <a:pt x="9620" y="653"/>
                  </a:lnTo>
                  <a:lnTo>
                    <a:pt x="9457" y="408"/>
                  </a:lnTo>
                  <a:lnTo>
                    <a:pt x="9240" y="245"/>
                  </a:lnTo>
                  <a:lnTo>
                    <a:pt x="8995" y="109"/>
                  </a:lnTo>
                  <a:lnTo>
                    <a:pt x="8724" y="27"/>
                  </a:lnTo>
                  <a:lnTo>
                    <a:pt x="8452" y="0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17"/>
            <p:cNvSpPr/>
            <p:nvPr/>
          </p:nvSpPr>
          <p:spPr>
            <a:xfrm>
              <a:off x="2208325" y="1702875"/>
              <a:ext cx="281975" cy="317300"/>
            </a:xfrm>
            <a:custGeom>
              <a:avLst/>
              <a:gdLst/>
              <a:ahLst/>
              <a:cxnLst/>
              <a:rect l="l" t="t" r="r" b="b"/>
              <a:pathLst>
                <a:path w="11279" h="12692" extrusionOk="0">
                  <a:moveTo>
                    <a:pt x="6359" y="4240"/>
                  </a:moveTo>
                  <a:lnTo>
                    <a:pt x="6359" y="7772"/>
                  </a:lnTo>
                  <a:lnTo>
                    <a:pt x="5653" y="7772"/>
                  </a:lnTo>
                  <a:lnTo>
                    <a:pt x="5653" y="4240"/>
                  </a:lnTo>
                  <a:close/>
                  <a:moveTo>
                    <a:pt x="3533" y="2827"/>
                  </a:moveTo>
                  <a:lnTo>
                    <a:pt x="3533" y="8479"/>
                  </a:lnTo>
                  <a:lnTo>
                    <a:pt x="7066" y="8479"/>
                  </a:lnTo>
                  <a:lnTo>
                    <a:pt x="7066" y="2827"/>
                  </a:lnTo>
                  <a:close/>
                  <a:moveTo>
                    <a:pt x="8479" y="707"/>
                  </a:moveTo>
                  <a:lnTo>
                    <a:pt x="8615" y="734"/>
                  </a:lnTo>
                  <a:lnTo>
                    <a:pt x="8724" y="761"/>
                  </a:lnTo>
                  <a:lnTo>
                    <a:pt x="8860" y="843"/>
                  </a:lnTo>
                  <a:lnTo>
                    <a:pt x="8941" y="924"/>
                  </a:lnTo>
                  <a:lnTo>
                    <a:pt x="9050" y="1033"/>
                  </a:lnTo>
                  <a:lnTo>
                    <a:pt x="9104" y="1142"/>
                  </a:lnTo>
                  <a:lnTo>
                    <a:pt x="9159" y="1278"/>
                  </a:lnTo>
                  <a:lnTo>
                    <a:pt x="9186" y="1413"/>
                  </a:lnTo>
                  <a:lnTo>
                    <a:pt x="9186" y="9892"/>
                  </a:lnTo>
                  <a:lnTo>
                    <a:pt x="9159" y="10028"/>
                  </a:lnTo>
                  <a:lnTo>
                    <a:pt x="9104" y="10164"/>
                  </a:lnTo>
                  <a:lnTo>
                    <a:pt x="9050" y="10273"/>
                  </a:lnTo>
                  <a:lnTo>
                    <a:pt x="8941" y="10381"/>
                  </a:lnTo>
                  <a:lnTo>
                    <a:pt x="8860" y="10463"/>
                  </a:lnTo>
                  <a:lnTo>
                    <a:pt x="8724" y="10544"/>
                  </a:lnTo>
                  <a:lnTo>
                    <a:pt x="8615" y="10572"/>
                  </a:lnTo>
                  <a:lnTo>
                    <a:pt x="8479" y="10599"/>
                  </a:lnTo>
                  <a:lnTo>
                    <a:pt x="1414" y="10599"/>
                  </a:lnTo>
                  <a:lnTo>
                    <a:pt x="1251" y="10572"/>
                  </a:lnTo>
                  <a:lnTo>
                    <a:pt x="1142" y="10544"/>
                  </a:lnTo>
                  <a:lnTo>
                    <a:pt x="1006" y="10463"/>
                  </a:lnTo>
                  <a:lnTo>
                    <a:pt x="897" y="10381"/>
                  </a:lnTo>
                  <a:lnTo>
                    <a:pt x="816" y="10273"/>
                  </a:lnTo>
                  <a:lnTo>
                    <a:pt x="761" y="10164"/>
                  </a:lnTo>
                  <a:lnTo>
                    <a:pt x="707" y="10028"/>
                  </a:lnTo>
                  <a:lnTo>
                    <a:pt x="707" y="9892"/>
                  </a:lnTo>
                  <a:lnTo>
                    <a:pt x="707" y="1413"/>
                  </a:lnTo>
                  <a:lnTo>
                    <a:pt x="707" y="1278"/>
                  </a:lnTo>
                  <a:lnTo>
                    <a:pt x="761" y="1142"/>
                  </a:lnTo>
                  <a:lnTo>
                    <a:pt x="816" y="1033"/>
                  </a:lnTo>
                  <a:lnTo>
                    <a:pt x="897" y="924"/>
                  </a:lnTo>
                  <a:lnTo>
                    <a:pt x="1006" y="843"/>
                  </a:lnTo>
                  <a:lnTo>
                    <a:pt x="1142" y="761"/>
                  </a:lnTo>
                  <a:lnTo>
                    <a:pt x="1251" y="734"/>
                  </a:lnTo>
                  <a:lnTo>
                    <a:pt x="1414" y="707"/>
                  </a:lnTo>
                  <a:close/>
                  <a:moveTo>
                    <a:pt x="1414" y="0"/>
                  </a:moveTo>
                  <a:lnTo>
                    <a:pt x="1115" y="27"/>
                  </a:lnTo>
                  <a:lnTo>
                    <a:pt x="870" y="109"/>
                  </a:lnTo>
                  <a:lnTo>
                    <a:pt x="625" y="245"/>
                  </a:lnTo>
                  <a:lnTo>
                    <a:pt x="408" y="408"/>
                  </a:lnTo>
                  <a:lnTo>
                    <a:pt x="218" y="653"/>
                  </a:lnTo>
                  <a:lnTo>
                    <a:pt x="109" y="870"/>
                  </a:lnTo>
                  <a:lnTo>
                    <a:pt x="28" y="1142"/>
                  </a:lnTo>
                  <a:lnTo>
                    <a:pt x="0" y="1413"/>
                  </a:lnTo>
                  <a:lnTo>
                    <a:pt x="0" y="9892"/>
                  </a:lnTo>
                  <a:lnTo>
                    <a:pt x="28" y="10164"/>
                  </a:lnTo>
                  <a:lnTo>
                    <a:pt x="109" y="10436"/>
                  </a:lnTo>
                  <a:lnTo>
                    <a:pt x="218" y="10680"/>
                  </a:lnTo>
                  <a:lnTo>
                    <a:pt x="408" y="10898"/>
                  </a:lnTo>
                  <a:lnTo>
                    <a:pt x="625" y="11061"/>
                  </a:lnTo>
                  <a:lnTo>
                    <a:pt x="870" y="11197"/>
                  </a:lnTo>
                  <a:lnTo>
                    <a:pt x="1115" y="11278"/>
                  </a:lnTo>
                  <a:lnTo>
                    <a:pt x="1414" y="11278"/>
                  </a:lnTo>
                  <a:lnTo>
                    <a:pt x="1441" y="11577"/>
                  </a:lnTo>
                  <a:lnTo>
                    <a:pt x="1522" y="11849"/>
                  </a:lnTo>
                  <a:lnTo>
                    <a:pt x="1631" y="12093"/>
                  </a:lnTo>
                  <a:lnTo>
                    <a:pt x="1821" y="12311"/>
                  </a:lnTo>
                  <a:lnTo>
                    <a:pt x="2039" y="12474"/>
                  </a:lnTo>
                  <a:lnTo>
                    <a:pt x="2283" y="12610"/>
                  </a:lnTo>
                  <a:lnTo>
                    <a:pt x="2528" y="12664"/>
                  </a:lnTo>
                  <a:lnTo>
                    <a:pt x="2827" y="12691"/>
                  </a:lnTo>
                  <a:lnTo>
                    <a:pt x="9865" y="12691"/>
                  </a:lnTo>
                  <a:lnTo>
                    <a:pt x="10164" y="12664"/>
                  </a:lnTo>
                  <a:lnTo>
                    <a:pt x="10409" y="12610"/>
                  </a:lnTo>
                  <a:lnTo>
                    <a:pt x="10653" y="12474"/>
                  </a:lnTo>
                  <a:lnTo>
                    <a:pt x="10871" y="12311"/>
                  </a:lnTo>
                  <a:lnTo>
                    <a:pt x="11061" y="12093"/>
                  </a:lnTo>
                  <a:lnTo>
                    <a:pt x="11197" y="11849"/>
                  </a:lnTo>
                  <a:lnTo>
                    <a:pt x="11251" y="11577"/>
                  </a:lnTo>
                  <a:lnTo>
                    <a:pt x="11278" y="11278"/>
                  </a:lnTo>
                  <a:lnTo>
                    <a:pt x="11278" y="2827"/>
                  </a:lnTo>
                  <a:lnTo>
                    <a:pt x="11251" y="2555"/>
                  </a:lnTo>
                  <a:lnTo>
                    <a:pt x="11197" y="2283"/>
                  </a:lnTo>
                  <a:lnTo>
                    <a:pt x="11061" y="2038"/>
                  </a:lnTo>
                  <a:lnTo>
                    <a:pt x="10871" y="1821"/>
                  </a:lnTo>
                  <a:lnTo>
                    <a:pt x="10653" y="1658"/>
                  </a:lnTo>
                  <a:lnTo>
                    <a:pt x="10409" y="1522"/>
                  </a:lnTo>
                  <a:lnTo>
                    <a:pt x="10164" y="1441"/>
                  </a:lnTo>
                  <a:lnTo>
                    <a:pt x="9865" y="1413"/>
                  </a:lnTo>
                  <a:lnTo>
                    <a:pt x="9865" y="1142"/>
                  </a:lnTo>
                  <a:lnTo>
                    <a:pt x="9784" y="870"/>
                  </a:lnTo>
                  <a:lnTo>
                    <a:pt x="9648" y="653"/>
                  </a:lnTo>
                  <a:lnTo>
                    <a:pt x="9457" y="408"/>
                  </a:lnTo>
                  <a:lnTo>
                    <a:pt x="9240" y="245"/>
                  </a:lnTo>
                  <a:lnTo>
                    <a:pt x="8996" y="109"/>
                  </a:lnTo>
                  <a:lnTo>
                    <a:pt x="8751" y="27"/>
                  </a:lnTo>
                  <a:lnTo>
                    <a:pt x="8479" y="0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17"/>
            <p:cNvSpPr/>
            <p:nvPr/>
          </p:nvSpPr>
          <p:spPr>
            <a:xfrm>
              <a:off x="1961700" y="2080600"/>
              <a:ext cx="2075" cy="25"/>
            </a:xfrm>
            <a:custGeom>
              <a:avLst/>
              <a:gdLst/>
              <a:ahLst/>
              <a:cxnLst/>
              <a:rect l="l" t="t" r="r" b="b"/>
              <a:pathLst>
                <a:path w="83" h="1" fill="none" extrusionOk="0">
                  <a:moveTo>
                    <a:pt x="82" y="1"/>
                  </a:moveTo>
                  <a:lnTo>
                    <a:pt x="8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28" y="1"/>
                  </a:lnTo>
                  <a:lnTo>
                    <a:pt x="28" y="1"/>
                  </a:lnTo>
                  <a:lnTo>
                    <a:pt x="82" y="1"/>
                  </a:lnTo>
                  <a:lnTo>
                    <a:pt x="82" y="1"/>
                  </a:lnTo>
                  <a:close/>
                </a:path>
              </a:pathLst>
            </a:custGeom>
            <a:solidFill>
              <a:srgbClr val="033A57"/>
            </a:solidFill>
            <a:ln w="205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17"/>
            <p:cNvSpPr/>
            <p:nvPr/>
          </p:nvSpPr>
          <p:spPr>
            <a:xfrm>
              <a:off x="2510650" y="1876800"/>
              <a:ext cx="58450" cy="88350"/>
            </a:xfrm>
            <a:custGeom>
              <a:avLst/>
              <a:gdLst/>
              <a:ahLst/>
              <a:cxnLst/>
              <a:rect l="l" t="t" r="r" b="b"/>
              <a:pathLst>
                <a:path w="2338" h="3534" extrusionOk="0">
                  <a:moveTo>
                    <a:pt x="1223" y="0"/>
                  </a:moveTo>
                  <a:lnTo>
                    <a:pt x="924" y="55"/>
                  </a:lnTo>
                  <a:lnTo>
                    <a:pt x="462" y="55"/>
                  </a:lnTo>
                  <a:lnTo>
                    <a:pt x="354" y="136"/>
                  </a:lnTo>
                  <a:lnTo>
                    <a:pt x="299" y="218"/>
                  </a:lnTo>
                  <a:lnTo>
                    <a:pt x="272" y="354"/>
                  </a:lnTo>
                  <a:lnTo>
                    <a:pt x="1" y="3180"/>
                  </a:lnTo>
                  <a:lnTo>
                    <a:pt x="1" y="3343"/>
                  </a:lnTo>
                  <a:lnTo>
                    <a:pt x="28" y="3452"/>
                  </a:lnTo>
                  <a:lnTo>
                    <a:pt x="82" y="3479"/>
                  </a:lnTo>
                  <a:lnTo>
                    <a:pt x="136" y="3506"/>
                  </a:lnTo>
                  <a:lnTo>
                    <a:pt x="299" y="3533"/>
                  </a:lnTo>
                  <a:lnTo>
                    <a:pt x="734" y="3533"/>
                  </a:lnTo>
                  <a:lnTo>
                    <a:pt x="1196" y="3506"/>
                  </a:lnTo>
                  <a:lnTo>
                    <a:pt x="1631" y="3452"/>
                  </a:lnTo>
                  <a:lnTo>
                    <a:pt x="2066" y="3397"/>
                  </a:lnTo>
                  <a:lnTo>
                    <a:pt x="2202" y="3343"/>
                  </a:lnTo>
                  <a:lnTo>
                    <a:pt x="2310" y="3288"/>
                  </a:lnTo>
                  <a:lnTo>
                    <a:pt x="2338" y="3234"/>
                  </a:lnTo>
                  <a:lnTo>
                    <a:pt x="2338" y="3180"/>
                  </a:lnTo>
                  <a:lnTo>
                    <a:pt x="2338" y="3017"/>
                  </a:lnTo>
                  <a:lnTo>
                    <a:pt x="1577" y="218"/>
                  </a:lnTo>
                  <a:lnTo>
                    <a:pt x="1522" y="109"/>
                  </a:lnTo>
                  <a:lnTo>
                    <a:pt x="1468" y="27"/>
                  </a:lnTo>
                  <a:lnTo>
                    <a:pt x="1359" y="0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17"/>
            <p:cNvSpPr/>
            <p:nvPr/>
          </p:nvSpPr>
          <p:spPr>
            <a:xfrm>
              <a:off x="2510650" y="1876800"/>
              <a:ext cx="58450" cy="88350"/>
            </a:xfrm>
            <a:custGeom>
              <a:avLst/>
              <a:gdLst/>
              <a:ahLst/>
              <a:cxnLst/>
              <a:rect l="l" t="t" r="r" b="b"/>
              <a:pathLst>
                <a:path w="2338" h="3534" fill="none" extrusionOk="0">
                  <a:moveTo>
                    <a:pt x="1577" y="218"/>
                  </a:moveTo>
                  <a:lnTo>
                    <a:pt x="1577" y="218"/>
                  </a:lnTo>
                  <a:lnTo>
                    <a:pt x="2338" y="3017"/>
                  </a:lnTo>
                  <a:lnTo>
                    <a:pt x="2338" y="3017"/>
                  </a:lnTo>
                  <a:lnTo>
                    <a:pt x="2338" y="3180"/>
                  </a:lnTo>
                  <a:lnTo>
                    <a:pt x="2338" y="3234"/>
                  </a:lnTo>
                  <a:lnTo>
                    <a:pt x="2310" y="3288"/>
                  </a:lnTo>
                  <a:lnTo>
                    <a:pt x="2202" y="3343"/>
                  </a:lnTo>
                  <a:lnTo>
                    <a:pt x="2066" y="3397"/>
                  </a:lnTo>
                  <a:lnTo>
                    <a:pt x="2066" y="3397"/>
                  </a:lnTo>
                  <a:lnTo>
                    <a:pt x="1631" y="3452"/>
                  </a:lnTo>
                  <a:lnTo>
                    <a:pt x="1196" y="3506"/>
                  </a:lnTo>
                  <a:lnTo>
                    <a:pt x="734" y="3533"/>
                  </a:lnTo>
                  <a:lnTo>
                    <a:pt x="299" y="3533"/>
                  </a:lnTo>
                  <a:lnTo>
                    <a:pt x="299" y="3533"/>
                  </a:lnTo>
                  <a:lnTo>
                    <a:pt x="136" y="3506"/>
                  </a:lnTo>
                  <a:lnTo>
                    <a:pt x="82" y="3479"/>
                  </a:lnTo>
                  <a:lnTo>
                    <a:pt x="28" y="3452"/>
                  </a:lnTo>
                  <a:lnTo>
                    <a:pt x="1" y="3343"/>
                  </a:lnTo>
                  <a:lnTo>
                    <a:pt x="1" y="3180"/>
                  </a:lnTo>
                  <a:lnTo>
                    <a:pt x="1" y="3180"/>
                  </a:lnTo>
                  <a:lnTo>
                    <a:pt x="272" y="354"/>
                  </a:lnTo>
                  <a:lnTo>
                    <a:pt x="272" y="354"/>
                  </a:lnTo>
                  <a:lnTo>
                    <a:pt x="299" y="218"/>
                  </a:lnTo>
                  <a:lnTo>
                    <a:pt x="354" y="136"/>
                  </a:lnTo>
                  <a:lnTo>
                    <a:pt x="462" y="55"/>
                  </a:lnTo>
                  <a:lnTo>
                    <a:pt x="598" y="55"/>
                  </a:lnTo>
                  <a:lnTo>
                    <a:pt x="598" y="55"/>
                  </a:lnTo>
                  <a:lnTo>
                    <a:pt x="924" y="55"/>
                  </a:lnTo>
                  <a:lnTo>
                    <a:pt x="1223" y="0"/>
                  </a:lnTo>
                  <a:lnTo>
                    <a:pt x="1223" y="0"/>
                  </a:lnTo>
                  <a:lnTo>
                    <a:pt x="1359" y="0"/>
                  </a:lnTo>
                  <a:lnTo>
                    <a:pt x="1468" y="27"/>
                  </a:lnTo>
                  <a:lnTo>
                    <a:pt x="1522" y="109"/>
                  </a:lnTo>
                  <a:lnTo>
                    <a:pt x="1577" y="218"/>
                  </a:lnTo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17"/>
            <p:cNvSpPr/>
            <p:nvPr/>
          </p:nvSpPr>
          <p:spPr>
            <a:xfrm>
              <a:off x="2623425" y="1670950"/>
              <a:ext cx="93100" cy="68625"/>
            </a:xfrm>
            <a:custGeom>
              <a:avLst/>
              <a:gdLst/>
              <a:ahLst/>
              <a:cxnLst/>
              <a:rect l="l" t="t" r="r" b="b"/>
              <a:pathLst>
                <a:path w="3724" h="2745" extrusionOk="0">
                  <a:moveTo>
                    <a:pt x="2773" y="0"/>
                  </a:moveTo>
                  <a:lnTo>
                    <a:pt x="2637" y="54"/>
                  </a:lnTo>
                  <a:lnTo>
                    <a:pt x="2256" y="272"/>
                  </a:lnTo>
                  <a:lnTo>
                    <a:pt x="598" y="1277"/>
                  </a:lnTo>
                  <a:lnTo>
                    <a:pt x="191" y="1549"/>
                  </a:lnTo>
                  <a:lnTo>
                    <a:pt x="82" y="1658"/>
                  </a:lnTo>
                  <a:lnTo>
                    <a:pt x="28" y="1766"/>
                  </a:lnTo>
                  <a:lnTo>
                    <a:pt x="1" y="1875"/>
                  </a:lnTo>
                  <a:lnTo>
                    <a:pt x="55" y="2038"/>
                  </a:lnTo>
                  <a:lnTo>
                    <a:pt x="245" y="2500"/>
                  </a:lnTo>
                  <a:lnTo>
                    <a:pt x="300" y="2636"/>
                  </a:lnTo>
                  <a:lnTo>
                    <a:pt x="408" y="2718"/>
                  </a:lnTo>
                  <a:lnTo>
                    <a:pt x="517" y="2745"/>
                  </a:lnTo>
                  <a:lnTo>
                    <a:pt x="653" y="2718"/>
                  </a:lnTo>
                  <a:lnTo>
                    <a:pt x="3425" y="2228"/>
                  </a:lnTo>
                  <a:lnTo>
                    <a:pt x="3588" y="2174"/>
                  </a:lnTo>
                  <a:lnTo>
                    <a:pt x="3642" y="2147"/>
                  </a:lnTo>
                  <a:lnTo>
                    <a:pt x="3669" y="2120"/>
                  </a:lnTo>
                  <a:lnTo>
                    <a:pt x="3696" y="2065"/>
                  </a:lnTo>
                  <a:lnTo>
                    <a:pt x="3724" y="1984"/>
                  </a:lnTo>
                  <a:lnTo>
                    <a:pt x="3669" y="1848"/>
                  </a:lnTo>
                  <a:lnTo>
                    <a:pt x="3262" y="571"/>
                  </a:lnTo>
                  <a:lnTo>
                    <a:pt x="3044" y="163"/>
                  </a:lnTo>
                  <a:lnTo>
                    <a:pt x="2963" y="54"/>
                  </a:lnTo>
                  <a:lnTo>
                    <a:pt x="2881" y="0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17"/>
            <p:cNvSpPr/>
            <p:nvPr/>
          </p:nvSpPr>
          <p:spPr>
            <a:xfrm>
              <a:off x="2623425" y="1670950"/>
              <a:ext cx="93100" cy="68625"/>
            </a:xfrm>
            <a:custGeom>
              <a:avLst/>
              <a:gdLst/>
              <a:ahLst/>
              <a:cxnLst/>
              <a:rect l="l" t="t" r="r" b="b"/>
              <a:pathLst>
                <a:path w="3724" h="2745" fill="none" extrusionOk="0">
                  <a:moveTo>
                    <a:pt x="3262" y="571"/>
                  </a:moveTo>
                  <a:lnTo>
                    <a:pt x="3262" y="571"/>
                  </a:lnTo>
                  <a:lnTo>
                    <a:pt x="3669" y="1848"/>
                  </a:lnTo>
                  <a:lnTo>
                    <a:pt x="3669" y="1848"/>
                  </a:lnTo>
                  <a:lnTo>
                    <a:pt x="3724" y="1984"/>
                  </a:lnTo>
                  <a:lnTo>
                    <a:pt x="3696" y="2065"/>
                  </a:lnTo>
                  <a:lnTo>
                    <a:pt x="3669" y="2120"/>
                  </a:lnTo>
                  <a:lnTo>
                    <a:pt x="3642" y="2147"/>
                  </a:lnTo>
                  <a:lnTo>
                    <a:pt x="3588" y="2174"/>
                  </a:lnTo>
                  <a:lnTo>
                    <a:pt x="3425" y="2228"/>
                  </a:lnTo>
                  <a:lnTo>
                    <a:pt x="3425" y="2228"/>
                  </a:lnTo>
                  <a:lnTo>
                    <a:pt x="653" y="2718"/>
                  </a:lnTo>
                  <a:lnTo>
                    <a:pt x="653" y="2718"/>
                  </a:lnTo>
                  <a:lnTo>
                    <a:pt x="517" y="2745"/>
                  </a:lnTo>
                  <a:lnTo>
                    <a:pt x="408" y="2718"/>
                  </a:lnTo>
                  <a:lnTo>
                    <a:pt x="300" y="2636"/>
                  </a:lnTo>
                  <a:lnTo>
                    <a:pt x="245" y="2500"/>
                  </a:lnTo>
                  <a:lnTo>
                    <a:pt x="245" y="2500"/>
                  </a:lnTo>
                  <a:lnTo>
                    <a:pt x="55" y="2038"/>
                  </a:lnTo>
                  <a:lnTo>
                    <a:pt x="1" y="1875"/>
                  </a:lnTo>
                  <a:lnTo>
                    <a:pt x="28" y="1766"/>
                  </a:lnTo>
                  <a:lnTo>
                    <a:pt x="82" y="1658"/>
                  </a:lnTo>
                  <a:lnTo>
                    <a:pt x="191" y="1549"/>
                  </a:lnTo>
                  <a:lnTo>
                    <a:pt x="598" y="1277"/>
                  </a:lnTo>
                  <a:lnTo>
                    <a:pt x="598" y="1277"/>
                  </a:lnTo>
                  <a:lnTo>
                    <a:pt x="2256" y="272"/>
                  </a:lnTo>
                  <a:lnTo>
                    <a:pt x="2256" y="272"/>
                  </a:lnTo>
                  <a:lnTo>
                    <a:pt x="2637" y="54"/>
                  </a:lnTo>
                  <a:lnTo>
                    <a:pt x="2773" y="0"/>
                  </a:lnTo>
                  <a:lnTo>
                    <a:pt x="2881" y="0"/>
                  </a:lnTo>
                  <a:lnTo>
                    <a:pt x="2963" y="54"/>
                  </a:lnTo>
                  <a:lnTo>
                    <a:pt x="3044" y="163"/>
                  </a:lnTo>
                  <a:lnTo>
                    <a:pt x="3262" y="571"/>
                  </a:lnTo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17"/>
            <p:cNvSpPr/>
            <p:nvPr/>
          </p:nvSpPr>
          <p:spPr>
            <a:xfrm>
              <a:off x="2597600" y="1833300"/>
              <a:ext cx="88350" cy="86325"/>
            </a:xfrm>
            <a:custGeom>
              <a:avLst/>
              <a:gdLst/>
              <a:ahLst/>
              <a:cxnLst/>
              <a:rect l="l" t="t" r="r" b="b"/>
              <a:pathLst>
                <a:path w="3534" h="3453" extrusionOk="0">
                  <a:moveTo>
                    <a:pt x="680" y="1"/>
                  </a:moveTo>
                  <a:lnTo>
                    <a:pt x="572" y="28"/>
                  </a:lnTo>
                  <a:lnTo>
                    <a:pt x="436" y="137"/>
                  </a:lnTo>
                  <a:lnTo>
                    <a:pt x="82" y="572"/>
                  </a:lnTo>
                  <a:lnTo>
                    <a:pt x="28" y="653"/>
                  </a:lnTo>
                  <a:lnTo>
                    <a:pt x="1" y="735"/>
                  </a:lnTo>
                  <a:lnTo>
                    <a:pt x="1" y="816"/>
                  </a:lnTo>
                  <a:lnTo>
                    <a:pt x="55" y="925"/>
                  </a:lnTo>
                  <a:lnTo>
                    <a:pt x="1876" y="3344"/>
                  </a:lnTo>
                  <a:lnTo>
                    <a:pt x="1930" y="3398"/>
                  </a:lnTo>
                  <a:lnTo>
                    <a:pt x="1985" y="3452"/>
                  </a:lnTo>
                  <a:lnTo>
                    <a:pt x="2066" y="3452"/>
                  </a:lnTo>
                  <a:lnTo>
                    <a:pt x="2148" y="3398"/>
                  </a:lnTo>
                  <a:lnTo>
                    <a:pt x="2229" y="3316"/>
                  </a:lnTo>
                  <a:lnTo>
                    <a:pt x="2555" y="3017"/>
                  </a:lnTo>
                  <a:lnTo>
                    <a:pt x="2854" y="2719"/>
                  </a:lnTo>
                  <a:lnTo>
                    <a:pt x="3153" y="2392"/>
                  </a:lnTo>
                  <a:lnTo>
                    <a:pt x="3425" y="2039"/>
                  </a:lnTo>
                  <a:lnTo>
                    <a:pt x="3534" y="1876"/>
                  </a:lnTo>
                  <a:lnTo>
                    <a:pt x="3534" y="1795"/>
                  </a:lnTo>
                  <a:lnTo>
                    <a:pt x="3534" y="1740"/>
                  </a:lnTo>
                  <a:lnTo>
                    <a:pt x="3507" y="1659"/>
                  </a:lnTo>
                  <a:lnTo>
                    <a:pt x="3452" y="1604"/>
                  </a:lnTo>
                  <a:lnTo>
                    <a:pt x="3289" y="1496"/>
                  </a:lnTo>
                  <a:lnTo>
                    <a:pt x="2365" y="925"/>
                  </a:lnTo>
                  <a:lnTo>
                    <a:pt x="1441" y="327"/>
                  </a:lnTo>
                  <a:lnTo>
                    <a:pt x="979" y="55"/>
                  </a:lnTo>
                  <a:lnTo>
                    <a:pt x="816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17"/>
            <p:cNvSpPr/>
            <p:nvPr/>
          </p:nvSpPr>
          <p:spPr>
            <a:xfrm>
              <a:off x="2597600" y="1833300"/>
              <a:ext cx="88350" cy="86325"/>
            </a:xfrm>
            <a:custGeom>
              <a:avLst/>
              <a:gdLst/>
              <a:ahLst/>
              <a:cxnLst/>
              <a:rect l="l" t="t" r="r" b="b"/>
              <a:pathLst>
                <a:path w="3534" h="3453" fill="none" extrusionOk="0">
                  <a:moveTo>
                    <a:pt x="55" y="925"/>
                  </a:moveTo>
                  <a:lnTo>
                    <a:pt x="55" y="925"/>
                  </a:lnTo>
                  <a:lnTo>
                    <a:pt x="1" y="816"/>
                  </a:lnTo>
                  <a:lnTo>
                    <a:pt x="1" y="735"/>
                  </a:lnTo>
                  <a:lnTo>
                    <a:pt x="28" y="653"/>
                  </a:lnTo>
                  <a:lnTo>
                    <a:pt x="82" y="572"/>
                  </a:lnTo>
                  <a:lnTo>
                    <a:pt x="82" y="572"/>
                  </a:lnTo>
                  <a:lnTo>
                    <a:pt x="436" y="137"/>
                  </a:lnTo>
                  <a:lnTo>
                    <a:pt x="572" y="28"/>
                  </a:lnTo>
                  <a:lnTo>
                    <a:pt x="680" y="1"/>
                  </a:lnTo>
                  <a:lnTo>
                    <a:pt x="816" y="1"/>
                  </a:lnTo>
                  <a:lnTo>
                    <a:pt x="979" y="55"/>
                  </a:lnTo>
                  <a:lnTo>
                    <a:pt x="1441" y="327"/>
                  </a:lnTo>
                  <a:lnTo>
                    <a:pt x="1441" y="327"/>
                  </a:lnTo>
                  <a:lnTo>
                    <a:pt x="2365" y="925"/>
                  </a:lnTo>
                  <a:lnTo>
                    <a:pt x="3289" y="1496"/>
                  </a:lnTo>
                  <a:lnTo>
                    <a:pt x="3289" y="1496"/>
                  </a:lnTo>
                  <a:lnTo>
                    <a:pt x="3452" y="1604"/>
                  </a:lnTo>
                  <a:lnTo>
                    <a:pt x="3507" y="1659"/>
                  </a:lnTo>
                  <a:lnTo>
                    <a:pt x="3534" y="1740"/>
                  </a:lnTo>
                  <a:lnTo>
                    <a:pt x="3534" y="1795"/>
                  </a:lnTo>
                  <a:lnTo>
                    <a:pt x="3534" y="1876"/>
                  </a:lnTo>
                  <a:lnTo>
                    <a:pt x="3425" y="2039"/>
                  </a:lnTo>
                  <a:lnTo>
                    <a:pt x="3425" y="2039"/>
                  </a:lnTo>
                  <a:lnTo>
                    <a:pt x="3153" y="2392"/>
                  </a:lnTo>
                  <a:lnTo>
                    <a:pt x="2854" y="2719"/>
                  </a:lnTo>
                  <a:lnTo>
                    <a:pt x="2555" y="3017"/>
                  </a:lnTo>
                  <a:lnTo>
                    <a:pt x="2229" y="3316"/>
                  </a:lnTo>
                  <a:lnTo>
                    <a:pt x="2229" y="3316"/>
                  </a:lnTo>
                  <a:lnTo>
                    <a:pt x="2148" y="3398"/>
                  </a:lnTo>
                  <a:lnTo>
                    <a:pt x="2066" y="3452"/>
                  </a:lnTo>
                  <a:lnTo>
                    <a:pt x="2012" y="3452"/>
                  </a:lnTo>
                  <a:lnTo>
                    <a:pt x="1985" y="3452"/>
                  </a:lnTo>
                  <a:lnTo>
                    <a:pt x="1930" y="3398"/>
                  </a:lnTo>
                  <a:lnTo>
                    <a:pt x="1876" y="3344"/>
                  </a:lnTo>
                  <a:lnTo>
                    <a:pt x="1876" y="3344"/>
                  </a:lnTo>
                  <a:lnTo>
                    <a:pt x="55" y="925"/>
                  </a:lnTo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17"/>
            <p:cNvSpPr/>
            <p:nvPr/>
          </p:nvSpPr>
          <p:spPr>
            <a:xfrm>
              <a:off x="2598300" y="1615225"/>
              <a:ext cx="88325" cy="82925"/>
            </a:xfrm>
            <a:custGeom>
              <a:avLst/>
              <a:gdLst/>
              <a:ahLst/>
              <a:cxnLst/>
              <a:rect l="l" t="t" r="r" b="b"/>
              <a:pathLst>
                <a:path w="3533" h="3317" extrusionOk="0">
                  <a:moveTo>
                    <a:pt x="2011" y="1"/>
                  </a:moveTo>
                  <a:lnTo>
                    <a:pt x="1902" y="55"/>
                  </a:lnTo>
                  <a:lnTo>
                    <a:pt x="1794" y="164"/>
                  </a:lnTo>
                  <a:lnTo>
                    <a:pt x="136" y="2365"/>
                  </a:lnTo>
                  <a:lnTo>
                    <a:pt x="27" y="2528"/>
                  </a:lnTo>
                  <a:lnTo>
                    <a:pt x="0" y="2610"/>
                  </a:lnTo>
                  <a:lnTo>
                    <a:pt x="0" y="2691"/>
                  </a:lnTo>
                  <a:lnTo>
                    <a:pt x="54" y="2854"/>
                  </a:lnTo>
                  <a:lnTo>
                    <a:pt x="163" y="3017"/>
                  </a:lnTo>
                  <a:lnTo>
                    <a:pt x="299" y="3126"/>
                  </a:lnTo>
                  <a:lnTo>
                    <a:pt x="462" y="3235"/>
                  </a:lnTo>
                  <a:lnTo>
                    <a:pt x="625" y="3289"/>
                  </a:lnTo>
                  <a:lnTo>
                    <a:pt x="815" y="3316"/>
                  </a:lnTo>
                  <a:lnTo>
                    <a:pt x="978" y="3289"/>
                  </a:lnTo>
                  <a:lnTo>
                    <a:pt x="1142" y="3235"/>
                  </a:lnTo>
                  <a:lnTo>
                    <a:pt x="3316" y="1903"/>
                  </a:lnTo>
                  <a:lnTo>
                    <a:pt x="3479" y="1794"/>
                  </a:lnTo>
                  <a:lnTo>
                    <a:pt x="3506" y="1740"/>
                  </a:lnTo>
                  <a:lnTo>
                    <a:pt x="3533" y="1658"/>
                  </a:lnTo>
                  <a:lnTo>
                    <a:pt x="3533" y="1604"/>
                  </a:lnTo>
                  <a:lnTo>
                    <a:pt x="3506" y="1522"/>
                  </a:lnTo>
                  <a:lnTo>
                    <a:pt x="3424" y="1387"/>
                  </a:lnTo>
                  <a:lnTo>
                    <a:pt x="2854" y="734"/>
                  </a:lnTo>
                  <a:lnTo>
                    <a:pt x="2582" y="408"/>
                  </a:lnTo>
                  <a:lnTo>
                    <a:pt x="2283" y="109"/>
                  </a:lnTo>
                  <a:lnTo>
                    <a:pt x="2147" y="28"/>
                  </a:lnTo>
                  <a:lnTo>
                    <a:pt x="2065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17"/>
            <p:cNvSpPr/>
            <p:nvPr/>
          </p:nvSpPr>
          <p:spPr>
            <a:xfrm>
              <a:off x="2598300" y="1615225"/>
              <a:ext cx="88325" cy="82925"/>
            </a:xfrm>
            <a:custGeom>
              <a:avLst/>
              <a:gdLst/>
              <a:ahLst/>
              <a:cxnLst/>
              <a:rect l="l" t="t" r="r" b="b"/>
              <a:pathLst>
                <a:path w="3533" h="3317" fill="none" extrusionOk="0">
                  <a:moveTo>
                    <a:pt x="1142" y="3235"/>
                  </a:moveTo>
                  <a:lnTo>
                    <a:pt x="1142" y="3235"/>
                  </a:lnTo>
                  <a:lnTo>
                    <a:pt x="978" y="3289"/>
                  </a:lnTo>
                  <a:lnTo>
                    <a:pt x="815" y="3316"/>
                  </a:lnTo>
                  <a:lnTo>
                    <a:pt x="625" y="3289"/>
                  </a:lnTo>
                  <a:lnTo>
                    <a:pt x="462" y="3235"/>
                  </a:lnTo>
                  <a:lnTo>
                    <a:pt x="299" y="3126"/>
                  </a:lnTo>
                  <a:lnTo>
                    <a:pt x="163" y="3017"/>
                  </a:lnTo>
                  <a:lnTo>
                    <a:pt x="54" y="2854"/>
                  </a:lnTo>
                  <a:lnTo>
                    <a:pt x="0" y="2691"/>
                  </a:lnTo>
                  <a:lnTo>
                    <a:pt x="0" y="2691"/>
                  </a:lnTo>
                  <a:lnTo>
                    <a:pt x="0" y="2610"/>
                  </a:lnTo>
                  <a:lnTo>
                    <a:pt x="27" y="2528"/>
                  </a:lnTo>
                  <a:lnTo>
                    <a:pt x="136" y="2365"/>
                  </a:lnTo>
                  <a:lnTo>
                    <a:pt x="136" y="2365"/>
                  </a:lnTo>
                  <a:lnTo>
                    <a:pt x="1794" y="164"/>
                  </a:lnTo>
                  <a:lnTo>
                    <a:pt x="1794" y="164"/>
                  </a:lnTo>
                  <a:lnTo>
                    <a:pt x="1902" y="55"/>
                  </a:lnTo>
                  <a:lnTo>
                    <a:pt x="2011" y="1"/>
                  </a:lnTo>
                  <a:lnTo>
                    <a:pt x="2065" y="1"/>
                  </a:lnTo>
                  <a:lnTo>
                    <a:pt x="2147" y="28"/>
                  </a:lnTo>
                  <a:lnTo>
                    <a:pt x="2283" y="109"/>
                  </a:lnTo>
                  <a:lnTo>
                    <a:pt x="2283" y="109"/>
                  </a:lnTo>
                  <a:lnTo>
                    <a:pt x="2582" y="408"/>
                  </a:lnTo>
                  <a:lnTo>
                    <a:pt x="2854" y="734"/>
                  </a:lnTo>
                  <a:lnTo>
                    <a:pt x="3424" y="1387"/>
                  </a:lnTo>
                  <a:lnTo>
                    <a:pt x="3424" y="1387"/>
                  </a:lnTo>
                  <a:lnTo>
                    <a:pt x="3506" y="1522"/>
                  </a:lnTo>
                  <a:lnTo>
                    <a:pt x="3533" y="1604"/>
                  </a:lnTo>
                  <a:lnTo>
                    <a:pt x="3533" y="1658"/>
                  </a:lnTo>
                  <a:lnTo>
                    <a:pt x="3506" y="1740"/>
                  </a:lnTo>
                  <a:lnTo>
                    <a:pt x="3479" y="1794"/>
                  </a:lnTo>
                  <a:lnTo>
                    <a:pt x="3316" y="1903"/>
                  </a:lnTo>
                  <a:lnTo>
                    <a:pt x="3316" y="1903"/>
                  </a:lnTo>
                  <a:lnTo>
                    <a:pt x="1142" y="3235"/>
                  </a:lnTo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17"/>
            <p:cNvSpPr/>
            <p:nvPr/>
          </p:nvSpPr>
          <p:spPr>
            <a:xfrm>
              <a:off x="2562275" y="1861850"/>
              <a:ext cx="72050" cy="90375"/>
            </a:xfrm>
            <a:custGeom>
              <a:avLst/>
              <a:gdLst/>
              <a:ahLst/>
              <a:cxnLst/>
              <a:rect l="l" t="t" r="r" b="b"/>
              <a:pathLst>
                <a:path w="2882" h="3615" extrusionOk="0">
                  <a:moveTo>
                    <a:pt x="843" y="0"/>
                  </a:moveTo>
                  <a:lnTo>
                    <a:pt x="707" y="55"/>
                  </a:lnTo>
                  <a:lnTo>
                    <a:pt x="218" y="299"/>
                  </a:lnTo>
                  <a:lnTo>
                    <a:pt x="110" y="381"/>
                  </a:lnTo>
                  <a:lnTo>
                    <a:pt x="28" y="490"/>
                  </a:lnTo>
                  <a:lnTo>
                    <a:pt x="1" y="625"/>
                  </a:lnTo>
                  <a:lnTo>
                    <a:pt x="1" y="761"/>
                  </a:lnTo>
                  <a:lnTo>
                    <a:pt x="273" y="1740"/>
                  </a:lnTo>
                  <a:lnTo>
                    <a:pt x="544" y="2691"/>
                  </a:lnTo>
                  <a:lnTo>
                    <a:pt x="653" y="3044"/>
                  </a:lnTo>
                  <a:lnTo>
                    <a:pt x="762" y="3316"/>
                  </a:lnTo>
                  <a:lnTo>
                    <a:pt x="843" y="3506"/>
                  </a:lnTo>
                  <a:lnTo>
                    <a:pt x="898" y="3560"/>
                  </a:lnTo>
                  <a:lnTo>
                    <a:pt x="952" y="3615"/>
                  </a:lnTo>
                  <a:lnTo>
                    <a:pt x="1115" y="3615"/>
                  </a:lnTo>
                  <a:lnTo>
                    <a:pt x="1305" y="3560"/>
                  </a:lnTo>
                  <a:lnTo>
                    <a:pt x="1577" y="3452"/>
                  </a:lnTo>
                  <a:lnTo>
                    <a:pt x="1930" y="3261"/>
                  </a:lnTo>
                  <a:lnTo>
                    <a:pt x="2229" y="3126"/>
                  </a:lnTo>
                  <a:lnTo>
                    <a:pt x="2528" y="2990"/>
                  </a:lnTo>
                  <a:lnTo>
                    <a:pt x="2800" y="2799"/>
                  </a:lnTo>
                  <a:lnTo>
                    <a:pt x="2854" y="2745"/>
                  </a:lnTo>
                  <a:lnTo>
                    <a:pt x="2881" y="2664"/>
                  </a:lnTo>
                  <a:lnTo>
                    <a:pt x="2881" y="2582"/>
                  </a:lnTo>
                  <a:lnTo>
                    <a:pt x="2854" y="2473"/>
                  </a:lnTo>
                  <a:lnTo>
                    <a:pt x="2691" y="2229"/>
                  </a:lnTo>
                  <a:lnTo>
                    <a:pt x="1441" y="571"/>
                  </a:lnTo>
                  <a:lnTo>
                    <a:pt x="1115" y="136"/>
                  </a:lnTo>
                  <a:lnTo>
                    <a:pt x="1034" y="28"/>
                  </a:lnTo>
                  <a:lnTo>
                    <a:pt x="925" y="0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17"/>
            <p:cNvSpPr/>
            <p:nvPr/>
          </p:nvSpPr>
          <p:spPr>
            <a:xfrm>
              <a:off x="2562275" y="1861850"/>
              <a:ext cx="72050" cy="90375"/>
            </a:xfrm>
            <a:custGeom>
              <a:avLst/>
              <a:gdLst/>
              <a:ahLst/>
              <a:cxnLst/>
              <a:rect l="l" t="t" r="r" b="b"/>
              <a:pathLst>
                <a:path w="2882" h="3615" fill="none" extrusionOk="0">
                  <a:moveTo>
                    <a:pt x="1930" y="3261"/>
                  </a:moveTo>
                  <a:lnTo>
                    <a:pt x="1930" y="3261"/>
                  </a:lnTo>
                  <a:lnTo>
                    <a:pt x="1577" y="3452"/>
                  </a:lnTo>
                  <a:lnTo>
                    <a:pt x="1305" y="3560"/>
                  </a:lnTo>
                  <a:lnTo>
                    <a:pt x="1115" y="3615"/>
                  </a:lnTo>
                  <a:lnTo>
                    <a:pt x="1034" y="3615"/>
                  </a:lnTo>
                  <a:lnTo>
                    <a:pt x="952" y="3615"/>
                  </a:lnTo>
                  <a:lnTo>
                    <a:pt x="898" y="3560"/>
                  </a:lnTo>
                  <a:lnTo>
                    <a:pt x="843" y="3506"/>
                  </a:lnTo>
                  <a:lnTo>
                    <a:pt x="762" y="3316"/>
                  </a:lnTo>
                  <a:lnTo>
                    <a:pt x="653" y="3044"/>
                  </a:lnTo>
                  <a:lnTo>
                    <a:pt x="544" y="2691"/>
                  </a:lnTo>
                  <a:lnTo>
                    <a:pt x="544" y="2691"/>
                  </a:lnTo>
                  <a:lnTo>
                    <a:pt x="273" y="1740"/>
                  </a:lnTo>
                  <a:lnTo>
                    <a:pt x="1" y="761"/>
                  </a:lnTo>
                  <a:lnTo>
                    <a:pt x="1" y="761"/>
                  </a:lnTo>
                  <a:lnTo>
                    <a:pt x="1" y="625"/>
                  </a:lnTo>
                  <a:lnTo>
                    <a:pt x="28" y="490"/>
                  </a:lnTo>
                  <a:lnTo>
                    <a:pt x="110" y="381"/>
                  </a:lnTo>
                  <a:lnTo>
                    <a:pt x="218" y="299"/>
                  </a:lnTo>
                  <a:lnTo>
                    <a:pt x="218" y="299"/>
                  </a:lnTo>
                  <a:lnTo>
                    <a:pt x="707" y="55"/>
                  </a:lnTo>
                  <a:lnTo>
                    <a:pt x="843" y="0"/>
                  </a:lnTo>
                  <a:lnTo>
                    <a:pt x="925" y="0"/>
                  </a:lnTo>
                  <a:lnTo>
                    <a:pt x="1034" y="28"/>
                  </a:lnTo>
                  <a:lnTo>
                    <a:pt x="1115" y="136"/>
                  </a:lnTo>
                  <a:lnTo>
                    <a:pt x="1441" y="571"/>
                  </a:lnTo>
                  <a:lnTo>
                    <a:pt x="1441" y="571"/>
                  </a:lnTo>
                  <a:lnTo>
                    <a:pt x="2691" y="2229"/>
                  </a:lnTo>
                  <a:lnTo>
                    <a:pt x="2691" y="2229"/>
                  </a:lnTo>
                  <a:lnTo>
                    <a:pt x="2854" y="2473"/>
                  </a:lnTo>
                  <a:lnTo>
                    <a:pt x="2881" y="2582"/>
                  </a:lnTo>
                  <a:lnTo>
                    <a:pt x="2881" y="2664"/>
                  </a:lnTo>
                  <a:lnTo>
                    <a:pt x="2854" y="2745"/>
                  </a:lnTo>
                  <a:lnTo>
                    <a:pt x="2800" y="2799"/>
                  </a:lnTo>
                  <a:lnTo>
                    <a:pt x="2528" y="2990"/>
                  </a:lnTo>
                  <a:lnTo>
                    <a:pt x="2528" y="2990"/>
                  </a:lnTo>
                  <a:lnTo>
                    <a:pt x="2229" y="3126"/>
                  </a:lnTo>
                  <a:lnTo>
                    <a:pt x="1930" y="3261"/>
                  </a:lnTo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17"/>
            <p:cNvSpPr/>
            <p:nvPr/>
          </p:nvSpPr>
          <p:spPr>
            <a:xfrm>
              <a:off x="2562275" y="1579900"/>
              <a:ext cx="74075" cy="91750"/>
            </a:xfrm>
            <a:custGeom>
              <a:avLst/>
              <a:gdLst/>
              <a:ahLst/>
              <a:cxnLst/>
              <a:rect l="l" t="t" r="r" b="b"/>
              <a:pathLst>
                <a:path w="2963" h="3670" extrusionOk="0">
                  <a:moveTo>
                    <a:pt x="1034" y="1"/>
                  </a:moveTo>
                  <a:lnTo>
                    <a:pt x="979" y="28"/>
                  </a:lnTo>
                  <a:lnTo>
                    <a:pt x="925" y="55"/>
                  </a:lnTo>
                  <a:lnTo>
                    <a:pt x="870" y="109"/>
                  </a:lnTo>
                  <a:lnTo>
                    <a:pt x="816" y="299"/>
                  </a:lnTo>
                  <a:lnTo>
                    <a:pt x="490" y="1359"/>
                  </a:lnTo>
                  <a:lnTo>
                    <a:pt x="191" y="2446"/>
                  </a:lnTo>
                  <a:lnTo>
                    <a:pt x="28" y="2990"/>
                  </a:lnTo>
                  <a:lnTo>
                    <a:pt x="1" y="3126"/>
                  </a:lnTo>
                  <a:lnTo>
                    <a:pt x="28" y="3234"/>
                  </a:lnTo>
                  <a:lnTo>
                    <a:pt x="82" y="3289"/>
                  </a:lnTo>
                  <a:lnTo>
                    <a:pt x="218" y="3370"/>
                  </a:lnTo>
                  <a:lnTo>
                    <a:pt x="436" y="3452"/>
                  </a:lnTo>
                  <a:lnTo>
                    <a:pt x="707" y="3615"/>
                  </a:lnTo>
                  <a:lnTo>
                    <a:pt x="843" y="3669"/>
                  </a:lnTo>
                  <a:lnTo>
                    <a:pt x="952" y="3669"/>
                  </a:lnTo>
                  <a:lnTo>
                    <a:pt x="1034" y="3615"/>
                  </a:lnTo>
                  <a:lnTo>
                    <a:pt x="1142" y="3533"/>
                  </a:lnTo>
                  <a:lnTo>
                    <a:pt x="2881" y="1251"/>
                  </a:lnTo>
                  <a:lnTo>
                    <a:pt x="2909" y="1196"/>
                  </a:lnTo>
                  <a:lnTo>
                    <a:pt x="2963" y="1115"/>
                  </a:lnTo>
                  <a:lnTo>
                    <a:pt x="2963" y="1033"/>
                  </a:lnTo>
                  <a:lnTo>
                    <a:pt x="2936" y="952"/>
                  </a:lnTo>
                  <a:lnTo>
                    <a:pt x="2718" y="816"/>
                  </a:lnTo>
                  <a:lnTo>
                    <a:pt x="2365" y="598"/>
                  </a:lnTo>
                  <a:lnTo>
                    <a:pt x="2012" y="408"/>
                  </a:lnTo>
                  <a:lnTo>
                    <a:pt x="1278" y="82"/>
                  </a:lnTo>
                  <a:lnTo>
                    <a:pt x="1115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17"/>
            <p:cNvSpPr/>
            <p:nvPr/>
          </p:nvSpPr>
          <p:spPr>
            <a:xfrm>
              <a:off x="2562275" y="1579900"/>
              <a:ext cx="74075" cy="91750"/>
            </a:xfrm>
            <a:custGeom>
              <a:avLst/>
              <a:gdLst/>
              <a:ahLst/>
              <a:cxnLst/>
              <a:rect l="l" t="t" r="r" b="b"/>
              <a:pathLst>
                <a:path w="2963" h="3670" fill="none" extrusionOk="0">
                  <a:moveTo>
                    <a:pt x="2936" y="952"/>
                  </a:moveTo>
                  <a:lnTo>
                    <a:pt x="2936" y="952"/>
                  </a:lnTo>
                  <a:lnTo>
                    <a:pt x="2963" y="1033"/>
                  </a:lnTo>
                  <a:lnTo>
                    <a:pt x="2963" y="1115"/>
                  </a:lnTo>
                  <a:lnTo>
                    <a:pt x="2909" y="1196"/>
                  </a:lnTo>
                  <a:lnTo>
                    <a:pt x="2881" y="1251"/>
                  </a:lnTo>
                  <a:lnTo>
                    <a:pt x="2881" y="1251"/>
                  </a:lnTo>
                  <a:lnTo>
                    <a:pt x="1142" y="3533"/>
                  </a:lnTo>
                  <a:lnTo>
                    <a:pt x="1142" y="3533"/>
                  </a:lnTo>
                  <a:lnTo>
                    <a:pt x="1034" y="3615"/>
                  </a:lnTo>
                  <a:lnTo>
                    <a:pt x="952" y="3669"/>
                  </a:lnTo>
                  <a:lnTo>
                    <a:pt x="843" y="3669"/>
                  </a:lnTo>
                  <a:lnTo>
                    <a:pt x="707" y="3615"/>
                  </a:lnTo>
                  <a:lnTo>
                    <a:pt x="707" y="3615"/>
                  </a:lnTo>
                  <a:lnTo>
                    <a:pt x="436" y="3452"/>
                  </a:lnTo>
                  <a:lnTo>
                    <a:pt x="218" y="3370"/>
                  </a:lnTo>
                  <a:lnTo>
                    <a:pt x="82" y="3289"/>
                  </a:lnTo>
                  <a:lnTo>
                    <a:pt x="28" y="3234"/>
                  </a:lnTo>
                  <a:lnTo>
                    <a:pt x="1" y="3126"/>
                  </a:lnTo>
                  <a:lnTo>
                    <a:pt x="28" y="2990"/>
                  </a:lnTo>
                  <a:lnTo>
                    <a:pt x="191" y="2446"/>
                  </a:lnTo>
                  <a:lnTo>
                    <a:pt x="191" y="2446"/>
                  </a:lnTo>
                  <a:lnTo>
                    <a:pt x="490" y="1359"/>
                  </a:lnTo>
                  <a:lnTo>
                    <a:pt x="816" y="299"/>
                  </a:lnTo>
                  <a:lnTo>
                    <a:pt x="816" y="299"/>
                  </a:lnTo>
                  <a:lnTo>
                    <a:pt x="870" y="109"/>
                  </a:lnTo>
                  <a:lnTo>
                    <a:pt x="925" y="55"/>
                  </a:lnTo>
                  <a:lnTo>
                    <a:pt x="979" y="28"/>
                  </a:lnTo>
                  <a:lnTo>
                    <a:pt x="1034" y="1"/>
                  </a:lnTo>
                  <a:lnTo>
                    <a:pt x="1115" y="1"/>
                  </a:lnTo>
                  <a:lnTo>
                    <a:pt x="1278" y="82"/>
                  </a:lnTo>
                  <a:lnTo>
                    <a:pt x="1278" y="82"/>
                  </a:lnTo>
                  <a:lnTo>
                    <a:pt x="2012" y="408"/>
                  </a:lnTo>
                  <a:lnTo>
                    <a:pt x="2365" y="598"/>
                  </a:lnTo>
                  <a:lnTo>
                    <a:pt x="2718" y="816"/>
                  </a:lnTo>
                  <a:lnTo>
                    <a:pt x="2718" y="816"/>
                  </a:lnTo>
                  <a:lnTo>
                    <a:pt x="2936" y="952"/>
                  </a:lnTo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17"/>
            <p:cNvSpPr/>
            <p:nvPr/>
          </p:nvSpPr>
          <p:spPr>
            <a:xfrm>
              <a:off x="2444075" y="1569700"/>
              <a:ext cx="63200" cy="91075"/>
            </a:xfrm>
            <a:custGeom>
              <a:avLst/>
              <a:gdLst/>
              <a:ahLst/>
              <a:cxnLst/>
              <a:rect l="l" t="t" r="r" b="b"/>
              <a:pathLst>
                <a:path w="2528" h="3643" extrusionOk="0">
                  <a:moveTo>
                    <a:pt x="1957" y="1"/>
                  </a:moveTo>
                  <a:lnTo>
                    <a:pt x="1522" y="82"/>
                  </a:lnTo>
                  <a:lnTo>
                    <a:pt x="1087" y="191"/>
                  </a:lnTo>
                  <a:lnTo>
                    <a:pt x="680" y="327"/>
                  </a:lnTo>
                  <a:lnTo>
                    <a:pt x="272" y="463"/>
                  </a:lnTo>
                  <a:lnTo>
                    <a:pt x="109" y="544"/>
                  </a:lnTo>
                  <a:lnTo>
                    <a:pt x="55" y="599"/>
                  </a:lnTo>
                  <a:lnTo>
                    <a:pt x="27" y="653"/>
                  </a:lnTo>
                  <a:lnTo>
                    <a:pt x="0" y="735"/>
                  </a:lnTo>
                  <a:lnTo>
                    <a:pt x="27" y="789"/>
                  </a:lnTo>
                  <a:lnTo>
                    <a:pt x="82" y="979"/>
                  </a:lnTo>
                  <a:lnTo>
                    <a:pt x="680" y="2175"/>
                  </a:lnTo>
                  <a:lnTo>
                    <a:pt x="1060" y="2963"/>
                  </a:lnTo>
                  <a:lnTo>
                    <a:pt x="1305" y="3425"/>
                  </a:lnTo>
                  <a:lnTo>
                    <a:pt x="1386" y="3534"/>
                  </a:lnTo>
                  <a:lnTo>
                    <a:pt x="1495" y="3615"/>
                  </a:lnTo>
                  <a:lnTo>
                    <a:pt x="1604" y="3642"/>
                  </a:lnTo>
                  <a:lnTo>
                    <a:pt x="1767" y="3615"/>
                  </a:lnTo>
                  <a:lnTo>
                    <a:pt x="2229" y="3507"/>
                  </a:lnTo>
                  <a:lnTo>
                    <a:pt x="2392" y="3452"/>
                  </a:lnTo>
                  <a:lnTo>
                    <a:pt x="2446" y="3398"/>
                  </a:lnTo>
                  <a:lnTo>
                    <a:pt x="2500" y="3371"/>
                  </a:lnTo>
                  <a:lnTo>
                    <a:pt x="2500" y="3289"/>
                  </a:lnTo>
                  <a:lnTo>
                    <a:pt x="2528" y="3235"/>
                  </a:lnTo>
                  <a:lnTo>
                    <a:pt x="2500" y="3017"/>
                  </a:lnTo>
                  <a:lnTo>
                    <a:pt x="2392" y="2365"/>
                  </a:lnTo>
                  <a:lnTo>
                    <a:pt x="2310" y="1713"/>
                  </a:lnTo>
                  <a:lnTo>
                    <a:pt x="2283" y="1034"/>
                  </a:lnTo>
                  <a:lnTo>
                    <a:pt x="2283" y="354"/>
                  </a:lnTo>
                  <a:lnTo>
                    <a:pt x="2256" y="164"/>
                  </a:lnTo>
                  <a:lnTo>
                    <a:pt x="2229" y="110"/>
                  </a:lnTo>
                  <a:lnTo>
                    <a:pt x="2202" y="55"/>
                  </a:lnTo>
                  <a:lnTo>
                    <a:pt x="2147" y="28"/>
                  </a:lnTo>
                  <a:lnTo>
                    <a:pt x="2093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17"/>
            <p:cNvSpPr/>
            <p:nvPr/>
          </p:nvSpPr>
          <p:spPr>
            <a:xfrm>
              <a:off x="2513375" y="1568350"/>
              <a:ext cx="57075" cy="87000"/>
            </a:xfrm>
            <a:custGeom>
              <a:avLst/>
              <a:gdLst/>
              <a:ahLst/>
              <a:cxnLst/>
              <a:rect l="l" t="t" r="r" b="b"/>
              <a:pathLst>
                <a:path w="2283" h="3480" extrusionOk="0">
                  <a:moveTo>
                    <a:pt x="707" y="1"/>
                  </a:moveTo>
                  <a:lnTo>
                    <a:pt x="245" y="28"/>
                  </a:lnTo>
                  <a:lnTo>
                    <a:pt x="109" y="55"/>
                  </a:lnTo>
                  <a:lnTo>
                    <a:pt x="55" y="82"/>
                  </a:lnTo>
                  <a:lnTo>
                    <a:pt x="27" y="109"/>
                  </a:lnTo>
                  <a:lnTo>
                    <a:pt x="0" y="218"/>
                  </a:lnTo>
                  <a:lnTo>
                    <a:pt x="0" y="354"/>
                  </a:lnTo>
                  <a:lnTo>
                    <a:pt x="109" y="1550"/>
                  </a:lnTo>
                  <a:lnTo>
                    <a:pt x="218" y="2718"/>
                  </a:lnTo>
                  <a:lnTo>
                    <a:pt x="245" y="3126"/>
                  </a:lnTo>
                  <a:lnTo>
                    <a:pt x="272" y="3262"/>
                  </a:lnTo>
                  <a:lnTo>
                    <a:pt x="299" y="3343"/>
                  </a:lnTo>
                  <a:lnTo>
                    <a:pt x="381" y="3397"/>
                  </a:lnTo>
                  <a:lnTo>
                    <a:pt x="517" y="3425"/>
                  </a:lnTo>
                  <a:lnTo>
                    <a:pt x="979" y="3452"/>
                  </a:lnTo>
                  <a:lnTo>
                    <a:pt x="1142" y="3479"/>
                  </a:lnTo>
                  <a:lnTo>
                    <a:pt x="1277" y="3479"/>
                  </a:lnTo>
                  <a:lnTo>
                    <a:pt x="1359" y="3452"/>
                  </a:lnTo>
                  <a:lnTo>
                    <a:pt x="1441" y="3343"/>
                  </a:lnTo>
                  <a:lnTo>
                    <a:pt x="1495" y="3234"/>
                  </a:lnTo>
                  <a:lnTo>
                    <a:pt x="2256" y="598"/>
                  </a:lnTo>
                  <a:lnTo>
                    <a:pt x="2283" y="463"/>
                  </a:lnTo>
                  <a:lnTo>
                    <a:pt x="2283" y="327"/>
                  </a:lnTo>
                  <a:lnTo>
                    <a:pt x="2201" y="245"/>
                  </a:lnTo>
                  <a:lnTo>
                    <a:pt x="2093" y="218"/>
                  </a:lnTo>
                  <a:lnTo>
                    <a:pt x="1631" y="109"/>
                  </a:lnTo>
                  <a:lnTo>
                    <a:pt x="1169" y="55"/>
                  </a:lnTo>
                  <a:lnTo>
                    <a:pt x="707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17"/>
            <p:cNvSpPr/>
            <p:nvPr/>
          </p:nvSpPr>
          <p:spPr>
            <a:xfrm>
              <a:off x="2513375" y="1568350"/>
              <a:ext cx="57075" cy="87000"/>
            </a:xfrm>
            <a:custGeom>
              <a:avLst/>
              <a:gdLst/>
              <a:ahLst/>
              <a:cxnLst/>
              <a:rect l="l" t="t" r="r" b="b"/>
              <a:pathLst>
                <a:path w="2283" h="3480" fill="none" extrusionOk="0">
                  <a:moveTo>
                    <a:pt x="2283" y="327"/>
                  </a:moveTo>
                  <a:lnTo>
                    <a:pt x="2283" y="327"/>
                  </a:lnTo>
                  <a:lnTo>
                    <a:pt x="2283" y="463"/>
                  </a:lnTo>
                  <a:lnTo>
                    <a:pt x="2256" y="598"/>
                  </a:lnTo>
                  <a:lnTo>
                    <a:pt x="2256" y="598"/>
                  </a:lnTo>
                  <a:lnTo>
                    <a:pt x="1495" y="3234"/>
                  </a:lnTo>
                  <a:lnTo>
                    <a:pt x="1495" y="3234"/>
                  </a:lnTo>
                  <a:lnTo>
                    <a:pt x="1441" y="3343"/>
                  </a:lnTo>
                  <a:lnTo>
                    <a:pt x="1359" y="3452"/>
                  </a:lnTo>
                  <a:lnTo>
                    <a:pt x="1277" y="3479"/>
                  </a:lnTo>
                  <a:lnTo>
                    <a:pt x="1142" y="3479"/>
                  </a:lnTo>
                  <a:lnTo>
                    <a:pt x="1142" y="3479"/>
                  </a:lnTo>
                  <a:lnTo>
                    <a:pt x="979" y="3452"/>
                  </a:lnTo>
                  <a:lnTo>
                    <a:pt x="979" y="3452"/>
                  </a:lnTo>
                  <a:lnTo>
                    <a:pt x="517" y="3425"/>
                  </a:lnTo>
                  <a:lnTo>
                    <a:pt x="381" y="3397"/>
                  </a:lnTo>
                  <a:lnTo>
                    <a:pt x="299" y="3343"/>
                  </a:lnTo>
                  <a:lnTo>
                    <a:pt x="272" y="3262"/>
                  </a:lnTo>
                  <a:lnTo>
                    <a:pt x="245" y="3126"/>
                  </a:lnTo>
                  <a:lnTo>
                    <a:pt x="218" y="2718"/>
                  </a:lnTo>
                  <a:lnTo>
                    <a:pt x="218" y="2718"/>
                  </a:lnTo>
                  <a:lnTo>
                    <a:pt x="109" y="1550"/>
                  </a:lnTo>
                  <a:lnTo>
                    <a:pt x="0" y="354"/>
                  </a:lnTo>
                  <a:lnTo>
                    <a:pt x="0" y="354"/>
                  </a:lnTo>
                  <a:lnTo>
                    <a:pt x="0" y="218"/>
                  </a:lnTo>
                  <a:lnTo>
                    <a:pt x="27" y="109"/>
                  </a:lnTo>
                  <a:lnTo>
                    <a:pt x="55" y="82"/>
                  </a:lnTo>
                  <a:lnTo>
                    <a:pt x="109" y="55"/>
                  </a:lnTo>
                  <a:lnTo>
                    <a:pt x="245" y="28"/>
                  </a:lnTo>
                  <a:lnTo>
                    <a:pt x="245" y="28"/>
                  </a:lnTo>
                  <a:lnTo>
                    <a:pt x="707" y="1"/>
                  </a:lnTo>
                  <a:lnTo>
                    <a:pt x="1169" y="55"/>
                  </a:lnTo>
                  <a:lnTo>
                    <a:pt x="1631" y="109"/>
                  </a:lnTo>
                  <a:lnTo>
                    <a:pt x="2093" y="218"/>
                  </a:lnTo>
                  <a:lnTo>
                    <a:pt x="2093" y="218"/>
                  </a:lnTo>
                  <a:lnTo>
                    <a:pt x="2201" y="245"/>
                  </a:lnTo>
                  <a:lnTo>
                    <a:pt x="2283" y="327"/>
                  </a:lnTo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17"/>
            <p:cNvSpPr/>
            <p:nvPr/>
          </p:nvSpPr>
          <p:spPr>
            <a:xfrm>
              <a:off x="2624775" y="1794575"/>
              <a:ext cx="89025" cy="67300"/>
            </a:xfrm>
            <a:custGeom>
              <a:avLst/>
              <a:gdLst/>
              <a:ahLst/>
              <a:cxnLst/>
              <a:rect l="l" t="t" r="r" b="b"/>
              <a:pathLst>
                <a:path w="3561" h="2692" extrusionOk="0">
                  <a:moveTo>
                    <a:pt x="436" y="1"/>
                  </a:moveTo>
                  <a:lnTo>
                    <a:pt x="354" y="28"/>
                  </a:lnTo>
                  <a:lnTo>
                    <a:pt x="273" y="137"/>
                  </a:lnTo>
                  <a:lnTo>
                    <a:pt x="218" y="246"/>
                  </a:lnTo>
                  <a:lnTo>
                    <a:pt x="137" y="463"/>
                  </a:lnTo>
                  <a:lnTo>
                    <a:pt x="55" y="680"/>
                  </a:lnTo>
                  <a:lnTo>
                    <a:pt x="1" y="816"/>
                  </a:lnTo>
                  <a:lnTo>
                    <a:pt x="1" y="952"/>
                  </a:lnTo>
                  <a:lnTo>
                    <a:pt x="55" y="1034"/>
                  </a:lnTo>
                  <a:lnTo>
                    <a:pt x="191" y="1142"/>
                  </a:lnTo>
                  <a:lnTo>
                    <a:pt x="2528" y="2610"/>
                  </a:lnTo>
                  <a:lnTo>
                    <a:pt x="2610" y="2664"/>
                  </a:lnTo>
                  <a:lnTo>
                    <a:pt x="2691" y="2691"/>
                  </a:lnTo>
                  <a:lnTo>
                    <a:pt x="2773" y="2691"/>
                  </a:lnTo>
                  <a:lnTo>
                    <a:pt x="2800" y="2664"/>
                  </a:lnTo>
                  <a:lnTo>
                    <a:pt x="2854" y="2637"/>
                  </a:lnTo>
                  <a:lnTo>
                    <a:pt x="2990" y="2420"/>
                  </a:lnTo>
                  <a:lnTo>
                    <a:pt x="3099" y="2202"/>
                  </a:lnTo>
                  <a:lnTo>
                    <a:pt x="3289" y="1713"/>
                  </a:lnTo>
                  <a:lnTo>
                    <a:pt x="3452" y="1224"/>
                  </a:lnTo>
                  <a:lnTo>
                    <a:pt x="3561" y="735"/>
                  </a:lnTo>
                  <a:lnTo>
                    <a:pt x="3561" y="680"/>
                  </a:lnTo>
                  <a:lnTo>
                    <a:pt x="3507" y="626"/>
                  </a:lnTo>
                  <a:lnTo>
                    <a:pt x="3452" y="572"/>
                  </a:lnTo>
                  <a:lnTo>
                    <a:pt x="3316" y="545"/>
                  </a:lnTo>
                  <a:lnTo>
                    <a:pt x="599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17"/>
            <p:cNvSpPr/>
            <p:nvPr/>
          </p:nvSpPr>
          <p:spPr>
            <a:xfrm>
              <a:off x="2624775" y="1794575"/>
              <a:ext cx="89025" cy="67300"/>
            </a:xfrm>
            <a:custGeom>
              <a:avLst/>
              <a:gdLst/>
              <a:ahLst/>
              <a:cxnLst/>
              <a:rect l="l" t="t" r="r" b="b"/>
              <a:pathLst>
                <a:path w="3561" h="2692" fill="none" extrusionOk="0">
                  <a:moveTo>
                    <a:pt x="3561" y="680"/>
                  </a:moveTo>
                  <a:lnTo>
                    <a:pt x="3561" y="680"/>
                  </a:lnTo>
                  <a:lnTo>
                    <a:pt x="3561" y="735"/>
                  </a:lnTo>
                  <a:lnTo>
                    <a:pt x="3561" y="735"/>
                  </a:lnTo>
                  <a:lnTo>
                    <a:pt x="3452" y="1224"/>
                  </a:lnTo>
                  <a:lnTo>
                    <a:pt x="3289" y="1713"/>
                  </a:lnTo>
                  <a:lnTo>
                    <a:pt x="3099" y="2202"/>
                  </a:lnTo>
                  <a:lnTo>
                    <a:pt x="2990" y="2420"/>
                  </a:lnTo>
                  <a:lnTo>
                    <a:pt x="2854" y="2637"/>
                  </a:lnTo>
                  <a:lnTo>
                    <a:pt x="2854" y="2637"/>
                  </a:lnTo>
                  <a:lnTo>
                    <a:pt x="2800" y="2664"/>
                  </a:lnTo>
                  <a:lnTo>
                    <a:pt x="2773" y="2691"/>
                  </a:lnTo>
                  <a:lnTo>
                    <a:pt x="2691" y="2691"/>
                  </a:lnTo>
                  <a:lnTo>
                    <a:pt x="2610" y="2664"/>
                  </a:lnTo>
                  <a:lnTo>
                    <a:pt x="2528" y="2610"/>
                  </a:lnTo>
                  <a:lnTo>
                    <a:pt x="2528" y="2610"/>
                  </a:lnTo>
                  <a:lnTo>
                    <a:pt x="191" y="1142"/>
                  </a:lnTo>
                  <a:lnTo>
                    <a:pt x="191" y="1142"/>
                  </a:lnTo>
                  <a:lnTo>
                    <a:pt x="55" y="1034"/>
                  </a:lnTo>
                  <a:lnTo>
                    <a:pt x="1" y="952"/>
                  </a:lnTo>
                  <a:lnTo>
                    <a:pt x="1" y="816"/>
                  </a:lnTo>
                  <a:lnTo>
                    <a:pt x="55" y="680"/>
                  </a:lnTo>
                  <a:lnTo>
                    <a:pt x="55" y="680"/>
                  </a:lnTo>
                  <a:lnTo>
                    <a:pt x="137" y="463"/>
                  </a:lnTo>
                  <a:lnTo>
                    <a:pt x="218" y="246"/>
                  </a:lnTo>
                  <a:lnTo>
                    <a:pt x="218" y="246"/>
                  </a:lnTo>
                  <a:lnTo>
                    <a:pt x="273" y="137"/>
                  </a:lnTo>
                  <a:lnTo>
                    <a:pt x="354" y="28"/>
                  </a:lnTo>
                  <a:lnTo>
                    <a:pt x="436" y="1"/>
                  </a:lnTo>
                  <a:lnTo>
                    <a:pt x="599" y="1"/>
                  </a:lnTo>
                  <a:lnTo>
                    <a:pt x="599" y="1"/>
                  </a:lnTo>
                  <a:lnTo>
                    <a:pt x="3316" y="545"/>
                  </a:lnTo>
                  <a:lnTo>
                    <a:pt x="3316" y="545"/>
                  </a:lnTo>
                  <a:lnTo>
                    <a:pt x="3452" y="572"/>
                  </a:lnTo>
                  <a:lnTo>
                    <a:pt x="3507" y="626"/>
                  </a:lnTo>
                  <a:lnTo>
                    <a:pt x="3561" y="680"/>
                  </a:lnTo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17"/>
            <p:cNvSpPr/>
            <p:nvPr/>
          </p:nvSpPr>
          <p:spPr>
            <a:xfrm>
              <a:off x="2634975" y="1739550"/>
              <a:ext cx="85625" cy="54375"/>
            </a:xfrm>
            <a:custGeom>
              <a:avLst/>
              <a:gdLst/>
              <a:ahLst/>
              <a:cxnLst/>
              <a:rect l="l" t="t" r="r" b="b"/>
              <a:pathLst>
                <a:path w="3425" h="2175" extrusionOk="0">
                  <a:moveTo>
                    <a:pt x="3017" y="1"/>
                  </a:moveTo>
                  <a:lnTo>
                    <a:pt x="2908" y="28"/>
                  </a:lnTo>
                  <a:lnTo>
                    <a:pt x="762" y="408"/>
                  </a:lnTo>
                  <a:lnTo>
                    <a:pt x="327" y="490"/>
                  </a:lnTo>
                  <a:lnTo>
                    <a:pt x="218" y="517"/>
                  </a:lnTo>
                  <a:lnTo>
                    <a:pt x="109" y="599"/>
                  </a:lnTo>
                  <a:lnTo>
                    <a:pt x="82" y="680"/>
                  </a:lnTo>
                  <a:lnTo>
                    <a:pt x="28" y="816"/>
                  </a:lnTo>
                  <a:lnTo>
                    <a:pt x="1" y="1224"/>
                  </a:lnTo>
                  <a:lnTo>
                    <a:pt x="28" y="1414"/>
                  </a:lnTo>
                  <a:lnTo>
                    <a:pt x="55" y="1495"/>
                  </a:lnTo>
                  <a:lnTo>
                    <a:pt x="82" y="1550"/>
                  </a:lnTo>
                  <a:lnTo>
                    <a:pt x="218" y="1631"/>
                  </a:lnTo>
                  <a:lnTo>
                    <a:pt x="381" y="1658"/>
                  </a:lnTo>
                  <a:lnTo>
                    <a:pt x="2609" y="2093"/>
                  </a:lnTo>
                  <a:lnTo>
                    <a:pt x="3044" y="2175"/>
                  </a:lnTo>
                  <a:lnTo>
                    <a:pt x="3180" y="2175"/>
                  </a:lnTo>
                  <a:lnTo>
                    <a:pt x="3262" y="2120"/>
                  </a:lnTo>
                  <a:lnTo>
                    <a:pt x="3316" y="2039"/>
                  </a:lnTo>
                  <a:lnTo>
                    <a:pt x="3370" y="1930"/>
                  </a:lnTo>
                  <a:lnTo>
                    <a:pt x="3398" y="1495"/>
                  </a:lnTo>
                  <a:lnTo>
                    <a:pt x="3425" y="1169"/>
                  </a:lnTo>
                  <a:lnTo>
                    <a:pt x="3398" y="816"/>
                  </a:lnTo>
                  <a:lnTo>
                    <a:pt x="3343" y="137"/>
                  </a:lnTo>
                  <a:lnTo>
                    <a:pt x="3316" y="55"/>
                  </a:lnTo>
                  <a:lnTo>
                    <a:pt x="3262" y="28"/>
                  </a:lnTo>
                  <a:lnTo>
                    <a:pt x="3207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17"/>
            <p:cNvSpPr/>
            <p:nvPr/>
          </p:nvSpPr>
          <p:spPr>
            <a:xfrm>
              <a:off x="2634975" y="1739550"/>
              <a:ext cx="85625" cy="54375"/>
            </a:xfrm>
            <a:custGeom>
              <a:avLst/>
              <a:gdLst/>
              <a:ahLst/>
              <a:cxnLst/>
              <a:rect l="l" t="t" r="r" b="b"/>
              <a:pathLst>
                <a:path w="3425" h="2175" fill="none" extrusionOk="0">
                  <a:moveTo>
                    <a:pt x="3343" y="137"/>
                  </a:moveTo>
                  <a:lnTo>
                    <a:pt x="3343" y="137"/>
                  </a:lnTo>
                  <a:lnTo>
                    <a:pt x="3398" y="816"/>
                  </a:lnTo>
                  <a:lnTo>
                    <a:pt x="3425" y="1169"/>
                  </a:lnTo>
                  <a:lnTo>
                    <a:pt x="3398" y="1495"/>
                  </a:lnTo>
                  <a:lnTo>
                    <a:pt x="3398" y="1495"/>
                  </a:lnTo>
                  <a:lnTo>
                    <a:pt x="3370" y="1930"/>
                  </a:lnTo>
                  <a:lnTo>
                    <a:pt x="3316" y="2039"/>
                  </a:lnTo>
                  <a:lnTo>
                    <a:pt x="3262" y="2120"/>
                  </a:lnTo>
                  <a:lnTo>
                    <a:pt x="3180" y="2175"/>
                  </a:lnTo>
                  <a:lnTo>
                    <a:pt x="3044" y="2175"/>
                  </a:lnTo>
                  <a:lnTo>
                    <a:pt x="2609" y="2093"/>
                  </a:lnTo>
                  <a:lnTo>
                    <a:pt x="2609" y="2093"/>
                  </a:lnTo>
                  <a:lnTo>
                    <a:pt x="381" y="1658"/>
                  </a:lnTo>
                  <a:lnTo>
                    <a:pt x="381" y="1658"/>
                  </a:lnTo>
                  <a:lnTo>
                    <a:pt x="218" y="1631"/>
                  </a:lnTo>
                  <a:lnTo>
                    <a:pt x="82" y="1550"/>
                  </a:lnTo>
                  <a:lnTo>
                    <a:pt x="55" y="1495"/>
                  </a:lnTo>
                  <a:lnTo>
                    <a:pt x="28" y="1414"/>
                  </a:lnTo>
                  <a:lnTo>
                    <a:pt x="1" y="1224"/>
                  </a:lnTo>
                  <a:lnTo>
                    <a:pt x="1" y="1224"/>
                  </a:lnTo>
                  <a:lnTo>
                    <a:pt x="28" y="816"/>
                  </a:lnTo>
                  <a:lnTo>
                    <a:pt x="82" y="680"/>
                  </a:lnTo>
                  <a:lnTo>
                    <a:pt x="109" y="599"/>
                  </a:lnTo>
                  <a:lnTo>
                    <a:pt x="218" y="517"/>
                  </a:lnTo>
                  <a:lnTo>
                    <a:pt x="327" y="490"/>
                  </a:lnTo>
                  <a:lnTo>
                    <a:pt x="762" y="408"/>
                  </a:lnTo>
                  <a:lnTo>
                    <a:pt x="762" y="408"/>
                  </a:lnTo>
                  <a:lnTo>
                    <a:pt x="2908" y="28"/>
                  </a:lnTo>
                  <a:lnTo>
                    <a:pt x="2908" y="28"/>
                  </a:lnTo>
                  <a:lnTo>
                    <a:pt x="3017" y="1"/>
                  </a:lnTo>
                  <a:lnTo>
                    <a:pt x="3153" y="1"/>
                  </a:lnTo>
                  <a:lnTo>
                    <a:pt x="3207" y="1"/>
                  </a:lnTo>
                  <a:lnTo>
                    <a:pt x="3262" y="28"/>
                  </a:lnTo>
                  <a:lnTo>
                    <a:pt x="3316" y="55"/>
                  </a:lnTo>
                  <a:lnTo>
                    <a:pt x="3343" y="137"/>
                  </a:lnTo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Imagen 1">
            <a:extLst>
              <a:ext uri="{FF2B5EF4-FFF2-40B4-BE49-F238E27FC236}">
                <a16:creationId xmlns:a16="http://schemas.microsoft.com/office/drawing/2014/main" id="{5998217D-1B99-BB0A-B1D0-5525485C9E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4825" y="8184995"/>
            <a:ext cx="14838685" cy="210200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4" name="Google Shape;1784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20700" y="-678600"/>
            <a:ext cx="18529398" cy="11644200"/>
          </a:xfrm>
          <a:prstGeom prst="rect">
            <a:avLst/>
          </a:prstGeom>
          <a:noFill/>
          <a:ln>
            <a:noFill/>
          </a:ln>
        </p:spPr>
      </p:pic>
      <p:sp>
        <p:nvSpPr>
          <p:cNvPr id="1785" name="Google Shape;1785;p24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10</a:t>
            </a:fld>
            <a:endParaRPr/>
          </a:p>
        </p:txBody>
      </p:sp>
      <p:grpSp>
        <p:nvGrpSpPr>
          <p:cNvPr id="1790" name="Google Shape;1790;p24"/>
          <p:cNvGrpSpPr/>
          <p:nvPr/>
        </p:nvGrpSpPr>
        <p:grpSpPr>
          <a:xfrm>
            <a:off x="17228959" y="443397"/>
            <a:ext cx="529319" cy="528125"/>
            <a:chOff x="4178550" y="1666175"/>
            <a:chExt cx="587675" cy="586350"/>
          </a:xfrm>
        </p:grpSpPr>
        <p:sp>
          <p:nvSpPr>
            <p:cNvPr id="1791" name="Google Shape;1791;p24"/>
            <p:cNvSpPr/>
            <p:nvPr/>
          </p:nvSpPr>
          <p:spPr>
            <a:xfrm>
              <a:off x="4346350" y="2112550"/>
              <a:ext cx="97850" cy="136575"/>
            </a:xfrm>
            <a:custGeom>
              <a:avLst/>
              <a:gdLst/>
              <a:ahLst/>
              <a:cxnLst/>
              <a:rect l="l" t="t" r="r" b="b"/>
              <a:pathLst>
                <a:path w="3914" h="5463" extrusionOk="0">
                  <a:moveTo>
                    <a:pt x="2392" y="0"/>
                  </a:moveTo>
                  <a:lnTo>
                    <a:pt x="2310" y="27"/>
                  </a:lnTo>
                  <a:lnTo>
                    <a:pt x="2256" y="54"/>
                  </a:lnTo>
                  <a:lnTo>
                    <a:pt x="2175" y="136"/>
                  </a:lnTo>
                  <a:lnTo>
                    <a:pt x="2066" y="299"/>
                  </a:lnTo>
                  <a:lnTo>
                    <a:pt x="109" y="3995"/>
                  </a:lnTo>
                  <a:lnTo>
                    <a:pt x="1" y="4212"/>
                  </a:lnTo>
                  <a:lnTo>
                    <a:pt x="1" y="4294"/>
                  </a:lnTo>
                  <a:lnTo>
                    <a:pt x="1" y="4375"/>
                  </a:lnTo>
                  <a:lnTo>
                    <a:pt x="28" y="4457"/>
                  </a:lnTo>
                  <a:lnTo>
                    <a:pt x="82" y="4511"/>
                  </a:lnTo>
                  <a:lnTo>
                    <a:pt x="191" y="4593"/>
                  </a:lnTo>
                  <a:lnTo>
                    <a:pt x="299" y="4647"/>
                  </a:lnTo>
                  <a:lnTo>
                    <a:pt x="924" y="4892"/>
                  </a:lnTo>
                  <a:lnTo>
                    <a:pt x="1550" y="5109"/>
                  </a:lnTo>
                  <a:lnTo>
                    <a:pt x="2175" y="5272"/>
                  </a:lnTo>
                  <a:lnTo>
                    <a:pt x="2827" y="5435"/>
                  </a:lnTo>
                  <a:lnTo>
                    <a:pt x="3044" y="5462"/>
                  </a:lnTo>
                  <a:lnTo>
                    <a:pt x="3126" y="5462"/>
                  </a:lnTo>
                  <a:lnTo>
                    <a:pt x="3207" y="5435"/>
                  </a:lnTo>
                  <a:lnTo>
                    <a:pt x="3262" y="5381"/>
                  </a:lnTo>
                  <a:lnTo>
                    <a:pt x="3316" y="5299"/>
                  </a:lnTo>
                  <a:lnTo>
                    <a:pt x="3343" y="5218"/>
                  </a:lnTo>
                  <a:lnTo>
                    <a:pt x="3370" y="5082"/>
                  </a:lnTo>
                  <a:lnTo>
                    <a:pt x="3914" y="815"/>
                  </a:lnTo>
                  <a:lnTo>
                    <a:pt x="3914" y="625"/>
                  </a:lnTo>
                  <a:lnTo>
                    <a:pt x="3887" y="571"/>
                  </a:lnTo>
                  <a:lnTo>
                    <a:pt x="3859" y="489"/>
                  </a:lnTo>
                  <a:lnTo>
                    <a:pt x="3805" y="462"/>
                  </a:lnTo>
                  <a:lnTo>
                    <a:pt x="3751" y="408"/>
                  </a:lnTo>
                  <a:lnTo>
                    <a:pt x="3560" y="353"/>
                  </a:lnTo>
                  <a:lnTo>
                    <a:pt x="3126" y="218"/>
                  </a:lnTo>
                  <a:lnTo>
                    <a:pt x="2691" y="54"/>
                  </a:lnTo>
                  <a:lnTo>
                    <a:pt x="2582" y="27"/>
                  </a:lnTo>
                  <a:lnTo>
                    <a:pt x="2473" y="0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24"/>
            <p:cNvSpPr/>
            <p:nvPr/>
          </p:nvSpPr>
          <p:spPr>
            <a:xfrm>
              <a:off x="4178550" y="1960350"/>
              <a:ext cx="131150" cy="86325"/>
            </a:xfrm>
            <a:custGeom>
              <a:avLst/>
              <a:gdLst/>
              <a:ahLst/>
              <a:cxnLst/>
              <a:rect l="l" t="t" r="r" b="b"/>
              <a:pathLst>
                <a:path w="5246" h="3453" extrusionOk="0">
                  <a:moveTo>
                    <a:pt x="190" y="1"/>
                  </a:moveTo>
                  <a:lnTo>
                    <a:pt x="136" y="55"/>
                  </a:lnTo>
                  <a:lnTo>
                    <a:pt x="82" y="82"/>
                  </a:lnTo>
                  <a:lnTo>
                    <a:pt x="27" y="137"/>
                  </a:lnTo>
                  <a:lnTo>
                    <a:pt x="27" y="218"/>
                  </a:lnTo>
                  <a:lnTo>
                    <a:pt x="0" y="381"/>
                  </a:lnTo>
                  <a:lnTo>
                    <a:pt x="55" y="979"/>
                  </a:lnTo>
                  <a:lnTo>
                    <a:pt x="109" y="1495"/>
                  </a:lnTo>
                  <a:lnTo>
                    <a:pt x="190" y="1985"/>
                  </a:lnTo>
                  <a:lnTo>
                    <a:pt x="408" y="2990"/>
                  </a:lnTo>
                  <a:lnTo>
                    <a:pt x="435" y="3153"/>
                  </a:lnTo>
                  <a:lnTo>
                    <a:pt x="489" y="3262"/>
                  </a:lnTo>
                  <a:lnTo>
                    <a:pt x="544" y="3343"/>
                  </a:lnTo>
                  <a:lnTo>
                    <a:pt x="625" y="3398"/>
                  </a:lnTo>
                  <a:lnTo>
                    <a:pt x="707" y="3425"/>
                  </a:lnTo>
                  <a:lnTo>
                    <a:pt x="815" y="3452"/>
                  </a:lnTo>
                  <a:lnTo>
                    <a:pt x="951" y="3425"/>
                  </a:lnTo>
                  <a:lnTo>
                    <a:pt x="1087" y="3371"/>
                  </a:lnTo>
                  <a:lnTo>
                    <a:pt x="2636" y="2800"/>
                  </a:lnTo>
                  <a:lnTo>
                    <a:pt x="4185" y="2256"/>
                  </a:lnTo>
                  <a:lnTo>
                    <a:pt x="4566" y="2120"/>
                  </a:lnTo>
                  <a:lnTo>
                    <a:pt x="4865" y="1985"/>
                  </a:lnTo>
                  <a:lnTo>
                    <a:pt x="5055" y="1876"/>
                  </a:lnTo>
                  <a:lnTo>
                    <a:pt x="5136" y="1794"/>
                  </a:lnTo>
                  <a:lnTo>
                    <a:pt x="5191" y="1740"/>
                  </a:lnTo>
                  <a:lnTo>
                    <a:pt x="5218" y="1659"/>
                  </a:lnTo>
                  <a:lnTo>
                    <a:pt x="5245" y="1550"/>
                  </a:lnTo>
                  <a:lnTo>
                    <a:pt x="5245" y="1332"/>
                  </a:lnTo>
                  <a:lnTo>
                    <a:pt x="5218" y="1006"/>
                  </a:lnTo>
                  <a:lnTo>
                    <a:pt x="5164" y="599"/>
                  </a:lnTo>
                  <a:lnTo>
                    <a:pt x="5109" y="381"/>
                  </a:lnTo>
                  <a:lnTo>
                    <a:pt x="5055" y="300"/>
                  </a:lnTo>
                  <a:lnTo>
                    <a:pt x="5000" y="218"/>
                  </a:lnTo>
                  <a:lnTo>
                    <a:pt x="4919" y="191"/>
                  </a:lnTo>
                  <a:lnTo>
                    <a:pt x="4837" y="137"/>
                  </a:lnTo>
                  <a:lnTo>
                    <a:pt x="4620" y="110"/>
                  </a:lnTo>
                  <a:lnTo>
                    <a:pt x="381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24"/>
            <p:cNvSpPr/>
            <p:nvPr/>
          </p:nvSpPr>
          <p:spPr>
            <a:xfrm>
              <a:off x="4635775" y="1924350"/>
              <a:ext cx="130450" cy="86300"/>
            </a:xfrm>
            <a:custGeom>
              <a:avLst/>
              <a:gdLst/>
              <a:ahLst/>
              <a:cxnLst/>
              <a:rect l="l" t="t" r="r" b="b"/>
              <a:pathLst>
                <a:path w="5218" h="3452" extrusionOk="0">
                  <a:moveTo>
                    <a:pt x="4674" y="1"/>
                  </a:moveTo>
                  <a:lnTo>
                    <a:pt x="4375" y="28"/>
                  </a:lnTo>
                  <a:lnTo>
                    <a:pt x="4022" y="82"/>
                  </a:lnTo>
                  <a:lnTo>
                    <a:pt x="1196" y="544"/>
                  </a:lnTo>
                  <a:lnTo>
                    <a:pt x="788" y="598"/>
                  </a:lnTo>
                  <a:lnTo>
                    <a:pt x="489" y="680"/>
                  </a:lnTo>
                  <a:lnTo>
                    <a:pt x="272" y="761"/>
                  </a:lnTo>
                  <a:lnTo>
                    <a:pt x="190" y="816"/>
                  </a:lnTo>
                  <a:lnTo>
                    <a:pt x="136" y="870"/>
                  </a:lnTo>
                  <a:lnTo>
                    <a:pt x="82" y="952"/>
                  </a:lnTo>
                  <a:lnTo>
                    <a:pt x="55" y="1033"/>
                  </a:lnTo>
                  <a:lnTo>
                    <a:pt x="0" y="1278"/>
                  </a:lnTo>
                  <a:lnTo>
                    <a:pt x="0" y="1577"/>
                  </a:lnTo>
                  <a:lnTo>
                    <a:pt x="0" y="2011"/>
                  </a:lnTo>
                  <a:lnTo>
                    <a:pt x="27" y="2229"/>
                  </a:lnTo>
                  <a:lnTo>
                    <a:pt x="55" y="2310"/>
                  </a:lnTo>
                  <a:lnTo>
                    <a:pt x="109" y="2392"/>
                  </a:lnTo>
                  <a:lnTo>
                    <a:pt x="163" y="2446"/>
                  </a:lnTo>
                  <a:lnTo>
                    <a:pt x="245" y="2473"/>
                  </a:lnTo>
                  <a:lnTo>
                    <a:pt x="435" y="2555"/>
                  </a:lnTo>
                  <a:lnTo>
                    <a:pt x="2473" y="2990"/>
                  </a:lnTo>
                  <a:lnTo>
                    <a:pt x="4511" y="3425"/>
                  </a:lnTo>
                  <a:lnTo>
                    <a:pt x="4647" y="3452"/>
                  </a:lnTo>
                  <a:lnTo>
                    <a:pt x="4756" y="3452"/>
                  </a:lnTo>
                  <a:lnTo>
                    <a:pt x="4865" y="3425"/>
                  </a:lnTo>
                  <a:lnTo>
                    <a:pt x="4919" y="3397"/>
                  </a:lnTo>
                  <a:lnTo>
                    <a:pt x="5001" y="3343"/>
                  </a:lnTo>
                  <a:lnTo>
                    <a:pt x="5028" y="3262"/>
                  </a:lnTo>
                  <a:lnTo>
                    <a:pt x="5082" y="3153"/>
                  </a:lnTo>
                  <a:lnTo>
                    <a:pt x="5082" y="3017"/>
                  </a:lnTo>
                  <a:lnTo>
                    <a:pt x="5218" y="1060"/>
                  </a:lnTo>
                  <a:lnTo>
                    <a:pt x="5191" y="680"/>
                  </a:lnTo>
                  <a:lnTo>
                    <a:pt x="5164" y="381"/>
                  </a:lnTo>
                  <a:lnTo>
                    <a:pt x="5109" y="191"/>
                  </a:lnTo>
                  <a:lnTo>
                    <a:pt x="5055" y="109"/>
                  </a:lnTo>
                  <a:lnTo>
                    <a:pt x="5001" y="55"/>
                  </a:lnTo>
                  <a:lnTo>
                    <a:pt x="4946" y="28"/>
                  </a:lnTo>
                  <a:lnTo>
                    <a:pt x="4865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24"/>
            <p:cNvSpPr/>
            <p:nvPr/>
          </p:nvSpPr>
          <p:spPr>
            <a:xfrm>
              <a:off x="4525025" y="2102350"/>
              <a:ext cx="108050" cy="137250"/>
            </a:xfrm>
            <a:custGeom>
              <a:avLst/>
              <a:gdLst/>
              <a:ahLst/>
              <a:cxnLst/>
              <a:rect l="l" t="t" r="r" b="b"/>
              <a:pathLst>
                <a:path w="4322" h="5490" extrusionOk="0">
                  <a:moveTo>
                    <a:pt x="1224" y="0"/>
                  </a:moveTo>
                  <a:lnTo>
                    <a:pt x="979" y="82"/>
                  </a:lnTo>
                  <a:lnTo>
                    <a:pt x="653" y="218"/>
                  </a:lnTo>
                  <a:lnTo>
                    <a:pt x="272" y="435"/>
                  </a:lnTo>
                  <a:lnTo>
                    <a:pt x="137" y="544"/>
                  </a:lnTo>
                  <a:lnTo>
                    <a:pt x="55" y="626"/>
                  </a:lnTo>
                  <a:lnTo>
                    <a:pt x="1" y="761"/>
                  </a:lnTo>
                  <a:lnTo>
                    <a:pt x="28" y="924"/>
                  </a:lnTo>
                  <a:lnTo>
                    <a:pt x="1142" y="5273"/>
                  </a:lnTo>
                  <a:lnTo>
                    <a:pt x="1196" y="5354"/>
                  </a:lnTo>
                  <a:lnTo>
                    <a:pt x="1224" y="5436"/>
                  </a:lnTo>
                  <a:lnTo>
                    <a:pt x="1278" y="5490"/>
                  </a:lnTo>
                  <a:lnTo>
                    <a:pt x="1495" y="5490"/>
                  </a:lnTo>
                  <a:lnTo>
                    <a:pt x="1658" y="5436"/>
                  </a:lnTo>
                  <a:lnTo>
                    <a:pt x="2256" y="5191"/>
                  </a:lnTo>
                  <a:lnTo>
                    <a:pt x="2854" y="4946"/>
                  </a:lnTo>
                  <a:lnTo>
                    <a:pt x="3425" y="4647"/>
                  </a:lnTo>
                  <a:lnTo>
                    <a:pt x="3995" y="4349"/>
                  </a:lnTo>
                  <a:lnTo>
                    <a:pt x="4131" y="4240"/>
                  </a:lnTo>
                  <a:lnTo>
                    <a:pt x="4240" y="4158"/>
                  </a:lnTo>
                  <a:lnTo>
                    <a:pt x="4294" y="4077"/>
                  </a:lnTo>
                  <a:lnTo>
                    <a:pt x="4322" y="3968"/>
                  </a:lnTo>
                  <a:lnTo>
                    <a:pt x="4322" y="3859"/>
                  </a:lnTo>
                  <a:lnTo>
                    <a:pt x="4294" y="3778"/>
                  </a:lnTo>
                  <a:lnTo>
                    <a:pt x="4213" y="3642"/>
                  </a:lnTo>
                  <a:lnTo>
                    <a:pt x="4131" y="3533"/>
                  </a:lnTo>
                  <a:lnTo>
                    <a:pt x="3180" y="2202"/>
                  </a:lnTo>
                  <a:lnTo>
                    <a:pt x="2256" y="897"/>
                  </a:lnTo>
                  <a:lnTo>
                    <a:pt x="1984" y="517"/>
                  </a:lnTo>
                  <a:lnTo>
                    <a:pt x="1767" y="245"/>
                  </a:lnTo>
                  <a:lnTo>
                    <a:pt x="1577" y="82"/>
                  </a:lnTo>
                  <a:lnTo>
                    <a:pt x="1495" y="28"/>
                  </a:lnTo>
                  <a:lnTo>
                    <a:pt x="1414" y="0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24"/>
            <p:cNvSpPr/>
            <p:nvPr/>
          </p:nvSpPr>
          <p:spPr>
            <a:xfrm>
              <a:off x="4621500" y="1823800"/>
              <a:ext cx="136575" cy="98525"/>
            </a:xfrm>
            <a:custGeom>
              <a:avLst/>
              <a:gdLst/>
              <a:ahLst/>
              <a:cxnLst/>
              <a:rect l="l" t="t" r="r" b="b"/>
              <a:pathLst>
                <a:path w="5463" h="3941" extrusionOk="0">
                  <a:moveTo>
                    <a:pt x="4213" y="1"/>
                  </a:moveTo>
                  <a:lnTo>
                    <a:pt x="4104" y="28"/>
                  </a:lnTo>
                  <a:lnTo>
                    <a:pt x="3914" y="109"/>
                  </a:lnTo>
                  <a:lnTo>
                    <a:pt x="354" y="2202"/>
                  </a:lnTo>
                  <a:lnTo>
                    <a:pt x="136" y="2310"/>
                  </a:lnTo>
                  <a:lnTo>
                    <a:pt x="55" y="2419"/>
                  </a:lnTo>
                  <a:lnTo>
                    <a:pt x="1" y="2555"/>
                  </a:lnTo>
                  <a:lnTo>
                    <a:pt x="1" y="2691"/>
                  </a:lnTo>
                  <a:lnTo>
                    <a:pt x="1" y="2800"/>
                  </a:lnTo>
                  <a:lnTo>
                    <a:pt x="55" y="3071"/>
                  </a:lnTo>
                  <a:lnTo>
                    <a:pt x="191" y="3316"/>
                  </a:lnTo>
                  <a:lnTo>
                    <a:pt x="354" y="3533"/>
                  </a:lnTo>
                  <a:lnTo>
                    <a:pt x="544" y="3724"/>
                  </a:lnTo>
                  <a:lnTo>
                    <a:pt x="789" y="3859"/>
                  </a:lnTo>
                  <a:lnTo>
                    <a:pt x="897" y="3887"/>
                  </a:lnTo>
                  <a:lnTo>
                    <a:pt x="1033" y="3914"/>
                  </a:lnTo>
                  <a:lnTo>
                    <a:pt x="1142" y="3941"/>
                  </a:lnTo>
                  <a:lnTo>
                    <a:pt x="1278" y="3941"/>
                  </a:lnTo>
                  <a:lnTo>
                    <a:pt x="3126" y="3642"/>
                  </a:lnTo>
                  <a:lnTo>
                    <a:pt x="5001" y="3343"/>
                  </a:lnTo>
                  <a:lnTo>
                    <a:pt x="5137" y="3316"/>
                  </a:lnTo>
                  <a:lnTo>
                    <a:pt x="5273" y="3262"/>
                  </a:lnTo>
                  <a:lnTo>
                    <a:pt x="5354" y="3207"/>
                  </a:lnTo>
                  <a:lnTo>
                    <a:pt x="5408" y="3126"/>
                  </a:lnTo>
                  <a:lnTo>
                    <a:pt x="5463" y="3044"/>
                  </a:lnTo>
                  <a:lnTo>
                    <a:pt x="5463" y="2935"/>
                  </a:lnTo>
                  <a:lnTo>
                    <a:pt x="5463" y="2800"/>
                  </a:lnTo>
                  <a:lnTo>
                    <a:pt x="5436" y="2664"/>
                  </a:lnTo>
                  <a:lnTo>
                    <a:pt x="5245" y="2066"/>
                  </a:lnTo>
                  <a:lnTo>
                    <a:pt x="5028" y="1468"/>
                  </a:lnTo>
                  <a:lnTo>
                    <a:pt x="4811" y="870"/>
                  </a:lnTo>
                  <a:lnTo>
                    <a:pt x="4566" y="299"/>
                  </a:lnTo>
                  <a:lnTo>
                    <a:pt x="4512" y="191"/>
                  </a:lnTo>
                  <a:lnTo>
                    <a:pt x="4430" y="109"/>
                  </a:lnTo>
                  <a:lnTo>
                    <a:pt x="4376" y="28"/>
                  </a:lnTo>
                  <a:lnTo>
                    <a:pt x="4294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24"/>
            <p:cNvSpPr/>
            <p:nvPr/>
          </p:nvSpPr>
          <p:spPr>
            <a:xfrm>
              <a:off x="4203000" y="2026925"/>
              <a:ext cx="133875" cy="114175"/>
            </a:xfrm>
            <a:custGeom>
              <a:avLst/>
              <a:gdLst/>
              <a:ahLst/>
              <a:cxnLst/>
              <a:rect l="l" t="t" r="r" b="b"/>
              <a:pathLst>
                <a:path w="5355" h="4567" extrusionOk="0">
                  <a:moveTo>
                    <a:pt x="4430" y="1"/>
                  </a:moveTo>
                  <a:lnTo>
                    <a:pt x="4321" y="28"/>
                  </a:lnTo>
                  <a:lnTo>
                    <a:pt x="4186" y="55"/>
                  </a:lnTo>
                  <a:lnTo>
                    <a:pt x="4022" y="110"/>
                  </a:lnTo>
                  <a:lnTo>
                    <a:pt x="2229" y="762"/>
                  </a:lnTo>
                  <a:lnTo>
                    <a:pt x="435" y="1387"/>
                  </a:lnTo>
                  <a:lnTo>
                    <a:pt x="191" y="1496"/>
                  </a:lnTo>
                  <a:lnTo>
                    <a:pt x="82" y="1577"/>
                  </a:lnTo>
                  <a:lnTo>
                    <a:pt x="28" y="1659"/>
                  </a:lnTo>
                  <a:lnTo>
                    <a:pt x="0" y="1740"/>
                  </a:lnTo>
                  <a:lnTo>
                    <a:pt x="0" y="1849"/>
                  </a:lnTo>
                  <a:lnTo>
                    <a:pt x="28" y="1958"/>
                  </a:lnTo>
                  <a:lnTo>
                    <a:pt x="82" y="2121"/>
                  </a:lnTo>
                  <a:lnTo>
                    <a:pt x="354" y="2719"/>
                  </a:lnTo>
                  <a:lnTo>
                    <a:pt x="680" y="3289"/>
                  </a:lnTo>
                  <a:lnTo>
                    <a:pt x="1033" y="3833"/>
                  </a:lnTo>
                  <a:lnTo>
                    <a:pt x="1414" y="4376"/>
                  </a:lnTo>
                  <a:lnTo>
                    <a:pt x="1495" y="4485"/>
                  </a:lnTo>
                  <a:lnTo>
                    <a:pt x="1577" y="4539"/>
                  </a:lnTo>
                  <a:lnTo>
                    <a:pt x="1658" y="4566"/>
                  </a:lnTo>
                  <a:lnTo>
                    <a:pt x="1740" y="4566"/>
                  </a:lnTo>
                  <a:lnTo>
                    <a:pt x="1821" y="4539"/>
                  </a:lnTo>
                  <a:lnTo>
                    <a:pt x="1903" y="4485"/>
                  </a:lnTo>
                  <a:lnTo>
                    <a:pt x="2066" y="4376"/>
                  </a:lnTo>
                  <a:lnTo>
                    <a:pt x="5055" y="1767"/>
                  </a:lnTo>
                  <a:lnTo>
                    <a:pt x="5164" y="1659"/>
                  </a:lnTo>
                  <a:lnTo>
                    <a:pt x="5245" y="1550"/>
                  </a:lnTo>
                  <a:lnTo>
                    <a:pt x="5327" y="1414"/>
                  </a:lnTo>
                  <a:lnTo>
                    <a:pt x="5354" y="1333"/>
                  </a:lnTo>
                  <a:lnTo>
                    <a:pt x="5354" y="1224"/>
                  </a:lnTo>
                  <a:lnTo>
                    <a:pt x="5109" y="843"/>
                  </a:lnTo>
                  <a:lnTo>
                    <a:pt x="5001" y="653"/>
                  </a:lnTo>
                  <a:lnTo>
                    <a:pt x="4892" y="436"/>
                  </a:lnTo>
                  <a:lnTo>
                    <a:pt x="4811" y="273"/>
                  </a:lnTo>
                  <a:lnTo>
                    <a:pt x="4729" y="164"/>
                  </a:lnTo>
                  <a:lnTo>
                    <a:pt x="4647" y="83"/>
                  </a:lnTo>
                  <a:lnTo>
                    <a:pt x="4566" y="28"/>
                  </a:lnTo>
                  <a:lnTo>
                    <a:pt x="4430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1797;p24"/>
            <p:cNvSpPr/>
            <p:nvPr/>
          </p:nvSpPr>
          <p:spPr>
            <a:xfrm>
              <a:off x="4359950" y="1668900"/>
              <a:ext cx="93100" cy="133875"/>
            </a:xfrm>
            <a:custGeom>
              <a:avLst/>
              <a:gdLst/>
              <a:ahLst/>
              <a:cxnLst/>
              <a:rect l="l" t="t" r="r" b="b"/>
              <a:pathLst>
                <a:path w="3724" h="5355" extrusionOk="0">
                  <a:moveTo>
                    <a:pt x="3152" y="1"/>
                  </a:moveTo>
                  <a:lnTo>
                    <a:pt x="2908" y="28"/>
                  </a:lnTo>
                  <a:lnTo>
                    <a:pt x="2256" y="109"/>
                  </a:lnTo>
                  <a:lnTo>
                    <a:pt x="1603" y="272"/>
                  </a:lnTo>
                  <a:lnTo>
                    <a:pt x="978" y="435"/>
                  </a:lnTo>
                  <a:lnTo>
                    <a:pt x="353" y="653"/>
                  </a:lnTo>
                  <a:lnTo>
                    <a:pt x="217" y="707"/>
                  </a:lnTo>
                  <a:lnTo>
                    <a:pt x="136" y="761"/>
                  </a:lnTo>
                  <a:lnTo>
                    <a:pt x="54" y="816"/>
                  </a:lnTo>
                  <a:lnTo>
                    <a:pt x="27" y="897"/>
                  </a:lnTo>
                  <a:lnTo>
                    <a:pt x="0" y="979"/>
                  </a:lnTo>
                  <a:lnTo>
                    <a:pt x="27" y="1060"/>
                  </a:lnTo>
                  <a:lnTo>
                    <a:pt x="109" y="1278"/>
                  </a:lnTo>
                  <a:lnTo>
                    <a:pt x="815" y="2800"/>
                  </a:lnTo>
                  <a:lnTo>
                    <a:pt x="1522" y="4349"/>
                  </a:lnTo>
                  <a:lnTo>
                    <a:pt x="1712" y="4729"/>
                  </a:lnTo>
                  <a:lnTo>
                    <a:pt x="1848" y="5001"/>
                  </a:lnTo>
                  <a:lnTo>
                    <a:pt x="2011" y="5191"/>
                  </a:lnTo>
                  <a:lnTo>
                    <a:pt x="2065" y="5273"/>
                  </a:lnTo>
                  <a:lnTo>
                    <a:pt x="2147" y="5327"/>
                  </a:lnTo>
                  <a:lnTo>
                    <a:pt x="2228" y="5354"/>
                  </a:lnTo>
                  <a:lnTo>
                    <a:pt x="2582" y="5354"/>
                  </a:lnTo>
                  <a:lnTo>
                    <a:pt x="2881" y="5273"/>
                  </a:lnTo>
                  <a:lnTo>
                    <a:pt x="3315" y="5164"/>
                  </a:lnTo>
                  <a:lnTo>
                    <a:pt x="3506" y="5082"/>
                  </a:lnTo>
                  <a:lnTo>
                    <a:pt x="3587" y="5055"/>
                  </a:lnTo>
                  <a:lnTo>
                    <a:pt x="3642" y="5001"/>
                  </a:lnTo>
                  <a:lnTo>
                    <a:pt x="3669" y="4919"/>
                  </a:lnTo>
                  <a:lnTo>
                    <a:pt x="3696" y="4838"/>
                  </a:lnTo>
                  <a:lnTo>
                    <a:pt x="3723" y="4620"/>
                  </a:lnTo>
                  <a:lnTo>
                    <a:pt x="3642" y="3479"/>
                  </a:lnTo>
                  <a:lnTo>
                    <a:pt x="3560" y="2365"/>
                  </a:lnTo>
                  <a:lnTo>
                    <a:pt x="3451" y="408"/>
                  </a:lnTo>
                  <a:lnTo>
                    <a:pt x="3424" y="299"/>
                  </a:lnTo>
                  <a:lnTo>
                    <a:pt x="3397" y="191"/>
                  </a:lnTo>
                  <a:lnTo>
                    <a:pt x="3343" y="136"/>
                  </a:lnTo>
                  <a:lnTo>
                    <a:pt x="3288" y="82"/>
                  </a:lnTo>
                  <a:lnTo>
                    <a:pt x="3234" y="28"/>
                  </a:lnTo>
                  <a:lnTo>
                    <a:pt x="3152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1798;p24"/>
            <p:cNvSpPr/>
            <p:nvPr/>
          </p:nvSpPr>
          <p:spPr>
            <a:xfrm>
              <a:off x="4209800" y="1765375"/>
              <a:ext cx="136575" cy="118225"/>
            </a:xfrm>
            <a:custGeom>
              <a:avLst/>
              <a:gdLst/>
              <a:ahLst/>
              <a:cxnLst/>
              <a:rect l="l" t="t" r="r" b="b"/>
              <a:pathLst>
                <a:path w="5463" h="4729" extrusionOk="0">
                  <a:moveTo>
                    <a:pt x="1848" y="0"/>
                  </a:moveTo>
                  <a:lnTo>
                    <a:pt x="1767" y="28"/>
                  </a:lnTo>
                  <a:lnTo>
                    <a:pt x="1685" y="82"/>
                  </a:lnTo>
                  <a:lnTo>
                    <a:pt x="1631" y="136"/>
                  </a:lnTo>
                  <a:lnTo>
                    <a:pt x="1495" y="299"/>
                  </a:lnTo>
                  <a:lnTo>
                    <a:pt x="1114" y="761"/>
                  </a:lnTo>
                  <a:lnTo>
                    <a:pt x="761" y="1278"/>
                  </a:lnTo>
                  <a:lnTo>
                    <a:pt x="435" y="1794"/>
                  </a:lnTo>
                  <a:lnTo>
                    <a:pt x="109" y="2310"/>
                  </a:lnTo>
                  <a:lnTo>
                    <a:pt x="55" y="2446"/>
                  </a:lnTo>
                  <a:lnTo>
                    <a:pt x="0" y="2555"/>
                  </a:lnTo>
                  <a:lnTo>
                    <a:pt x="0" y="2664"/>
                  </a:lnTo>
                  <a:lnTo>
                    <a:pt x="0" y="2772"/>
                  </a:lnTo>
                  <a:lnTo>
                    <a:pt x="55" y="2854"/>
                  </a:lnTo>
                  <a:lnTo>
                    <a:pt x="136" y="2935"/>
                  </a:lnTo>
                  <a:lnTo>
                    <a:pt x="218" y="2990"/>
                  </a:lnTo>
                  <a:lnTo>
                    <a:pt x="381" y="3044"/>
                  </a:lnTo>
                  <a:lnTo>
                    <a:pt x="2147" y="3778"/>
                  </a:lnTo>
                  <a:lnTo>
                    <a:pt x="3914" y="4539"/>
                  </a:lnTo>
                  <a:lnTo>
                    <a:pt x="4077" y="4620"/>
                  </a:lnTo>
                  <a:lnTo>
                    <a:pt x="4267" y="4702"/>
                  </a:lnTo>
                  <a:lnTo>
                    <a:pt x="4375" y="4729"/>
                  </a:lnTo>
                  <a:lnTo>
                    <a:pt x="4457" y="4729"/>
                  </a:lnTo>
                  <a:lnTo>
                    <a:pt x="4539" y="4675"/>
                  </a:lnTo>
                  <a:lnTo>
                    <a:pt x="4620" y="4593"/>
                  </a:lnTo>
                  <a:lnTo>
                    <a:pt x="4837" y="4321"/>
                  </a:lnTo>
                  <a:lnTo>
                    <a:pt x="5055" y="4022"/>
                  </a:lnTo>
                  <a:lnTo>
                    <a:pt x="5463" y="3425"/>
                  </a:lnTo>
                  <a:lnTo>
                    <a:pt x="5354" y="3289"/>
                  </a:lnTo>
                  <a:lnTo>
                    <a:pt x="5272" y="3180"/>
                  </a:lnTo>
                  <a:lnTo>
                    <a:pt x="2120" y="136"/>
                  </a:lnTo>
                  <a:lnTo>
                    <a:pt x="2038" y="55"/>
                  </a:lnTo>
                  <a:lnTo>
                    <a:pt x="1930" y="28"/>
                  </a:lnTo>
                  <a:lnTo>
                    <a:pt x="1848" y="0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1799;p24"/>
            <p:cNvSpPr/>
            <p:nvPr/>
          </p:nvSpPr>
          <p:spPr>
            <a:xfrm>
              <a:off x="4272300" y="1700150"/>
              <a:ext cx="120275" cy="135225"/>
            </a:xfrm>
            <a:custGeom>
              <a:avLst/>
              <a:gdLst/>
              <a:ahLst/>
              <a:cxnLst/>
              <a:rect l="l" t="t" r="r" b="b"/>
              <a:pathLst>
                <a:path w="4811" h="5409" extrusionOk="0">
                  <a:moveTo>
                    <a:pt x="2636" y="1"/>
                  </a:moveTo>
                  <a:lnTo>
                    <a:pt x="2528" y="28"/>
                  </a:lnTo>
                  <a:lnTo>
                    <a:pt x="2419" y="55"/>
                  </a:lnTo>
                  <a:lnTo>
                    <a:pt x="2256" y="136"/>
                  </a:lnTo>
                  <a:lnTo>
                    <a:pt x="1740" y="463"/>
                  </a:lnTo>
                  <a:lnTo>
                    <a:pt x="1223" y="816"/>
                  </a:lnTo>
                  <a:lnTo>
                    <a:pt x="707" y="1196"/>
                  </a:lnTo>
                  <a:lnTo>
                    <a:pt x="218" y="1577"/>
                  </a:lnTo>
                  <a:lnTo>
                    <a:pt x="109" y="1685"/>
                  </a:lnTo>
                  <a:lnTo>
                    <a:pt x="28" y="1767"/>
                  </a:lnTo>
                  <a:lnTo>
                    <a:pt x="0" y="1876"/>
                  </a:lnTo>
                  <a:lnTo>
                    <a:pt x="0" y="1957"/>
                  </a:lnTo>
                  <a:lnTo>
                    <a:pt x="0" y="2039"/>
                  </a:lnTo>
                  <a:lnTo>
                    <a:pt x="55" y="2120"/>
                  </a:lnTo>
                  <a:lnTo>
                    <a:pt x="218" y="2311"/>
                  </a:lnTo>
                  <a:lnTo>
                    <a:pt x="1712" y="3724"/>
                  </a:lnTo>
                  <a:lnTo>
                    <a:pt x="3180" y="5164"/>
                  </a:lnTo>
                  <a:lnTo>
                    <a:pt x="3343" y="5327"/>
                  </a:lnTo>
                  <a:lnTo>
                    <a:pt x="3479" y="5381"/>
                  </a:lnTo>
                  <a:lnTo>
                    <a:pt x="3615" y="5409"/>
                  </a:lnTo>
                  <a:lnTo>
                    <a:pt x="4050" y="5110"/>
                  </a:lnTo>
                  <a:lnTo>
                    <a:pt x="4267" y="4947"/>
                  </a:lnTo>
                  <a:lnTo>
                    <a:pt x="4484" y="4811"/>
                  </a:lnTo>
                  <a:lnTo>
                    <a:pt x="4620" y="4729"/>
                  </a:lnTo>
                  <a:lnTo>
                    <a:pt x="4702" y="4648"/>
                  </a:lnTo>
                  <a:lnTo>
                    <a:pt x="4756" y="4566"/>
                  </a:lnTo>
                  <a:lnTo>
                    <a:pt x="4810" y="4485"/>
                  </a:lnTo>
                  <a:lnTo>
                    <a:pt x="4810" y="4403"/>
                  </a:lnTo>
                  <a:lnTo>
                    <a:pt x="4810" y="4294"/>
                  </a:lnTo>
                  <a:lnTo>
                    <a:pt x="4702" y="4050"/>
                  </a:lnTo>
                  <a:lnTo>
                    <a:pt x="3859" y="2229"/>
                  </a:lnTo>
                  <a:lnTo>
                    <a:pt x="3017" y="408"/>
                  </a:lnTo>
                  <a:lnTo>
                    <a:pt x="2881" y="164"/>
                  </a:lnTo>
                  <a:lnTo>
                    <a:pt x="2799" y="82"/>
                  </a:lnTo>
                  <a:lnTo>
                    <a:pt x="2718" y="28"/>
                  </a:lnTo>
                  <a:lnTo>
                    <a:pt x="2636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24"/>
            <p:cNvSpPr/>
            <p:nvPr/>
          </p:nvSpPr>
          <p:spPr>
            <a:xfrm>
              <a:off x="4451650" y="2124100"/>
              <a:ext cx="83600" cy="128425"/>
            </a:xfrm>
            <a:custGeom>
              <a:avLst/>
              <a:gdLst/>
              <a:ahLst/>
              <a:cxnLst/>
              <a:rect l="l" t="t" r="r" b="b"/>
              <a:pathLst>
                <a:path w="3344" h="5137" extrusionOk="0">
                  <a:moveTo>
                    <a:pt x="1767" y="0"/>
                  </a:moveTo>
                  <a:lnTo>
                    <a:pt x="1441" y="27"/>
                  </a:lnTo>
                  <a:lnTo>
                    <a:pt x="979" y="54"/>
                  </a:lnTo>
                  <a:lnTo>
                    <a:pt x="870" y="54"/>
                  </a:lnTo>
                  <a:lnTo>
                    <a:pt x="762" y="109"/>
                  </a:lnTo>
                  <a:lnTo>
                    <a:pt x="680" y="136"/>
                  </a:lnTo>
                  <a:lnTo>
                    <a:pt x="599" y="217"/>
                  </a:lnTo>
                  <a:lnTo>
                    <a:pt x="517" y="299"/>
                  </a:lnTo>
                  <a:lnTo>
                    <a:pt x="463" y="381"/>
                  </a:lnTo>
                  <a:lnTo>
                    <a:pt x="436" y="489"/>
                  </a:lnTo>
                  <a:lnTo>
                    <a:pt x="408" y="598"/>
                  </a:lnTo>
                  <a:lnTo>
                    <a:pt x="245" y="2038"/>
                  </a:lnTo>
                  <a:lnTo>
                    <a:pt x="55" y="3506"/>
                  </a:lnTo>
                  <a:lnTo>
                    <a:pt x="1" y="4076"/>
                  </a:lnTo>
                  <a:lnTo>
                    <a:pt x="1" y="4484"/>
                  </a:lnTo>
                  <a:lnTo>
                    <a:pt x="1" y="4647"/>
                  </a:lnTo>
                  <a:lnTo>
                    <a:pt x="28" y="4783"/>
                  </a:lnTo>
                  <a:lnTo>
                    <a:pt x="55" y="4892"/>
                  </a:lnTo>
                  <a:lnTo>
                    <a:pt x="137" y="5000"/>
                  </a:lnTo>
                  <a:lnTo>
                    <a:pt x="218" y="5055"/>
                  </a:lnTo>
                  <a:lnTo>
                    <a:pt x="327" y="5109"/>
                  </a:lnTo>
                  <a:lnTo>
                    <a:pt x="463" y="5136"/>
                  </a:lnTo>
                  <a:lnTo>
                    <a:pt x="1061" y="5136"/>
                  </a:lnTo>
                  <a:lnTo>
                    <a:pt x="1631" y="5082"/>
                  </a:lnTo>
                  <a:lnTo>
                    <a:pt x="2120" y="5055"/>
                  </a:lnTo>
                  <a:lnTo>
                    <a:pt x="2610" y="5000"/>
                  </a:lnTo>
                  <a:lnTo>
                    <a:pt x="2881" y="4973"/>
                  </a:lnTo>
                  <a:lnTo>
                    <a:pt x="3072" y="4946"/>
                  </a:lnTo>
                  <a:lnTo>
                    <a:pt x="3207" y="4864"/>
                  </a:lnTo>
                  <a:lnTo>
                    <a:pt x="3289" y="4783"/>
                  </a:lnTo>
                  <a:lnTo>
                    <a:pt x="3343" y="4674"/>
                  </a:lnTo>
                  <a:lnTo>
                    <a:pt x="3343" y="4511"/>
                  </a:lnTo>
                  <a:lnTo>
                    <a:pt x="3316" y="4321"/>
                  </a:lnTo>
                  <a:lnTo>
                    <a:pt x="3262" y="4076"/>
                  </a:lnTo>
                  <a:lnTo>
                    <a:pt x="2881" y="2609"/>
                  </a:lnTo>
                  <a:lnTo>
                    <a:pt x="2474" y="1141"/>
                  </a:lnTo>
                  <a:lnTo>
                    <a:pt x="2283" y="353"/>
                  </a:lnTo>
                  <a:lnTo>
                    <a:pt x="2202" y="136"/>
                  </a:lnTo>
                  <a:lnTo>
                    <a:pt x="2175" y="82"/>
                  </a:lnTo>
                  <a:lnTo>
                    <a:pt x="2120" y="27"/>
                  </a:lnTo>
                  <a:lnTo>
                    <a:pt x="2039" y="0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24"/>
            <p:cNvSpPr/>
            <p:nvPr/>
          </p:nvSpPr>
          <p:spPr>
            <a:xfrm>
              <a:off x="4180575" y="1857100"/>
              <a:ext cx="133200" cy="86975"/>
            </a:xfrm>
            <a:custGeom>
              <a:avLst/>
              <a:gdLst/>
              <a:ahLst/>
              <a:cxnLst/>
              <a:rect l="l" t="t" r="r" b="b"/>
              <a:pathLst>
                <a:path w="5328" h="3479" extrusionOk="0">
                  <a:moveTo>
                    <a:pt x="870" y="0"/>
                  </a:moveTo>
                  <a:lnTo>
                    <a:pt x="762" y="27"/>
                  </a:lnTo>
                  <a:lnTo>
                    <a:pt x="680" y="82"/>
                  </a:lnTo>
                  <a:lnTo>
                    <a:pt x="626" y="190"/>
                  </a:lnTo>
                  <a:lnTo>
                    <a:pt x="571" y="326"/>
                  </a:lnTo>
                  <a:lnTo>
                    <a:pt x="381" y="951"/>
                  </a:lnTo>
                  <a:lnTo>
                    <a:pt x="218" y="1576"/>
                  </a:lnTo>
                  <a:lnTo>
                    <a:pt x="109" y="2229"/>
                  </a:lnTo>
                  <a:lnTo>
                    <a:pt x="1" y="2854"/>
                  </a:lnTo>
                  <a:lnTo>
                    <a:pt x="1" y="2989"/>
                  </a:lnTo>
                  <a:lnTo>
                    <a:pt x="1" y="3098"/>
                  </a:lnTo>
                  <a:lnTo>
                    <a:pt x="28" y="3180"/>
                  </a:lnTo>
                  <a:lnTo>
                    <a:pt x="82" y="3261"/>
                  </a:lnTo>
                  <a:lnTo>
                    <a:pt x="137" y="3316"/>
                  </a:lnTo>
                  <a:lnTo>
                    <a:pt x="218" y="3343"/>
                  </a:lnTo>
                  <a:lnTo>
                    <a:pt x="327" y="3370"/>
                  </a:lnTo>
                  <a:lnTo>
                    <a:pt x="463" y="3370"/>
                  </a:lnTo>
                  <a:lnTo>
                    <a:pt x="4512" y="3479"/>
                  </a:lnTo>
                  <a:lnTo>
                    <a:pt x="4756" y="3479"/>
                  </a:lnTo>
                  <a:lnTo>
                    <a:pt x="4865" y="3451"/>
                  </a:lnTo>
                  <a:lnTo>
                    <a:pt x="4947" y="3424"/>
                  </a:lnTo>
                  <a:lnTo>
                    <a:pt x="5001" y="3343"/>
                  </a:lnTo>
                  <a:lnTo>
                    <a:pt x="5055" y="3288"/>
                  </a:lnTo>
                  <a:lnTo>
                    <a:pt x="5083" y="3180"/>
                  </a:lnTo>
                  <a:lnTo>
                    <a:pt x="5110" y="3071"/>
                  </a:lnTo>
                  <a:lnTo>
                    <a:pt x="5164" y="2718"/>
                  </a:lnTo>
                  <a:lnTo>
                    <a:pt x="5273" y="2364"/>
                  </a:lnTo>
                  <a:lnTo>
                    <a:pt x="5300" y="2201"/>
                  </a:lnTo>
                  <a:lnTo>
                    <a:pt x="5327" y="2093"/>
                  </a:lnTo>
                  <a:lnTo>
                    <a:pt x="5300" y="1984"/>
                  </a:lnTo>
                  <a:lnTo>
                    <a:pt x="5246" y="1875"/>
                  </a:lnTo>
                  <a:lnTo>
                    <a:pt x="5191" y="1794"/>
                  </a:lnTo>
                  <a:lnTo>
                    <a:pt x="5083" y="1712"/>
                  </a:lnTo>
                  <a:lnTo>
                    <a:pt x="4947" y="1658"/>
                  </a:lnTo>
                  <a:lnTo>
                    <a:pt x="4784" y="1576"/>
                  </a:lnTo>
                  <a:lnTo>
                    <a:pt x="3914" y="1277"/>
                  </a:lnTo>
                  <a:lnTo>
                    <a:pt x="3072" y="951"/>
                  </a:lnTo>
                  <a:lnTo>
                    <a:pt x="2229" y="571"/>
                  </a:lnTo>
                  <a:lnTo>
                    <a:pt x="1387" y="163"/>
                  </a:lnTo>
                  <a:lnTo>
                    <a:pt x="1088" y="27"/>
                  </a:lnTo>
                  <a:lnTo>
                    <a:pt x="979" y="0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1802;p24"/>
            <p:cNvSpPr/>
            <p:nvPr/>
          </p:nvSpPr>
          <p:spPr>
            <a:xfrm>
              <a:off x="4585500" y="1741600"/>
              <a:ext cx="131825" cy="124350"/>
            </a:xfrm>
            <a:custGeom>
              <a:avLst/>
              <a:gdLst/>
              <a:ahLst/>
              <a:cxnLst/>
              <a:rect l="l" t="t" r="r" b="b"/>
              <a:pathLst>
                <a:path w="5273" h="4974" extrusionOk="0">
                  <a:moveTo>
                    <a:pt x="3125" y="0"/>
                  </a:moveTo>
                  <a:lnTo>
                    <a:pt x="3017" y="27"/>
                  </a:lnTo>
                  <a:lnTo>
                    <a:pt x="2935" y="82"/>
                  </a:lnTo>
                  <a:lnTo>
                    <a:pt x="2826" y="163"/>
                  </a:lnTo>
                  <a:lnTo>
                    <a:pt x="2745" y="272"/>
                  </a:lnTo>
                  <a:lnTo>
                    <a:pt x="1712" y="1576"/>
                  </a:lnTo>
                  <a:lnTo>
                    <a:pt x="680" y="2854"/>
                  </a:lnTo>
                  <a:lnTo>
                    <a:pt x="163" y="3506"/>
                  </a:lnTo>
                  <a:lnTo>
                    <a:pt x="27" y="3696"/>
                  </a:lnTo>
                  <a:lnTo>
                    <a:pt x="0" y="3751"/>
                  </a:lnTo>
                  <a:lnTo>
                    <a:pt x="0" y="3832"/>
                  </a:lnTo>
                  <a:lnTo>
                    <a:pt x="27" y="3886"/>
                  </a:lnTo>
                  <a:lnTo>
                    <a:pt x="82" y="3968"/>
                  </a:lnTo>
                  <a:lnTo>
                    <a:pt x="218" y="4131"/>
                  </a:lnTo>
                  <a:lnTo>
                    <a:pt x="435" y="4403"/>
                  </a:lnTo>
                  <a:lnTo>
                    <a:pt x="734" y="4756"/>
                  </a:lnTo>
                  <a:lnTo>
                    <a:pt x="897" y="4892"/>
                  </a:lnTo>
                  <a:lnTo>
                    <a:pt x="951" y="4946"/>
                  </a:lnTo>
                  <a:lnTo>
                    <a:pt x="1033" y="4973"/>
                  </a:lnTo>
                  <a:lnTo>
                    <a:pt x="1114" y="4973"/>
                  </a:lnTo>
                  <a:lnTo>
                    <a:pt x="1196" y="4946"/>
                  </a:lnTo>
                  <a:lnTo>
                    <a:pt x="1359" y="4892"/>
                  </a:lnTo>
                  <a:lnTo>
                    <a:pt x="5028" y="2745"/>
                  </a:lnTo>
                  <a:lnTo>
                    <a:pt x="5109" y="2664"/>
                  </a:lnTo>
                  <a:lnTo>
                    <a:pt x="5218" y="2609"/>
                  </a:lnTo>
                  <a:lnTo>
                    <a:pt x="5272" y="2500"/>
                  </a:lnTo>
                  <a:lnTo>
                    <a:pt x="5272" y="2446"/>
                  </a:lnTo>
                  <a:lnTo>
                    <a:pt x="5272" y="2365"/>
                  </a:lnTo>
                  <a:lnTo>
                    <a:pt x="5055" y="2038"/>
                  </a:lnTo>
                  <a:lnTo>
                    <a:pt x="4702" y="1576"/>
                  </a:lnTo>
                  <a:lnTo>
                    <a:pt x="4321" y="1114"/>
                  </a:lnTo>
                  <a:lnTo>
                    <a:pt x="3941" y="680"/>
                  </a:lnTo>
                  <a:lnTo>
                    <a:pt x="3506" y="245"/>
                  </a:lnTo>
                  <a:lnTo>
                    <a:pt x="3397" y="136"/>
                  </a:lnTo>
                  <a:lnTo>
                    <a:pt x="3316" y="55"/>
                  </a:lnTo>
                  <a:lnTo>
                    <a:pt x="3207" y="27"/>
                  </a:lnTo>
                  <a:lnTo>
                    <a:pt x="3125" y="0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24"/>
            <p:cNvSpPr/>
            <p:nvPr/>
          </p:nvSpPr>
          <p:spPr>
            <a:xfrm>
              <a:off x="4463875" y="1666175"/>
              <a:ext cx="85625" cy="132525"/>
            </a:xfrm>
            <a:custGeom>
              <a:avLst/>
              <a:gdLst/>
              <a:ahLst/>
              <a:cxnLst/>
              <a:rect l="l" t="t" r="r" b="b"/>
              <a:pathLst>
                <a:path w="3425" h="5301" extrusionOk="0">
                  <a:moveTo>
                    <a:pt x="381" y="1"/>
                  </a:moveTo>
                  <a:lnTo>
                    <a:pt x="245" y="28"/>
                  </a:lnTo>
                  <a:lnTo>
                    <a:pt x="164" y="82"/>
                  </a:lnTo>
                  <a:lnTo>
                    <a:pt x="82" y="137"/>
                  </a:lnTo>
                  <a:lnTo>
                    <a:pt x="28" y="218"/>
                  </a:lnTo>
                  <a:lnTo>
                    <a:pt x="1" y="327"/>
                  </a:lnTo>
                  <a:lnTo>
                    <a:pt x="1" y="463"/>
                  </a:lnTo>
                  <a:lnTo>
                    <a:pt x="1" y="599"/>
                  </a:lnTo>
                  <a:lnTo>
                    <a:pt x="55" y="1604"/>
                  </a:lnTo>
                  <a:lnTo>
                    <a:pt x="137" y="2582"/>
                  </a:lnTo>
                  <a:lnTo>
                    <a:pt x="218" y="3887"/>
                  </a:lnTo>
                  <a:lnTo>
                    <a:pt x="245" y="4322"/>
                  </a:lnTo>
                  <a:lnTo>
                    <a:pt x="300" y="4621"/>
                  </a:lnTo>
                  <a:lnTo>
                    <a:pt x="354" y="4838"/>
                  </a:lnTo>
                  <a:lnTo>
                    <a:pt x="381" y="4947"/>
                  </a:lnTo>
                  <a:lnTo>
                    <a:pt x="436" y="5001"/>
                  </a:lnTo>
                  <a:lnTo>
                    <a:pt x="517" y="5055"/>
                  </a:lnTo>
                  <a:lnTo>
                    <a:pt x="599" y="5110"/>
                  </a:lnTo>
                  <a:lnTo>
                    <a:pt x="816" y="5191"/>
                  </a:lnTo>
                  <a:lnTo>
                    <a:pt x="1115" y="5246"/>
                  </a:lnTo>
                  <a:lnTo>
                    <a:pt x="1523" y="5273"/>
                  </a:lnTo>
                  <a:lnTo>
                    <a:pt x="1659" y="5300"/>
                  </a:lnTo>
                  <a:lnTo>
                    <a:pt x="1767" y="5273"/>
                  </a:lnTo>
                  <a:lnTo>
                    <a:pt x="1849" y="5246"/>
                  </a:lnTo>
                  <a:lnTo>
                    <a:pt x="1957" y="5219"/>
                  </a:lnTo>
                  <a:lnTo>
                    <a:pt x="2012" y="5137"/>
                  </a:lnTo>
                  <a:lnTo>
                    <a:pt x="2066" y="5055"/>
                  </a:lnTo>
                  <a:lnTo>
                    <a:pt x="2121" y="4920"/>
                  </a:lnTo>
                  <a:lnTo>
                    <a:pt x="2148" y="4757"/>
                  </a:lnTo>
                  <a:lnTo>
                    <a:pt x="2365" y="3805"/>
                  </a:lnTo>
                  <a:lnTo>
                    <a:pt x="2637" y="2854"/>
                  </a:lnTo>
                  <a:lnTo>
                    <a:pt x="2963" y="1930"/>
                  </a:lnTo>
                  <a:lnTo>
                    <a:pt x="3316" y="1006"/>
                  </a:lnTo>
                  <a:lnTo>
                    <a:pt x="3398" y="843"/>
                  </a:lnTo>
                  <a:lnTo>
                    <a:pt x="3425" y="735"/>
                  </a:lnTo>
                  <a:lnTo>
                    <a:pt x="3425" y="626"/>
                  </a:lnTo>
                  <a:lnTo>
                    <a:pt x="3398" y="544"/>
                  </a:lnTo>
                  <a:lnTo>
                    <a:pt x="3371" y="463"/>
                  </a:lnTo>
                  <a:lnTo>
                    <a:pt x="3289" y="408"/>
                  </a:lnTo>
                  <a:lnTo>
                    <a:pt x="3208" y="381"/>
                  </a:lnTo>
                  <a:lnTo>
                    <a:pt x="3072" y="327"/>
                  </a:lnTo>
                  <a:lnTo>
                    <a:pt x="2447" y="218"/>
                  </a:lnTo>
                  <a:lnTo>
                    <a:pt x="1822" y="110"/>
                  </a:lnTo>
                  <a:lnTo>
                    <a:pt x="1169" y="55"/>
                  </a:lnTo>
                  <a:lnTo>
                    <a:pt x="544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24"/>
            <p:cNvSpPr/>
            <p:nvPr/>
          </p:nvSpPr>
          <p:spPr>
            <a:xfrm>
              <a:off x="4533175" y="1686575"/>
              <a:ext cx="110775" cy="134525"/>
            </a:xfrm>
            <a:custGeom>
              <a:avLst/>
              <a:gdLst/>
              <a:ahLst/>
              <a:cxnLst/>
              <a:rect l="l" t="t" r="r" b="b"/>
              <a:pathLst>
                <a:path w="4431" h="5381" extrusionOk="0">
                  <a:moveTo>
                    <a:pt x="1577" y="0"/>
                  </a:moveTo>
                  <a:lnTo>
                    <a:pt x="1523" y="27"/>
                  </a:lnTo>
                  <a:lnTo>
                    <a:pt x="1441" y="82"/>
                  </a:lnTo>
                  <a:lnTo>
                    <a:pt x="1387" y="136"/>
                  </a:lnTo>
                  <a:lnTo>
                    <a:pt x="1360" y="217"/>
                  </a:lnTo>
                  <a:lnTo>
                    <a:pt x="1278" y="381"/>
                  </a:lnTo>
                  <a:lnTo>
                    <a:pt x="762" y="2065"/>
                  </a:lnTo>
                  <a:lnTo>
                    <a:pt x="490" y="2908"/>
                  </a:lnTo>
                  <a:lnTo>
                    <a:pt x="245" y="3750"/>
                  </a:lnTo>
                  <a:lnTo>
                    <a:pt x="55" y="4321"/>
                  </a:lnTo>
                  <a:lnTo>
                    <a:pt x="1" y="4484"/>
                  </a:lnTo>
                  <a:lnTo>
                    <a:pt x="28" y="4620"/>
                  </a:lnTo>
                  <a:lnTo>
                    <a:pt x="55" y="4674"/>
                  </a:lnTo>
                  <a:lnTo>
                    <a:pt x="109" y="4729"/>
                  </a:lnTo>
                  <a:lnTo>
                    <a:pt x="273" y="4865"/>
                  </a:lnTo>
                  <a:lnTo>
                    <a:pt x="898" y="5191"/>
                  </a:lnTo>
                  <a:lnTo>
                    <a:pt x="1061" y="5299"/>
                  </a:lnTo>
                  <a:lnTo>
                    <a:pt x="1169" y="5354"/>
                  </a:lnTo>
                  <a:lnTo>
                    <a:pt x="1251" y="5381"/>
                  </a:lnTo>
                  <a:lnTo>
                    <a:pt x="1332" y="5381"/>
                  </a:lnTo>
                  <a:lnTo>
                    <a:pt x="1414" y="5354"/>
                  </a:lnTo>
                  <a:lnTo>
                    <a:pt x="1468" y="5326"/>
                  </a:lnTo>
                  <a:lnTo>
                    <a:pt x="1550" y="5272"/>
                  </a:lnTo>
                  <a:lnTo>
                    <a:pt x="1686" y="5136"/>
                  </a:lnTo>
                  <a:lnTo>
                    <a:pt x="2963" y="3560"/>
                  </a:lnTo>
                  <a:lnTo>
                    <a:pt x="4213" y="1984"/>
                  </a:lnTo>
                  <a:lnTo>
                    <a:pt x="4322" y="1821"/>
                  </a:lnTo>
                  <a:lnTo>
                    <a:pt x="4430" y="1603"/>
                  </a:lnTo>
                  <a:lnTo>
                    <a:pt x="4349" y="1468"/>
                  </a:lnTo>
                  <a:lnTo>
                    <a:pt x="4240" y="1359"/>
                  </a:lnTo>
                  <a:lnTo>
                    <a:pt x="3642" y="951"/>
                  </a:lnTo>
                  <a:lnTo>
                    <a:pt x="3044" y="625"/>
                  </a:lnTo>
                  <a:lnTo>
                    <a:pt x="2419" y="299"/>
                  </a:lnTo>
                  <a:lnTo>
                    <a:pt x="1794" y="54"/>
                  </a:lnTo>
                  <a:lnTo>
                    <a:pt x="1686" y="27"/>
                  </a:lnTo>
                  <a:lnTo>
                    <a:pt x="1577" y="0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24"/>
            <p:cNvSpPr/>
            <p:nvPr/>
          </p:nvSpPr>
          <p:spPr>
            <a:xfrm>
              <a:off x="4262775" y="2080600"/>
              <a:ext cx="118250" cy="129800"/>
            </a:xfrm>
            <a:custGeom>
              <a:avLst/>
              <a:gdLst/>
              <a:ahLst/>
              <a:cxnLst/>
              <a:rect l="l" t="t" r="r" b="b"/>
              <a:pathLst>
                <a:path w="4730" h="5192" extrusionOk="0">
                  <a:moveTo>
                    <a:pt x="3561" y="1"/>
                  </a:moveTo>
                  <a:lnTo>
                    <a:pt x="3452" y="28"/>
                  </a:lnTo>
                  <a:lnTo>
                    <a:pt x="3316" y="110"/>
                  </a:lnTo>
                  <a:lnTo>
                    <a:pt x="3180" y="191"/>
                  </a:lnTo>
                  <a:lnTo>
                    <a:pt x="3045" y="327"/>
                  </a:lnTo>
                  <a:lnTo>
                    <a:pt x="2420" y="952"/>
                  </a:lnTo>
                  <a:lnTo>
                    <a:pt x="1767" y="1550"/>
                  </a:lnTo>
                  <a:lnTo>
                    <a:pt x="1088" y="2121"/>
                  </a:lnTo>
                  <a:lnTo>
                    <a:pt x="381" y="2664"/>
                  </a:lnTo>
                  <a:lnTo>
                    <a:pt x="218" y="2800"/>
                  </a:lnTo>
                  <a:lnTo>
                    <a:pt x="82" y="2909"/>
                  </a:lnTo>
                  <a:lnTo>
                    <a:pt x="28" y="3017"/>
                  </a:lnTo>
                  <a:lnTo>
                    <a:pt x="1" y="3153"/>
                  </a:lnTo>
                  <a:lnTo>
                    <a:pt x="1" y="3262"/>
                  </a:lnTo>
                  <a:lnTo>
                    <a:pt x="55" y="3371"/>
                  </a:lnTo>
                  <a:lnTo>
                    <a:pt x="137" y="3479"/>
                  </a:lnTo>
                  <a:lnTo>
                    <a:pt x="246" y="3588"/>
                  </a:lnTo>
                  <a:lnTo>
                    <a:pt x="680" y="3996"/>
                  </a:lnTo>
                  <a:lnTo>
                    <a:pt x="1115" y="4349"/>
                  </a:lnTo>
                  <a:lnTo>
                    <a:pt x="1577" y="4702"/>
                  </a:lnTo>
                  <a:lnTo>
                    <a:pt x="2066" y="5028"/>
                  </a:lnTo>
                  <a:lnTo>
                    <a:pt x="2256" y="5110"/>
                  </a:lnTo>
                  <a:lnTo>
                    <a:pt x="2420" y="5191"/>
                  </a:lnTo>
                  <a:lnTo>
                    <a:pt x="2528" y="5164"/>
                  </a:lnTo>
                  <a:lnTo>
                    <a:pt x="2583" y="5110"/>
                  </a:lnTo>
                  <a:lnTo>
                    <a:pt x="2718" y="5001"/>
                  </a:lnTo>
                  <a:lnTo>
                    <a:pt x="2800" y="4865"/>
                  </a:lnTo>
                  <a:lnTo>
                    <a:pt x="2854" y="4729"/>
                  </a:lnTo>
                  <a:lnTo>
                    <a:pt x="4403" y="1822"/>
                  </a:lnTo>
                  <a:lnTo>
                    <a:pt x="4566" y="1523"/>
                  </a:lnTo>
                  <a:lnTo>
                    <a:pt x="4675" y="1278"/>
                  </a:lnTo>
                  <a:lnTo>
                    <a:pt x="4729" y="1088"/>
                  </a:lnTo>
                  <a:lnTo>
                    <a:pt x="4729" y="925"/>
                  </a:lnTo>
                  <a:lnTo>
                    <a:pt x="4648" y="789"/>
                  </a:lnTo>
                  <a:lnTo>
                    <a:pt x="4539" y="626"/>
                  </a:lnTo>
                  <a:lnTo>
                    <a:pt x="4050" y="218"/>
                  </a:lnTo>
                  <a:lnTo>
                    <a:pt x="3914" y="137"/>
                  </a:lnTo>
                  <a:lnTo>
                    <a:pt x="3805" y="55"/>
                  </a:lnTo>
                  <a:lnTo>
                    <a:pt x="3670" y="28"/>
                  </a:lnTo>
                  <a:lnTo>
                    <a:pt x="3561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24"/>
            <p:cNvSpPr/>
            <p:nvPr/>
          </p:nvSpPr>
          <p:spPr>
            <a:xfrm>
              <a:off x="4582775" y="2061575"/>
              <a:ext cx="125025" cy="125050"/>
            </a:xfrm>
            <a:custGeom>
              <a:avLst/>
              <a:gdLst/>
              <a:ahLst/>
              <a:cxnLst/>
              <a:rect l="l" t="t" r="r" b="b"/>
              <a:pathLst>
                <a:path w="5001" h="5002" extrusionOk="0">
                  <a:moveTo>
                    <a:pt x="952" y="1"/>
                  </a:moveTo>
                  <a:lnTo>
                    <a:pt x="870" y="28"/>
                  </a:lnTo>
                  <a:lnTo>
                    <a:pt x="816" y="82"/>
                  </a:lnTo>
                  <a:lnTo>
                    <a:pt x="653" y="218"/>
                  </a:lnTo>
                  <a:lnTo>
                    <a:pt x="435" y="490"/>
                  </a:lnTo>
                  <a:lnTo>
                    <a:pt x="191" y="708"/>
                  </a:lnTo>
                  <a:lnTo>
                    <a:pt x="109" y="789"/>
                  </a:lnTo>
                  <a:lnTo>
                    <a:pt x="55" y="871"/>
                  </a:lnTo>
                  <a:lnTo>
                    <a:pt x="1" y="952"/>
                  </a:lnTo>
                  <a:lnTo>
                    <a:pt x="1" y="1034"/>
                  </a:lnTo>
                  <a:lnTo>
                    <a:pt x="1" y="1142"/>
                  </a:lnTo>
                  <a:lnTo>
                    <a:pt x="28" y="1224"/>
                  </a:lnTo>
                  <a:lnTo>
                    <a:pt x="109" y="1414"/>
                  </a:lnTo>
                  <a:lnTo>
                    <a:pt x="2474" y="4729"/>
                  </a:lnTo>
                  <a:lnTo>
                    <a:pt x="2582" y="4865"/>
                  </a:lnTo>
                  <a:lnTo>
                    <a:pt x="2664" y="4947"/>
                  </a:lnTo>
                  <a:lnTo>
                    <a:pt x="2718" y="4974"/>
                  </a:lnTo>
                  <a:lnTo>
                    <a:pt x="2772" y="5001"/>
                  </a:lnTo>
                  <a:lnTo>
                    <a:pt x="2854" y="4974"/>
                  </a:lnTo>
                  <a:lnTo>
                    <a:pt x="2908" y="4947"/>
                  </a:lnTo>
                  <a:lnTo>
                    <a:pt x="3234" y="4729"/>
                  </a:lnTo>
                  <a:lnTo>
                    <a:pt x="3506" y="4485"/>
                  </a:lnTo>
                  <a:lnTo>
                    <a:pt x="3805" y="4240"/>
                  </a:lnTo>
                  <a:lnTo>
                    <a:pt x="4050" y="3969"/>
                  </a:lnTo>
                  <a:lnTo>
                    <a:pt x="4294" y="3670"/>
                  </a:lnTo>
                  <a:lnTo>
                    <a:pt x="4539" y="3371"/>
                  </a:lnTo>
                  <a:lnTo>
                    <a:pt x="4974" y="2746"/>
                  </a:lnTo>
                  <a:lnTo>
                    <a:pt x="5001" y="2691"/>
                  </a:lnTo>
                  <a:lnTo>
                    <a:pt x="4974" y="2583"/>
                  </a:lnTo>
                  <a:lnTo>
                    <a:pt x="4892" y="2474"/>
                  </a:lnTo>
                  <a:lnTo>
                    <a:pt x="4702" y="2365"/>
                  </a:lnTo>
                  <a:lnTo>
                    <a:pt x="1305" y="110"/>
                  </a:lnTo>
                  <a:lnTo>
                    <a:pt x="1196" y="28"/>
                  </a:lnTo>
                  <a:lnTo>
                    <a:pt x="1115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24"/>
            <p:cNvSpPr/>
            <p:nvPr/>
          </p:nvSpPr>
          <p:spPr>
            <a:xfrm>
              <a:off x="4621500" y="2007225"/>
              <a:ext cx="131150" cy="97175"/>
            </a:xfrm>
            <a:custGeom>
              <a:avLst/>
              <a:gdLst/>
              <a:ahLst/>
              <a:cxnLst/>
              <a:rect l="l" t="t" r="r" b="b"/>
              <a:pathLst>
                <a:path w="5246" h="3887" extrusionOk="0">
                  <a:moveTo>
                    <a:pt x="734" y="1"/>
                  </a:moveTo>
                  <a:lnTo>
                    <a:pt x="571" y="28"/>
                  </a:lnTo>
                  <a:lnTo>
                    <a:pt x="463" y="137"/>
                  </a:lnTo>
                  <a:lnTo>
                    <a:pt x="354" y="300"/>
                  </a:lnTo>
                  <a:lnTo>
                    <a:pt x="218" y="517"/>
                  </a:lnTo>
                  <a:lnTo>
                    <a:pt x="82" y="843"/>
                  </a:lnTo>
                  <a:lnTo>
                    <a:pt x="28" y="979"/>
                  </a:lnTo>
                  <a:lnTo>
                    <a:pt x="1" y="1115"/>
                  </a:lnTo>
                  <a:lnTo>
                    <a:pt x="1" y="1224"/>
                  </a:lnTo>
                  <a:lnTo>
                    <a:pt x="1" y="1305"/>
                  </a:lnTo>
                  <a:lnTo>
                    <a:pt x="55" y="1414"/>
                  </a:lnTo>
                  <a:lnTo>
                    <a:pt x="109" y="1496"/>
                  </a:lnTo>
                  <a:lnTo>
                    <a:pt x="327" y="1631"/>
                  </a:lnTo>
                  <a:lnTo>
                    <a:pt x="1740" y="2555"/>
                  </a:lnTo>
                  <a:lnTo>
                    <a:pt x="3153" y="3479"/>
                  </a:lnTo>
                  <a:lnTo>
                    <a:pt x="3452" y="3670"/>
                  </a:lnTo>
                  <a:lnTo>
                    <a:pt x="3696" y="3805"/>
                  </a:lnTo>
                  <a:lnTo>
                    <a:pt x="3859" y="3887"/>
                  </a:lnTo>
                  <a:lnTo>
                    <a:pt x="4023" y="3887"/>
                  </a:lnTo>
                  <a:lnTo>
                    <a:pt x="4077" y="3860"/>
                  </a:lnTo>
                  <a:lnTo>
                    <a:pt x="4131" y="3805"/>
                  </a:lnTo>
                  <a:lnTo>
                    <a:pt x="4267" y="3670"/>
                  </a:lnTo>
                  <a:lnTo>
                    <a:pt x="4403" y="3425"/>
                  </a:lnTo>
                  <a:lnTo>
                    <a:pt x="4539" y="3099"/>
                  </a:lnTo>
                  <a:lnTo>
                    <a:pt x="4756" y="2637"/>
                  </a:lnTo>
                  <a:lnTo>
                    <a:pt x="4946" y="2175"/>
                  </a:lnTo>
                  <a:lnTo>
                    <a:pt x="5110" y="1686"/>
                  </a:lnTo>
                  <a:lnTo>
                    <a:pt x="5245" y="1197"/>
                  </a:lnTo>
                  <a:lnTo>
                    <a:pt x="5218" y="1088"/>
                  </a:lnTo>
                  <a:lnTo>
                    <a:pt x="5191" y="1006"/>
                  </a:lnTo>
                  <a:lnTo>
                    <a:pt x="5137" y="925"/>
                  </a:lnTo>
                  <a:lnTo>
                    <a:pt x="5055" y="898"/>
                  </a:lnTo>
                  <a:lnTo>
                    <a:pt x="4892" y="843"/>
                  </a:lnTo>
                  <a:lnTo>
                    <a:pt x="4702" y="816"/>
                  </a:lnTo>
                  <a:lnTo>
                    <a:pt x="3126" y="463"/>
                  </a:lnTo>
                  <a:lnTo>
                    <a:pt x="1550" y="137"/>
                  </a:lnTo>
                  <a:lnTo>
                    <a:pt x="1196" y="55"/>
                  </a:lnTo>
                  <a:lnTo>
                    <a:pt x="925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09" name="Google Shape;1809;p24"/>
          <p:cNvSpPr/>
          <p:nvPr/>
        </p:nvSpPr>
        <p:spPr>
          <a:xfrm rot="10800000">
            <a:off x="12527090" y="7231143"/>
            <a:ext cx="1400964" cy="1446209"/>
          </a:xfrm>
          <a:custGeom>
            <a:avLst/>
            <a:gdLst/>
            <a:ahLst/>
            <a:cxnLst/>
            <a:rect l="l" t="t" r="r" b="b"/>
            <a:pathLst>
              <a:path w="21106" h="44674" extrusionOk="0">
                <a:moveTo>
                  <a:pt x="1625" y="3430"/>
                </a:moveTo>
                <a:lnTo>
                  <a:pt x="1625" y="6868"/>
                </a:lnTo>
                <a:lnTo>
                  <a:pt x="3249" y="6868"/>
                </a:lnTo>
                <a:lnTo>
                  <a:pt x="3249" y="3430"/>
                </a:lnTo>
                <a:close/>
                <a:moveTo>
                  <a:pt x="17857" y="3430"/>
                </a:moveTo>
                <a:lnTo>
                  <a:pt x="17857" y="6868"/>
                </a:lnTo>
                <a:lnTo>
                  <a:pt x="19481" y="6868"/>
                </a:lnTo>
                <a:lnTo>
                  <a:pt x="19481" y="3430"/>
                </a:lnTo>
                <a:close/>
                <a:moveTo>
                  <a:pt x="3249" y="6868"/>
                </a:moveTo>
                <a:lnTo>
                  <a:pt x="3249" y="10307"/>
                </a:lnTo>
                <a:lnTo>
                  <a:pt x="4873" y="10307"/>
                </a:lnTo>
                <a:lnTo>
                  <a:pt x="4873" y="6868"/>
                </a:lnTo>
                <a:close/>
                <a:moveTo>
                  <a:pt x="16233" y="6868"/>
                </a:moveTo>
                <a:lnTo>
                  <a:pt x="16233" y="10307"/>
                </a:lnTo>
                <a:lnTo>
                  <a:pt x="17857" y="10307"/>
                </a:lnTo>
                <a:lnTo>
                  <a:pt x="17857" y="6868"/>
                </a:lnTo>
                <a:close/>
                <a:moveTo>
                  <a:pt x="4873" y="10307"/>
                </a:moveTo>
                <a:lnTo>
                  <a:pt x="4873" y="13746"/>
                </a:lnTo>
                <a:lnTo>
                  <a:pt x="6493" y="13746"/>
                </a:lnTo>
                <a:lnTo>
                  <a:pt x="6493" y="10307"/>
                </a:lnTo>
                <a:close/>
                <a:moveTo>
                  <a:pt x="14609" y="10307"/>
                </a:moveTo>
                <a:lnTo>
                  <a:pt x="14609" y="13746"/>
                </a:lnTo>
                <a:lnTo>
                  <a:pt x="16233" y="13746"/>
                </a:lnTo>
                <a:lnTo>
                  <a:pt x="16233" y="10307"/>
                </a:lnTo>
                <a:close/>
                <a:moveTo>
                  <a:pt x="6493" y="13746"/>
                </a:moveTo>
                <a:lnTo>
                  <a:pt x="6493" y="17184"/>
                </a:lnTo>
                <a:lnTo>
                  <a:pt x="8117" y="17184"/>
                </a:lnTo>
                <a:lnTo>
                  <a:pt x="8117" y="13746"/>
                </a:lnTo>
                <a:close/>
                <a:moveTo>
                  <a:pt x="12989" y="13746"/>
                </a:moveTo>
                <a:lnTo>
                  <a:pt x="12989" y="17184"/>
                </a:lnTo>
                <a:lnTo>
                  <a:pt x="14609" y="17184"/>
                </a:lnTo>
                <a:lnTo>
                  <a:pt x="14609" y="13746"/>
                </a:lnTo>
                <a:close/>
                <a:moveTo>
                  <a:pt x="6493" y="27490"/>
                </a:moveTo>
                <a:lnTo>
                  <a:pt x="6493" y="30929"/>
                </a:lnTo>
                <a:lnTo>
                  <a:pt x="8117" y="30929"/>
                </a:lnTo>
                <a:lnTo>
                  <a:pt x="8117" y="27490"/>
                </a:lnTo>
                <a:close/>
                <a:moveTo>
                  <a:pt x="12989" y="27490"/>
                </a:moveTo>
                <a:lnTo>
                  <a:pt x="12989" y="30929"/>
                </a:lnTo>
                <a:lnTo>
                  <a:pt x="14609" y="30929"/>
                </a:lnTo>
                <a:lnTo>
                  <a:pt x="14609" y="27490"/>
                </a:lnTo>
                <a:close/>
                <a:moveTo>
                  <a:pt x="4873" y="30929"/>
                </a:moveTo>
                <a:lnTo>
                  <a:pt x="4873" y="34368"/>
                </a:lnTo>
                <a:lnTo>
                  <a:pt x="6493" y="34368"/>
                </a:lnTo>
                <a:lnTo>
                  <a:pt x="6493" y="30929"/>
                </a:lnTo>
                <a:close/>
                <a:moveTo>
                  <a:pt x="14609" y="30929"/>
                </a:moveTo>
                <a:lnTo>
                  <a:pt x="14609" y="34368"/>
                </a:lnTo>
                <a:lnTo>
                  <a:pt x="16233" y="34368"/>
                </a:lnTo>
                <a:lnTo>
                  <a:pt x="16233" y="30929"/>
                </a:lnTo>
                <a:close/>
                <a:moveTo>
                  <a:pt x="3249" y="34368"/>
                </a:moveTo>
                <a:lnTo>
                  <a:pt x="3249" y="37796"/>
                </a:lnTo>
                <a:lnTo>
                  <a:pt x="4873" y="37796"/>
                </a:lnTo>
                <a:lnTo>
                  <a:pt x="4873" y="34368"/>
                </a:lnTo>
                <a:close/>
                <a:moveTo>
                  <a:pt x="16233" y="34368"/>
                </a:moveTo>
                <a:lnTo>
                  <a:pt x="16233" y="37796"/>
                </a:lnTo>
                <a:lnTo>
                  <a:pt x="17857" y="37796"/>
                </a:lnTo>
                <a:lnTo>
                  <a:pt x="17857" y="34368"/>
                </a:lnTo>
                <a:close/>
                <a:moveTo>
                  <a:pt x="1625" y="37796"/>
                </a:moveTo>
                <a:lnTo>
                  <a:pt x="1625" y="41235"/>
                </a:lnTo>
                <a:lnTo>
                  <a:pt x="3249" y="41235"/>
                </a:lnTo>
                <a:lnTo>
                  <a:pt x="3249" y="37796"/>
                </a:lnTo>
                <a:close/>
                <a:moveTo>
                  <a:pt x="17857" y="37796"/>
                </a:moveTo>
                <a:lnTo>
                  <a:pt x="17857" y="41235"/>
                </a:lnTo>
                <a:lnTo>
                  <a:pt x="19481" y="41235"/>
                </a:lnTo>
                <a:lnTo>
                  <a:pt x="19481" y="37796"/>
                </a:lnTo>
                <a:close/>
                <a:moveTo>
                  <a:pt x="9741" y="1"/>
                </a:moveTo>
                <a:lnTo>
                  <a:pt x="9741" y="3430"/>
                </a:lnTo>
                <a:lnTo>
                  <a:pt x="9741" y="6868"/>
                </a:lnTo>
                <a:lnTo>
                  <a:pt x="9741" y="10307"/>
                </a:lnTo>
                <a:lnTo>
                  <a:pt x="9741" y="13746"/>
                </a:lnTo>
                <a:lnTo>
                  <a:pt x="9741" y="17184"/>
                </a:lnTo>
                <a:lnTo>
                  <a:pt x="8117" y="17184"/>
                </a:lnTo>
                <a:lnTo>
                  <a:pt x="8117" y="20613"/>
                </a:lnTo>
                <a:lnTo>
                  <a:pt x="1" y="20613"/>
                </a:lnTo>
                <a:lnTo>
                  <a:pt x="1" y="24052"/>
                </a:lnTo>
                <a:lnTo>
                  <a:pt x="8117" y="24052"/>
                </a:lnTo>
                <a:lnTo>
                  <a:pt x="8117" y="27490"/>
                </a:lnTo>
                <a:lnTo>
                  <a:pt x="9741" y="27490"/>
                </a:lnTo>
                <a:lnTo>
                  <a:pt x="9741" y="30929"/>
                </a:lnTo>
                <a:lnTo>
                  <a:pt x="9741" y="34368"/>
                </a:lnTo>
                <a:lnTo>
                  <a:pt x="9741" y="37796"/>
                </a:lnTo>
                <a:lnTo>
                  <a:pt x="9741" y="41235"/>
                </a:lnTo>
                <a:lnTo>
                  <a:pt x="9741" y="44674"/>
                </a:lnTo>
                <a:lnTo>
                  <a:pt x="11365" y="44674"/>
                </a:lnTo>
                <a:lnTo>
                  <a:pt x="11365" y="41235"/>
                </a:lnTo>
                <a:lnTo>
                  <a:pt x="11365" y="37796"/>
                </a:lnTo>
                <a:lnTo>
                  <a:pt x="11365" y="34368"/>
                </a:lnTo>
                <a:lnTo>
                  <a:pt x="11365" y="30929"/>
                </a:lnTo>
                <a:lnTo>
                  <a:pt x="11365" y="27490"/>
                </a:lnTo>
                <a:lnTo>
                  <a:pt x="12989" y="27490"/>
                </a:lnTo>
                <a:lnTo>
                  <a:pt x="12989" y="24052"/>
                </a:lnTo>
                <a:lnTo>
                  <a:pt x="21106" y="24052"/>
                </a:lnTo>
                <a:lnTo>
                  <a:pt x="21106" y="20613"/>
                </a:lnTo>
                <a:lnTo>
                  <a:pt x="12989" y="20613"/>
                </a:lnTo>
                <a:lnTo>
                  <a:pt x="12989" y="17184"/>
                </a:lnTo>
                <a:lnTo>
                  <a:pt x="11365" y="17184"/>
                </a:lnTo>
                <a:lnTo>
                  <a:pt x="11365" y="13746"/>
                </a:lnTo>
                <a:lnTo>
                  <a:pt x="11365" y="10307"/>
                </a:lnTo>
                <a:lnTo>
                  <a:pt x="11365" y="6868"/>
                </a:lnTo>
                <a:lnTo>
                  <a:pt x="11365" y="3430"/>
                </a:lnTo>
                <a:lnTo>
                  <a:pt x="11365" y="1"/>
                </a:lnTo>
                <a:close/>
              </a:path>
            </a:pathLst>
          </a:custGeom>
          <a:solidFill>
            <a:srgbClr val="36BF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0" name="Google Shape;1810;p24"/>
          <p:cNvSpPr/>
          <p:nvPr/>
        </p:nvSpPr>
        <p:spPr>
          <a:xfrm rot="10800000">
            <a:off x="15599146" y="1043083"/>
            <a:ext cx="5238404" cy="5407564"/>
          </a:xfrm>
          <a:custGeom>
            <a:avLst/>
            <a:gdLst/>
            <a:ahLst/>
            <a:cxnLst/>
            <a:rect l="l" t="t" r="r" b="b"/>
            <a:pathLst>
              <a:path w="21106" h="44674" extrusionOk="0">
                <a:moveTo>
                  <a:pt x="1625" y="3430"/>
                </a:moveTo>
                <a:lnTo>
                  <a:pt x="1625" y="6868"/>
                </a:lnTo>
                <a:lnTo>
                  <a:pt x="3249" y="6868"/>
                </a:lnTo>
                <a:lnTo>
                  <a:pt x="3249" y="3430"/>
                </a:lnTo>
                <a:close/>
                <a:moveTo>
                  <a:pt x="17857" y="3430"/>
                </a:moveTo>
                <a:lnTo>
                  <a:pt x="17857" y="6868"/>
                </a:lnTo>
                <a:lnTo>
                  <a:pt x="19481" y="6868"/>
                </a:lnTo>
                <a:lnTo>
                  <a:pt x="19481" y="3430"/>
                </a:lnTo>
                <a:close/>
                <a:moveTo>
                  <a:pt x="3249" y="6868"/>
                </a:moveTo>
                <a:lnTo>
                  <a:pt x="3249" y="10307"/>
                </a:lnTo>
                <a:lnTo>
                  <a:pt x="4873" y="10307"/>
                </a:lnTo>
                <a:lnTo>
                  <a:pt x="4873" y="6868"/>
                </a:lnTo>
                <a:close/>
                <a:moveTo>
                  <a:pt x="16233" y="6868"/>
                </a:moveTo>
                <a:lnTo>
                  <a:pt x="16233" y="10307"/>
                </a:lnTo>
                <a:lnTo>
                  <a:pt x="17857" y="10307"/>
                </a:lnTo>
                <a:lnTo>
                  <a:pt x="17857" y="6868"/>
                </a:lnTo>
                <a:close/>
                <a:moveTo>
                  <a:pt x="4873" y="10307"/>
                </a:moveTo>
                <a:lnTo>
                  <a:pt x="4873" y="13746"/>
                </a:lnTo>
                <a:lnTo>
                  <a:pt x="6493" y="13746"/>
                </a:lnTo>
                <a:lnTo>
                  <a:pt x="6493" y="10307"/>
                </a:lnTo>
                <a:close/>
                <a:moveTo>
                  <a:pt x="14609" y="10307"/>
                </a:moveTo>
                <a:lnTo>
                  <a:pt x="14609" y="13746"/>
                </a:lnTo>
                <a:lnTo>
                  <a:pt x="16233" y="13746"/>
                </a:lnTo>
                <a:lnTo>
                  <a:pt x="16233" y="10307"/>
                </a:lnTo>
                <a:close/>
                <a:moveTo>
                  <a:pt x="6493" y="13746"/>
                </a:moveTo>
                <a:lnTo>
                  <a:pt x="6493" y="17184"/>
                </a:lnTo>
                <a:lnTo>
                  <a:pt x="8117" y="17184"/>
                </a:lnTo>
                <a:lnTo>
                  <a:pt x="8117" y="13746"/>
                </a:lnTo>
                <a:close/>
                <a:moveTo>
                  <a:pt x="12989" y="13746"/>
                </a:moveTo>
                <a:lnTo>
                  <a:pt x="12989" y="17184"/>
                </a:lnTo>
                <a:lnTo>
                  <a:pt x="14609" y="17184"/>
                </a:lnTo>
                <a:lnTo>
                  <a:pt x="14609" y="13746"/>
                </a:lnTo>
                <a:close/>
                <a:moveTo>
                  <a:pt x="6493" y="27490"/>
                </a:moveTo>
                <a:lnTo>
                  <a:pt x="6493" y="30929"/>
                </a:lnTo>
                <a:lnTo>
                  <a:pt x="8117" y="30929"/>
                </a:lnTo>
                <a:lnTo>
                  <a:pt x="8117" y="27490"/>
                </a:lnTo>
                <a:close/>
                <a:moveTo>
                  <a:pt x="12989" y="27490"/>
                </a:moveTo>
                <a:lnTo>
                  <a:pt x="12989" y="30929"/>
                </a:lnTo>
                <a:lnTo>
                  <a:pt x="14609" y="30929"/>
                </a:lnTo>
                <a:lnTo>
                  <a:pt x="14609" y="27490"/>
                </a:lnTo>
                <a:close/>
                <a:moveTo>
                  <a:pt x="4873" y="30929"/>
                </a:moveTo>
                <a:lnTo>
                  <a:pt x="4873" y="34368"/>
                </a:lnTo>
                <a:lnTo>
                  <a:pt x="6493" y="34368"/>
                </a:lnTo>
                <a:lnTo>
                  <a:pt x="6493" y="30929"/>
                </a:lnTo>
                <a:close/>
                <a:moveTo>
                  <a:pt x="14609" y="30929"/>
                </a:moveTo>
                <a:lnTo>
                  <a:pt x="14609" y="34368"/>
                </a:lnTo>
                <a:lnTo>
                  <a:pt x="16233" y="34368"/>
                </a:lnTo>
                <a:lnTo>
                  <a:pt x="16233" y="30929"/>
                </a:lnTo>
                <a:close/>
                <a:moveTo>
                  <a:pt x="3249" y="34368"/>
                </a:moveTo>
                <a:lnTo>
                  <a:pt x="3249" y="37796"/>
                </a:lnTo>
                <a:lnTo>
                  <a:pt x="4873" y="37796"/>
                </a:lnTo>
                <a:lnTo>
                  <a:pt x="4873" y="34368"/>
                </a:lnTo>
                <a:close/>
                <a:moveTo>
                  <a:pt x="16233" y="34368"/>
                </a:moveTo>
                <a:lnTo>
                  <a:pt x="16233" y="37796"/>
                </a:lnTo>
                <a:lnTo>
                  <a:pt x="17857" y="37796"/>
                </a:lnTo>
                <a:lnTo>
                  <a:pt x="17857" y="34368"/>
                </a:lnTo>
                <a:close/>
                <a:moveTo>
                  <a:pt x="1625" y="37796"/>
                </a:moveTo>
                <a:lnTo>
                  <a:pt x="1625" y="41235"/>
                </a:lnTo>
                <a:lnTo>
                  <a:pt x="3249" y="41235"/>
                </a:lnTo>
                <a:lnTo>
                  <a:pt x="3249" y="37796"/>
                </a:lnTo>
                <a:close/>
                <a:moveTo>
                  <a:pt x="17857" y="37796"/>
                </a:moveTo>
                <a:lnTo>
                  <a:pt x="17857" y="41235"/>
                </a:lnTo>
                <a:lnTo>
                  <a:pt x="19481" y="41235"/>
                </a:lnTo>
                <a:lnTo>
                  <a:pt x="19481" y="37796"/>
                </a:lnTo>
                <a:close/>
                <a:moveTo>
                  <a:pt x="9741" y="1"/>
                </a:moveTo>
                <a:lnTo>
                  <a:pt x="9741" y="3430"/>
                </a:lnTo>
                <a:lnTo>
                  <a:pt x="9741" y="6868"/>
                </a:lnTo>
                <a:lnTo>
                  <a:pt x="9741" y="10307"/>
                </a:lnTo>
                <a:lnTo>
                  <a:pt x="9741" y="13746"/>
                </a:lnTo>
                <a:lnTo>
                  <a:pt x="9741" y="17184"/>
                </a:lnTo>
                <a:lnTo>
                  <a:pt x="8117" y="17184"/>
                </a:lnTo>
                <a:lnTo>
                  <a:pt x="8117" y="20613"/>
                </a:lnTo>
                <a:lnTo>
                  <a:pt x="1" y="20613"/>
                </a:lnTo>
                <a:lnTo>
                  <a:pt x="1" y="24052"/>
                </a:lnTo>
                <a:lnTo>
                  <a:pt x="8117" y="24052"/>
                </a:lnTo>
                <a:lnTo>
                  <a:pt x="8117" y="27490"/>
                </a:lnTo>
                <a:lnTo>
                  <a:pt x="9741" y="27490"/>
                </a:lnTo>
                <a:lnTo>
                  <a:pt x="9741" y="30929"/>
                </a:lnTo>
                <a:lnTo>
                  <a:pt x="9741" y="34368"/>
                </a:lnTo>
                <a:lnTo>
                  <a:pt x="9741" y="37796"/>
                </a:lnTo>
                <a:lnTo>
                  <a:pt x="9741" y="41235"/>
                </a:lnTo>
                <a:lnTo>
                  <a:pt x="9741" y="44674"/>
                </a:lnTo>
                <a:lnTo>
                  <a:pt x="11365" y="44674"/>
                </a:lnTo>
                <a:lnTo>
                  <a:pt x="11365" y="41235"/>
                </a:lnTo>
                <a:lnTo>
                  <a:pt x="11365" y="37796"/>
                </a:lnTo>
                <a:lnTo>
                  <a:pt x="11365" y="34368"/>
                </a:lnTo>
                <a:lnTo>
                  <a:pt x="11365" y="30929"/>
                </a:lnTo>
                <a:lnTo>
                  <a:pt x="11365" y="27490"/>
                </a:lnTo>
                <a:lnTo>
                  <a:pt x="12989" y="27490"/>
                </a:lnTo>
                <a:lnTo>
                  <a:pt x="12989" y="24052"/>
                </a:lnTo>
                <a:lnTo>
                  <a:pt x="21106" y="24052"/>
                </a:lnTo>
                <a:lnTo>
                  <a:pt x="21106" y="20613"/>
                </a:lnTo>
                <a:lnTo>
                  <a:pt x="12989" y="20613"/>
                </a:lnTo>
                <a:lnTo>
                  <a:pt x="12989" y="17184"/>
                </a:lnTo>
                <a:lnTo>
                  <a:pt x="11365" y="17184"/>
                </a:lnTo>
                <a:lnTo>
                  <a:pt x="11365" y="13746"/>
                </a:lnTo>
                <a:lnTo>
                  <a:pt x="11365" y="10307"/>
                </a:lnTo>
                <a:lnTo>
                  <a:pt x="11365" y="6868"/>
                </a:lnTo>
                <a:lnTo>
                  <a:pt x="11365" y="3430"/>
                </a:lnTo>
                <a:lnTo>
                  <a:pt x="11365" y="1"/>
                </a:lnTo>
                <a:close/>
              </a:path>
            </a:pathLst>
          </a:custGeom>
          <a:solidFill>
            <a:srgbClr val="FCEA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8664" y="4033878"/>
            <a:ext cx="3862389" cy="3197265"/>
          </a:xfrm>
          <a:prstGeom prst="rect">
            <a:avLst/>
          </a:prstGeom>
        </p:spPr>
      </p:pic>
      <p:sp>
        <p:nvSpPr>
          <p:cNvPr id="28" name="Google Shape;957;p21"/>
          <p:cNvSpPr txBox="1"/>
          <p:nvPr/>
        </p:nvSpPr>
        <p:spPr>
          <a:xfrm>
            <a:off x="647953" y="7649897"/>
            <a:ext cx="3263809" cy="6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600" dirty="0">
                <a:solidFill>
                  <a:srgbClr val="003154"/>
                </a:solidFill>
                <a:latin typeface="Fira Sans SemiBold"/>
                <a:ea typeface="Fira Sans SemiBold"/>
                <a:cs typeface="Fira Sans SemiBold"/>
                <a:sym typeface="Fira Sans SemiBold"/>
              </a:rPr>
              <a:t>LIMONCILLO</a:t>
            </a:r>
            <a:endParaRPr sz="3600" dirty="0">
              <a:solidFill>
                <a:srgbClr val="003154"/>
              </a:solidFill>
              <a:latin typeface="Fira Sans SemiBold"/>
              <a:ea typeface="Fira Sans SemiBold"/>
              <a:cs typeface="Fira Sans SemiBold"/>
              <a:sym typeface="Fira Sans SemiBold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5469" y="1"/>
            <a:ext cx="12737354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0353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5" name="Google Shape;1815;p25"/>
          <p:cNvPicPr preferRelativeResize="0"/>
          <p:nvPr/>
        </p:nvPicPr>
        <p:blipFill>
          <a:blip r:embed="rId3">
            <a:alphaModFix amt="54000"/>
          </a:blip>
          <a:stretch>
            <a:fillRect/>
          </a:stretch>
        </p:blipFill>
        <p:spPr>
          <a:xfrm>
            <a:off x="0" y="-602746"/>
            <a:ext cx="18288000" cy="11492492"/>
          </a:xfrm>
          <a:prstGeom prst="rect">
            <a:avLst/>
          </a:prstGeom>
          <a:noFill/>
          <a:ln>
            <a:noFill/>
          </a:ln>
        </p:spPr>
      </p:pic>
      <p:sp>
        <p:nvSpPr>
          <p:cNvPr id="1816" name="Google Shape;1816;p25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11</a:t>
            </a:fld>
            <a:endParaRPr/>
          </a:p>
        </p:txBody>
      </p:sp>
      <p:grpSp>
        <p:nvGrpSpPr>
          <p:cNvPr id="1817" name="Google Shape;1817;p25"/>
          <p:cNvGrpSpPr/>
          <p:nvPr/>
        </p:nvGrpSpPr>
        <p:grpSpPr>
          <a:xfrm>
            <a:off x="-2635772" y="3"/>
            <a:ext cx="12522734" cy="3128627"/>
            <a:chOff x="3575250" y="684475"/>
            <a:chExt cx="894775" cy="223550"/>
          </a:xfrm>
        </p:grpSpPr>
        <p:sp>
          <p:nvSpPr>
            <p:cNvPr id="1818" name="Google Shape;1818;p25"/>
            <p:cNvSpPr/>
            <p:nvPr/>
          </p:nvSpPr>
          <p:spPr>
            <a:xfrm>
              <a:off x="3575250" y="684475"/>
              <a:ext cx="111450" cy="111450"/>
            </a:xfrm>
            <a:custGeom>
              <a:avLst/>
              <a:gdLst/>
              <a:ahLst/>
              <a:cxnLst/>
              <a:rect l="l" t="t" r="r" b="b"/>
              <a:pathLst>
                <a:path w="4458" h="4458" extrusionOk="0">
                  <a:moveTo>
                    <a:pt x="0" y="0"/>
                  </a:moveTo>
                  <a:lnTo>
                    <a:pt x="0" y="4457"/>
                  </a:lnTo>
                  <a:lnTo>
                    <a:pt x="4457" y="4457"/>
                  </a:lnTo>
                  <a:lnTo>
                    <a:pt x="4457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1819;p25"/>
            <p:cNvSpPr/>
            <p:nvPr/>
          </p:nvSpPr>
          <p:spPr>
            <a:xfrm>
              <a:off x="3686675" y="795900"/>
              <a:ext cx="112125" cy="112125"/>
            </a:xfrm>
            <a:custGeom>
              <a:avLst/>
              <a:gdLst/>
              <a:ahLst/>
              <a:cxnLst/>
              <a:rect l="l" t="t" r="r" b="b"/>
              <a:pathLst>
                <a:path w="4485" h="4485" extrusionOk="0">
                  <a:moveTo>
                    <a:pt x="0" y="0"/>
                  </a:moveTo>
                  <a:lnTo>
                    <a:pt x="0" y="4484"/>
                  </a:lnTo>
                  <a:lnTo>
                    <a:pt x="4484" y="4484"/>
                  </a:lnTo>
                  <a:lnTo>
                    <a:pt x="4484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1820;p25"/>
            <p:cNvSpPr/>
            <p:nvPr/>
          </p:nvSpPr>
          <p:spPr>
            <a:xfrm>
              <a:off x="3798775" y="684475"/>
              <a:ext cx="112125" cy="111450"/>
            </a:xfrm>
            <a:custGeom>
              <a:avLst/>
              <a:gdLst/>
              <a:ahLst/>
              <a:cxnLst/>
              <a:rect l="l" t="t" r="r" b="b"/>
              <a:pathLst>
                <a:path w="4485" h="4458" extrusionOk="0">
                  <a:moveTo>
                    <a:pt x="0" y="0"/>
                  </a:moveTo>
                  <a:lnTo>
                    <a:pt x="0" y="4457"/>
                  </a:lnTo>
                  <a:lnTo>
                    <a:pt x="4484" y="4457"/>
                  </a:lnTo>
                  <a:lnTo>
                    <a:pt x="4484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25"/>
            <p:cNvSpPr/>
            <p:nvPr/>
          </p:nvSpPr>
          <p:spPr>
            <a:xfrm>
              <a:off x="3910875" y="795900"/>
              <a:ext cx="111425" cy="112125"/>
            </a:xfrm>
            <a:custGeom>
              <a:avLst/>
              <a:gdLst/>
              <a:ahLst/>
              <a:cxnLst/>
              <a:rect l="l" t="t" r="r" b="b"/>
              <a:pathLst>
                <a:path w="4457" h="4485" extrusionOk="0">
                  <a:moveTo>
                    <a:pt x="0" y="0"/>
                  </a:moveTo>
                  <a:lnTo>
                    <a:pt x="0" y="4484"/>
                  </a:lnTo>
                  <a:lnTo>
                    <a:pt x="4457" y="4484"/>
                  </a:lnTo>
                  <a:lnTo>
                    <a:pt x="4457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25"/>
            <p:cNvSpPr/>
            <p:nvPr/>
          </p:nvSpPr>
          <p:spPr>
            <a:xfrm>
              <a:off x="4022275" y="684475"/>
              <a:ext cx="112125" cy="111450"/>
            </a:xfrm>
            <a:custGeom>
              <a:avLst/>
              <a:gdLst/>
              <a:ahLst/>
              <a:cxnLst/>
              <a:rect l="l" t="t" r="r" b="b"/>
              <a:pathLst>
                <a:path w="4485" h="4458" extrusionOk="0">
                  <a:moveTo>
                    <a:pt x="1" y="0"/>
                  </a:moveTo>
                  <a:lnTo>
                    <a:pt x="1" y="4457"/>
                  </a:lnTo>
                  <a:lnTo>
                    <a:pt x="4485" y="4457"/>
                  </a:lnTo>
                  <a:lnTo>
                    <a:pt x="4485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25"/>
            <p:cNvSpPr/>
            <p:nvPr/>
          </p:nvSpPr>
          <p:spPr>
            <a:xfrm>
              <a:off x="4134375" y="795900"/>
              <a:ext cx="112125" cy="112125"/>
            </a:xfrm>
            <a:custGeom>
              <a:avLst/>
              <a:gdLst/>
              <a:ahLst/>
              <a:cxnLst/>
              <a:rect l="l" t="t" r="r" b="b"/>
              <a:pathLst>
                <a:path w="4485" h="4485" extrusionOk="0">
                  <a:moveTo>
                    <a:pt x="1" y="0"/>
                  </a:moveTo>
                  <a:lnTo>
                    <a:pt x="1" y="4484"/>
                  </a:lnTo>
                  <a:lnTo>
                    <a:pt x="4485" y="4484"/>
                  </a:lnTo>
                  <a:lnTo>
                    <a:pt x="4485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25"/>
            <p:cNvSpPr/>
            <p:nvPr/>
          </p:nvSpPr>
          <p:spPr>
            <a:xfrm>
              <a:off x="4246475" y="684475"/>
              <a:ext cx="112125" cy="111450"/>
            </a:xfrm>
            <a:custGeom>
              <a:avLst/>
              <a:gdLst/>
              <a:ahLst/>
              <a:cxnLst/>
              <a:rect l="l" t="t" r="r" b="b"/>
              <a:pathLst>
                <a:path w="4485" h="4458" extrusionOk="0">
                  <a:moveTo>
                    <a:pt x="1" y="0"/>
                  </a:moveTo>
                  <a:lnTo>
                    <a:pt x="1" y="4457"/>
                  </a:lnTo>
                  <a:lnTo>
                    <a:pt x="4485" y="4457"/>
                  </a:lnTo>
                  <a:lnTo>
                    <a:pt x="4485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25"/>
            <p:cNvSpPr/>
            <p:nvPr/>
          </p:nvSpPr>
          <p:spPr>
            <a:xfrm>
              <a:off x="4358575" y="795900"/>
              <a:ext cx="111450" cy="112125"/>
            </a:xfrm>
            <a:custGeom>
              <a:avLst/>
              <a:gdLst/>
              <a:ahLst/>
              <a:cxnLst/>
              <a:rect l="l" t="t" r="r" b="b"/>
              <a:pathLst>
                <a:path w="4458" h="4485" extrusionOk="0">
                  <a:moveTo>
                    <a:pt x="1" y="0"/>
                  </a:moveTo>
                  <a:lnTo>
                    <a:pt x="1" y="4484"/>
                  </a:lnTo>
                  <a:lnTo>
                    <a:pt x="4457" y="4484"/>
                  </a:lnTo>
                  <a:lnTo>
                    <a:pt x="4457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26" name="Google Shape;1826;p25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11</a:t>
            </a:fld>
            <a:endParaRPr/>
          </a:p>
        </p:txBody>
      </p:sp>
      <p:sp>
        <p:nvSpPr>
          <p:cNvPr id="2584" name="Google Shape;2584;p25"/>
          <p:cNvSpPr/>
          <p:nvPr/>
        </p:nvSpPr>
        <p:spPr>
          <a:xfrm>
            <a:off x="6587676" y="4847500"/>
            <a:ext cx="3756472" cy="3676689"/>
          </a:xfrm>
          <a:custGeom>
            <a:avLst/>
            <a:gdLst/>
            <a:ahLst/>
            <a:cxnLst/>
            <a:rect l="l" t="t" r="r" b="b"/>
            <a:pathLst>
              <a:path w="17882" h="17502" extrusionOk="0">
                <a:moveTo>
                  <a:pt x="17855" y="0"/>
                </a:moveTo>
                <a:lnTo>
                  <a:pt x="7202" y="163"/>
                </a:lnTo>
                <a:lnTo>
                  <a:pt x="7229" y="598"/>
                </a:lnTo>
                <a:lnTo>
                  <a:pt x="7229" y="1223"/>
                </a:lnTo>
                <a:lnTo>
                  <a:pt x="7120" y="1848"/>
                </a:lnTo>
                <a:lnTo>
                  <a:pt x="6985" y="2419"/>
                </a:lnTo>
                <a:lnTo>
                  <a:pt x="6794" y="3017"/>
                </a:lnTo>
                <a:lnTo>
                  <a:pt x="6523" y="3560"/>
                </a:lnTo>
                <a:lnTo>
                  <a:pt x="6224" y="4077"/>
                </a:lnTo>
                <a:lnTo>
                  <a:pt x="5870" y="4539"/>
                </a:lnTo>
                <a:lnTo>
                  <a:pt x="5490" y="5001"/>
                </a:lnTo>
                <a:lnTo>
                  <a:pt x="5055" y="5408"/>
                </a:lnTo>
                <a:lnTo>
                  <a:pt x="4593" y="5762"/>
                </a:lnTo>
                <a:lnTo>
                  <a:pt x="4077" y="6088"/>
                </a:lnTo>
                <a:lnTo>
                  <a:pt x="3533" y="6359"/>
                </a:lnTo>
                <a:lnTo>
                  <a:pt x="2963" y="6577"/>
                </a:lnTo>
                <a:lnTo>
                  <a:pt x="2392" y="6740"/>
                </a:lnTo>
                <a:lnTo>
                  <a:pt x="1767" y="6821"/>
                </a:lnTo>
                <a:lnTo>
                  <a:pt x="1142" y="6876"/>
                </a:lnTo>
                <a:lnTo>
                  <a:pt x="571" y="6849"/>
                </a:lnTo>
                <a:lnTo>
                  <a:pt x="0" y="6767"/>
                </a:lnTo>
                <a:lnTo>
                  <a:pt x="0" y="6767"/>
                </a:lnTo>
                <a:lnTo>
                  <a:pt x="163" y="17501"/>
                </a:lnTo>
                <a:lnTo>
                  <a:pt x="1305" y="17501"/>
                </a:lnTo>
                <a:lnTo>
                  <a:pt x="2147" y="17474"/>
                </a:lnTo>
                <a:lnTo>
                  <a:pt x="3017" y="17393"/>
                </a:lnTo>
                <a:lnTo>
                  <a:pt x="3859" y="17284"/>
                </a:lnTo>
                <a:lnTo>
                  <a:pt x="4675" y="17121"/>
                </a:lnTo>
                <a:lnTo>
                  <a:pt x="5490" y="16931"/>
                </a:lnTo>
                <a:lnTo>
                  <a:pt x="6278" y="16686"/>
                </a:lnTo>
                <a:lnTo>
                  <a:pt x="7066" y="16414"/>
                </a:lnTo>
                <a:lnTo>
                  <a:pt x="7827" y="16088"/>
                </a:lnTo>
                <a:lnTo>
                  <a:pt x="8561" y="15735"/>
                </a:lnTo>
                <a:lnTo>
                  <a:pt x="9294" y="15354"/>
                </a:lnTo>
                <a:lnTo>
                  <a:pt x="10001" y="14947"/>
                </a:lnTo>
                <a:lnTo>
                  <a:pt x="10653" y="14512"/>
                </a:lnTo>
                <a:lnTo>
                  <a:pt x="11305" y="14023"/>
                </a:lnTo>
                <a:lnTo>
                  <a:pt x="11958" y="13507"/>
                </a:lnTo>
                <a:lnTo>
                  <a:pt x="12555" y="12963"/>
                </a:lnTo>
                <a:lnTo>
                  <a:pt x="13126" y="12420"/>
                </a:lnTo>
                <a:lnTo>
                  <a:pt x="13670" y="11822"/>
                </a:lnTo>
                <a:lnTo>
                  <a:pt x="14186" y="11197"/>
                </a:lnTo>
                <a:lnTo>
                  <a:pt x="14675" y="10544"/>
                </a:lnTo>
                <a:lnTo>
                  <a:pt x="15137" y="9892"/>
                </a:lnTo>
                <a:lnTo>
                  <a:pt x="15572" y="9186"/>
                </a:lnTo>
                <a:lnTo>
                  <a:pt x="15980" y="8479"/>
                </a:lnTo>
                <a:lnTo>
                  <a:pt x="16333" y="7745"/>
                </a:lnTo>
                <a:lnTo>
                  <a:pt x="16659" y="7012"/>
                </a:lnTo>
                <a:lnTo>
                  <a:pt x="16958" y="6224"/>
                </a:lnTo>
                <a:lnTo>
                  <a:pt x="17202" y="5435"/>
                </a:lnTo>
                <a:lnTo>
                  <a:pt x="17420" y="4647"/>
                </a:lnTo>
                <a:lnTo>
                  <a:pt x="17583" y="3832"/>
                </a:lnTo>
                <a:lnTo>
                  <a:pt x="17719" y="2990"/>
                </a:lnTo>
                <a:lnTo>
                  <a:pt x="17827" y="2147"/>
                </a:lnTo>
                <a:lnTo>
                  <a:pt x="17882" y="1305"/>
                </a:lnTo>
                <a:lnTo>
                  <a:pt x="17882" y="435"/>
                </a:lnTo>
                <a:lnTo>
                  <a:pt x="17855" y="0"/>
                </a:lnTo>
                <a:close/>
              </a:path>
            </a:pathLst>
          </a:custGeom>
          <a:solidFill>
            <a:srgbClr val="04EF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21" name="Google Shape;2621;p25"/>
          <p:cNvGrpSpPr/>
          <p:nvPr/>
        </p:nvGrpSpPr>
        <p:grpSpPr>
          <a:xfrm>
            <a:off x="17228959" y="443397"/>
            <a:ext cx="529319" cy="528125"/>
            <a:chOff x="4178550" y="1666175"/>
            <a:chExt cx="587675" cy="586350"/>
          </a:xfrm>
        </p:grpSpPr>
        <p:sp>
          <p:nvSpPr>
            <p:cNvPr id="2622" name="Google Shape;2622;p25"/>
            <p:cNvSpPr/>
            <p:nvPr/>
          </p:nvSpPr>
          <p:spPr>
            <a:xfrm>
              <a:off x="4346350" y="2112550"/>
              <a:ext cx="97850" cy="136575"/>
            </a:xfrm>
            <a:custGeom>
              <a:avLst/>
              <a:gdLst/>
              <a:ahLst/>
              <a:cxnLst/>
              <a:rect l="l" t="t" r="r" b="b"/>
              <a:pathLst>
                <a:path w="3914" h="5463" extrusionOk="0">
                  <a:moveTo>
                    <a:pt x="2392" y="0"/>
                  </a:moveTo>
                  <a:lnTo>
                    <a:pt x="2310" y="27"/>
                  </a:lnTo>
                  <a:lnTo>
                    <a:pt x="2256" y="54"/>
                  </a:lnTo>
                  <a:lnTo>
                    <a:pt x="2175" y="136"/>
                  </a:lnTo>
                  <a:lnTo>
                    <a:pt x="2066" y="299"/>
                  </a:lnTo>
                  <a:lnTo>
                    <a:pt x="109" y="3995"/>
                  </a:lnTo>
                  <a:lnTo>
                    <a:pt x="1" y="4212"/>
                  </a:lnTo>
                  <a:lnTo>
                    <a:pt x="1" y="4294"/>
                  </a:lnTo>
                  <a:lnTo>
                    <a:pt x="1" y="4375"/>
                  </a:lnTo>
                  <a:lnTo>
                    <a:pt x="28" y="4457"/>
                  </a:lnTo>
                  <a:lnTo>
                    <a:pt x="82" y="4511"/>
                  </a:lnTo>
                  <a:lnTo>
                    <a:pt x="191" y="4593"/>
                  </a:lnTo>
                  <a:lnTo>
                    <a:pt x="299" y="4647"/>
                  </a:lnTo>
                  <a:lnTo>
                    <a:pt x="924" y="4892"/>
                  </a:lnTo>
                  <a:lnTo>
                    <a:pt x="1550" y="5109"/>
                  </a:lnTo>
                  <a:lnTo>
                    <a:pt x="2175" y="5272"/>
                  </a:lnTo>
                  <a:lnTo>
                    <a:pt x="2827" y="5435"/>
                  </a:lnTo>
                  <a:lnTo>
                    <a:pt x="3044" y="5462"/>
                  </a:lnTo>
                  <a:lnTo>
                    <a:pt x="3126" y="5462"/>
                  </a:lnTo>
                  <a:lnTo>
                    <a:pt x="3207" y="5435"/>
                  </a:lnTo>
                  <a:lnTo>
                    <a:pt x="3262" y="5381"/>
                  </a:lnTo>
                  <a:lnTo>
                    <a:pt x="3316" y="5299"/>
                  </a:lnTo>
                  <a:lnTo>
                    <a:pt x="3343" y="5218"/>
                  </a:lnTo>
                  <a:lnTo>
                    <a:pt x="3370" y="5082"/>
                  </a:lnTo>
                  <a:lnTo>
                    <a:pt x="3914" y="815"/>
                  </a:lnTo>
                  <a:lnTo>
                    <a:pt x="3914" y="625"/>
                  </a:lnTo>
                  <a:lnTo>
                    <a:pt x="3887" y="571"/>
                  </a:lnTo>
                  <a:lnTo>
                    <a:pt x="3859" y="489"/>
                  </a:lnTo>
                  <a:lnTo>
                    <a:pt x="3805" y="462"/>
                  </a:lnTo>
                  <a:lnTo>
                    <a:pt x="3751" y="408"/>
                  </a:lnTo>
                  <a:lnTo>
                    <a:pt x="3560" y="353"/>
                  </a:lnTo>
                  <a:lnTo>
                    <a:pt x="3126" y="218"/>
                  </a:lnTo>
                  <a:lnTo>
                    <a:pt x="2691" y="54"/>
                  </a:lnTo>
                  <a:lnTo>
                    <a:pt x="2582" y="27"/>
                  </a:lnTo>
                  <a:lnTo>
                    <a:pt x="2473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2623;p25"/>
            <p:cNvSpPr/>
            <p:nvPr/>
          </p:nvSpPr>
          <p:spPr>
            <a:xfrm>
              <a:off x="4178550" y="1960350"/>
              <a:ext cx="131150" cy="86325"/>
            </a:xfrm>
            <a:custGeom>
              <a:avLst/>
              <a:gdLst/>
              <a:ahLst/>
              <a:cxnLst/>
              <a:rect l="l" t="t" r="r" b="b"/>
              <a:pathLst>
                <a:path w="5246" h="3453" extrusionOk="0">
                  <a:moveTo>
                    <a:pt x="190" y="1"/>
                  </a:moveTo>
                  <a:lnTo>
                    <a:pt x="136" y="55"/>
                  </a:lnTo>
                  <a:lnTo>
                    <a:pt x="82" y="82"/>
                  </a:lnTo>
                  <a:lnTo>
                    <a:pt x="27" y="137"/>
                  </a:lnTo>
                  <a:lnTo>
                    <a:pt x="27" y="218"/>
                  </a:lnTo>
                  <a:lnTo>
                    <a:pt x="0" y="381"/>
                  </a:lnTo>
                  <a:lnTo>
                    <a:pt x="55" y="979"/>
                  </a:lnTo>
                  <a:lnTo>
                    <a:pt x="109" y="1495"/>
                  </a:lnTo>
                  <a:lnTo>
                    <a:pt x="190" y="1985"/>
                  </a:lnTo>
                  <a:lnTo>
                    <a:pt x="408" y="2990"/>
                  </a:lnTo>
                  <a:lnTo>
                    <a:pt x="435" y="3153"/>
                  </a:lnTo>
                  <a:lnTo>
                    <a:pt x="489" y="3262"/>
                  </a:lnTo>
                  <a:lnTo>
                    <a:pt x="544" y="3343"/>
                  </a:lnTo>
                  <a:lnTo>
                    <a:pt x="625" y="3398"/>
                  </a:lnTo>
                  <a:lnTo>
                    <a:pt x="707" y="3425"/>
                  </a:lnTo>
                  <a:lnTo>
                    <a:pt x="815" y="3452"/>
                  </a:lnTo>
                  <a:lnTo>
                    <a:pt x="951" y="3425"/>
                  </a:lnTo>
                  <a:lnTo>
                    <a:pt x="1087" y="3371"/>
                  </a:lnTo>
                  <a:lnTo>
                    <a:pt x="2636" y="2800"/>
                  </a:lnTo>
                  <a:lnTo>
                    <a:pt x="4185" y="2256"/>
                  </a:lnTo>
                  <a:lnTo>
                    <a:pt x="4566" y="2120"/>
                  </a:lnTo>
                  <a:lnTo>
                    <a:pt x="4865" y="1985"/>
                  </a:lnTo>
                  <a:lnTo>
                    <a:pt x="5055" y="1876"/>
                  </a:lnTo>
                  <a:lnTo>
                    <a:pt x="5136" y="1794"/>
                  </a:lnTo>
                  <a:lnTo>
                    <a:pt x="5191" y="1740"/>
                  </a:lnTo>
                  <a:lnTo>
                    <a:pt x="5218" y="1659"/>
                  </a:lnTo>
                  <a:lnTo>
                    <a:pt x="5245" y="1550"/>
                  </a:lnTo>
                  <a:lnTo>
                    <a:pt x="5245" y="1332"/>
                  </a:lnTo>
                  <a:lnTo>
                    <a:pt x="5218" y="1006"/>
                  </a:lnTo>
                  <a:lnTo>
                    <a:pt x="5164" y="599"/>
                  </a:lnTo>
                  <a:lnTo>
                    <a:pt x="5109" y="381"/>
                  </a:lnTo>
                  <a:lnTo>
                    <a:pt x="5055" y="300"/>
                  </a:lnTo>
                  <a:lnTo>
                    <a:pt x="5000" y="218"/>
                  </a:lnTo>
                  <a:lnTo>
                    <a:pt x="4919" y="191"/>
                  </a:lnTo>
                  <a:lnTo>
                    <a:pt x="4837" y="137"/>
                  </a:lnTo>
                  <a:lnTo>
                    <a:pt x="4620" y="110"/>
                  </a:lnTo>
                  <a:lnTo>
                    <a:pt x="381" y="1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25"/>
            <p:cNvSpPr/>
            <p:nvPr/>
          </p:nvSpPr>
          <p:spPr>
            <a:xfrm>
              <a:off x="4635775" y="1924350"/>
              <a:ext cx="130450" cy="86300"/>
            </a:xfrm>
            <a:custGeom>
              <a:avLst/>
              <a:gdLst/>
              <a:ahLst/>
              <a:cxnLst/>
              <a:rect l="l" t="t" r="r" b="b"/>
              <a:pathLst>
                <a:path w="5218" h="3452" extrusionOk="0">
                  <a:moveTo>
                    <a:pt x="4674" y="1"/>
                  </a:moveTo>
                  <a:lnTo>
                    <a:pt x="4375" y="28"/>
                  </a:lnTo>
                  <a:lnTo>
                    <a:pt x="4022" y="82"/>
                  </a:lnTo>
                  <a:lnTo>
                    <a:pt x="1196" y="544"/>
                  </a:lnTo>
                  <a:lnTo>
                    <a:pt x="788" y="598"/>
                  </a:lnTo>
                  <a:lnTo>
                    <a:pt x="489" y="680"/>
                  </a:lnTo>
                  <a:lnTo>
                    <a:pt x="272" y="761"/>
                  </a:lnTo>
                  <a:lnTo>
                    <a:pt x="190" y="816"/>
                  </a:lnTo>
                  <a:lnTo>
                    <a:pt x="136" y="870"/>
                  </a:lnTo>
                  <a:lnTo>
                    <a:pt x="82" y="952"/>
                  </a:lnTo>
                  <a:lnTo>
                    <a:pt x="55" y="1033"/>
                  </a:lnTo>
                  <a:lnTo>
                    <a:pt x="0" y="1278"/>
                  </a:lnTo>
                  <a:lnTo>
                    <a:pt x="0" y="1577"/>
                  </a:lnTo>
                  <a:lnTo>
                    <a:pt x="0" y="2011"/>
                  </a:lnTo>
                  <a:lnTo>
                    <a:pt x="27" y="2229"/>
                  </a:lnTo>
                  <a:lnTo>
                    <a:pt x="55" y="2310"/>
                  </a:lnTo>
                  <a:lnTo>
                    <a:pt x="109" y="2392"/>
                  </a:lnTo>
                  <a:lnTo>
                    <a:pt x="163" y="2446"/>
                  </a:lnTo>
                  <a:lnTo>
                    <a:pt x="245" y="2473"/>
                  </a:lnTo>
                  <a:lnTo>
                    <a:pt x="435" y="2555"/>
                  </a:lnTo>
                  <a:lnTo>
                    <a:pt x="2473" y="2990"/>
                  </a:lnTo>
                  <a:lnTo>
                    <a:pt x="4511" y="3425"/>
                  </a:lnTo>
                  <a:lnTo>
                    <a:pt x="4647" y="3452"/>
                  </a:lnTo>
                  <a:lnTo>
                    <a:pt x="4756" y="3452"/>
                  </a:lnTo>
                  <a:lnTo>
                    <a:pt x="4865" y="3425"/>
                  </a:lnTo>
                  <a:lnTo>
                    <a:pt x="4919" y="3397"/>
                  </a:lnTo>
                  <a:lnTo>
                    <a:pt x="5001" y="3343"/>
                  </a:lnTo>
                  <a:lnTo>
                    <a:pt x="5028" y="3262"/>
                  </a:lnTo>
                  <a:lnTo>
                    <a:pt x="5082" y="3153"/>
                  </a:lnTo>
                  <a:lnTo>
                    <a:pt x="5082" y="3017"/>
                  </a:lnTo>
                  <a:lnTo>
                    <a:pt x="5218" y="1060"/>
                  </a:lnTo>
                  <a:lnTo>
                    <a:pt x="5191" y="680"/>
                  </a:lnTo>
                  <a:lnTo>
                    <a:pt x="5164" y="381"/>
                  </a:lnTo>
                  <a:lnTo>
                    <a:pt x="5109" y="191"/>
                  </a:lnTo>
                  <a:lnTo>
                    <a:pt x="5055" y="109"/>
                  </a:lnTo>
                  <a:lnTo>
                    <a:pt x="5001" y="55"/>
                  </a:lnTo>
                  <a:lnTo>
                    <a:pt x="4946" y="28"/>
                  </a:lnTo>
                  <a:lnTo>
                    <a:pt x="4865" y="1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25"/>
            <p:cNvSpPr/>
            <p:nvPr/>
          </p:nvSpPr>
          <p:spPr>
            <a:xfrm>
              <a:off x="4525025" y="2102350"/>
              <a:ext cx="108050" cy="137250"/>
            </a:xfrm>
            <a:custGeom>
              <a:avLst/>
              <a:gdLst/>
              <a:ahLst/>
              <a:cxnLst/>
              <a:rect l="l" t="t" r="r" b="b"/>
              <a:pathLst>
                <a:path w="4322" h="5490" extrusionOk="0">
                  <a:moveTo>
                    <a:pt x="1224" y="0"/>
                  </a:moveTo>
                  <a:lnTo>
                    <a:pt x="979" y="82"/>
                  </a:lnTo>
                  <a:lnTo>
                    <a:pt x="653" y="218"/>
                  </a:lnTo>
                  <a:lnTo>
                    <a:pt x="272" y="435"/>
                  </a:lnTo>
                  <a:lnTo>
                    <a:pt x="137" y="544"/>
                  </a:lnTo>
                  <a:lnTo>
                    <a:pt x="55" y="626"/>
                  </a:lnTo>
                  <a:lnTo>
                    <a:pt x="1" y="761"/>
                  </a:lnTo>
                  <a:lnTo>
                    <a:pt x="28" y="924"/>
                  </a:lnTo>
                  <a:lnTo>
                    <a:pt x="1142" y="5273"/>
                  </a:lnTo>
                  <a:lnTo>
                    <a:pt x="1196" y="5354"/>
                  </a:lnTo>
                  <a:lnTo>
                    <a:pt x="1224" y="5436"/>
                  </a:lnTo>
                  <a:lnTo>
                    <a:pt x="1278" y="5490"/>
                  </a:lnTo>
                  <a:lnTo>
                    <a:pt x="1495" y="5490"/>
                  </a:lnTo>
                  <a:lnTo>
                    <a:pt x="1658" y="5436"/>
                  </a:lnTo>
                  <a:lnTo>
                    <a:pt x="2256" y="5191"/>
                  </a:lnTo>
                  <a:lnTo>
                    <a:pt x="2854" y="4946"/>
                  </a:lnTo>
                  <a:lnTo>
                    <a:pt x="3425" y="4647"/>
                  </a:lnTo>
                  <a:lnTo>
                    <a:pt x="3995" y="4349"/>
                  </a:lnTo>
                  <a:lnTo>
                    <a:pt x="4131" y="4240"/>
                  </a:lnTo>
                  <a:lnTo>
                    <a:pt x="4240" y="4158"/>
                  </a:lnTo>
                  <a:lnTo>
                    <a:pt x="4294" y="4077"/>
                  </a:lnTo>
                  <a:lnTo>
                    <a:pt x="4322" y="3968"/>
                  </a:lnTo>
                  <a:lnTo>
                    <a:pt x="4322" y="3859"/>
                  </a:lnTo>
                  <a:lnTo>
                    <a:pt x="4294" y="3778"/>
                  </a:lnTo>
                  <a:lnTo>
                    <a:pt x="4213" y="3642"/>
                  </a:lnTo>
                  <a:lnTo>
                    <a:pt x="4131" y="3533"/>
                  </a:lnTo>
                  <a:lnTo>
                    <a:pt x="3180" y="2202"/>
                  </a:lnTo>
                  <a:lnTo>
                    <a:pt x="2256" y="897"/>
                  </a:lnTo>
                  <a:lnTo>
                    <a:pt x="1984" y="517"/>
                  </a:lnTo>
                  <a:lnTo>
                    <a:pt x="1767" y="245"/>
                  </a:lnTo>
                  <a:lnTo>
                    <a:pt x="1577" y="82"/>
                  </a:lnTo>
                  <a:lnTo>
                    <a:pt x="1495" y="28"/>
                  </a:lnTo>
                  <a:lnTo>
                    <a:pt x="1414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25"/>
            <p:cNvSpPr/>
            <p:nvPr/>
          </p:nvSpPr>
          <p:spPr>
            <a:xfrm>
              <a:off x="4621500" y="1823800"/>
              <a:ext cx="136575" cy="98525"/>
            </a:xfrm>
            <a:custGeom>
              <a:avLst/>
              <a:gdLst/>
              <a:ahLst/>
              <a:cxnLst/>
              <a:rect l="l" t="t" r="r" b="b"/>
              <a:pathLst>
                <a:path w="5463" h="3941" extrusionOk="0">
                  <a:moveTo>
                    <a:pt x="4213" y="1"/>
                  </a:moveTo>
                  <a:lnTo>
                    <a:pt x="4104" y="28"/>
                  </a:lnTo>
                  <a:lnTo>
                    <a:pt x="3914" y="109"/>
                  </a:lnTo>
                  <a:lnTo>
                    <a:pt x="354" y="2202"/>
                  </a:lnTo>
                  <a:lnTo>
                    <a:pt x="136" y="2310"/>
                  </a:lnTo>
                  <a:lnTo>
                    <a:pt x="55" y="2419"/>
                  </a:lnTo>
                  <a:lnTo>
                    <a:pt x="1" y="2555"/>
                  </a:lnTo>
                  <a:lnTo>
                    <a:pt x="1" y="2691"/>
                  </a:lnTo>
                  <a:lnTo>
                    <a:pt x="1" y="2800"/>
                  </a:lnTo>
                  <a:lnTo>
                    <a:pt x="55" y="3071"/>
                  </a:lnTo>
                  <a:lnTo>
                    <a:pt x="191" y="3316"/>
                  </a:lnTo>
                  <a:lnTo>
                    <a:pt x="354" y="3533"/>
                  </a:lnTo>
                  <a:lnTo>
                    <a:pt x="544" y="3724"/>
                  </a:lnTo>
                  <a:lnTo>
                    <a:pt x="789" y="3859"/>
                  </a:lnTo>
                  <a:lnTo>
                    <a:pt x="897" y="3887"/>
                  </a:lnTo>
                  <a:lnTo>
                    <a:pt x="1033" y="3914"/>
                  </a:lnTo>
                  <a:lnTo>
                    <a:pt x="1142" y="3941"/>
                  </a:lnTo>
                  <a:lnTo>
                    <a:pt x="1278" y="3941"/>
                  </a:lnTo>
                  <a:lnTo>
                    <a:pt x="3126" y="3642"/>
                  </a:lnTo>
                  <a:lnTo>
                    <a:pt x="5001" y="3343"/>
                  </a:lnTo>
                  <a:lnTo>
                    <a:pt x="5137" y="3316"/>
                  </a:lnTo>
                  <a:lnTo>
                    <a:pt x="5273" y="3262"/>
                  </a:lnTo>
                  <a:lnTo>
                    <a:pt x="5354" y="3207"/>
                  </a:lnTo>
                  <a:lnTo>
                    <a:pt x="5408" y="3126"/>
                  </a:lnTo>
                  <a:lnTo>
                    <a:pt x="5463" y="3044"/>
                  </a:lnTo>
                  <a:lnTo>
                    <a:pt x="5463" y="2935"/>
                  </a:lnTo>
                  <a:lnTo>
                    <a:pt x="5463" y="2800"/>
                  </a:lnTo>
                  <a:lnTo>
                    <a:pt x="5436" y="2664"/>
                  </a:lnTo>
                  <a:lnTo>
                    <a:pt x="5245" y="2066"/>
                  </a:lnTo>
                  <a:lnTo>
                    <a:pt x="5028" y="1468"/>
                  </a:lnTo>
                  <a:lnTo>
                    <a:pt x="4811" y="870"/>
                  </a:lnTo>
                  <a:lnTo>
                    <a:pt x="4566" y="299"/>
                  </a:lnTo>
                  <a:lnTo>
                    <a:pt x="4512" y="191"/>
                  </a:lnTo>
                  <a:lnTo>
                    <a:pt x="4430" y="109"/>
                  </a:lnTo>
                  <a:lnTo>
                    <a:pt x="4376" y="28"/>
                  </a:lnTo>
                  <a:lnTo>
                    <a:pt x="4294" y="1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25"/>
            <p:cNvSpPr/>
            <p:nvPr/>
          </p:nvSpPr>
          <p:spPr>
            <a:xfrm>
              <a:off x="4203000" y="2026925"/>
              <a:ext cx="133875" cy="114175"/>
            </a:xfrm>
            <a:custGeom>
              <a:avLst/>
              <a:gdLst/>
              <a:ahLst/>
              <a:cxnLst/>
              <a:rect l="l" t="t" r="r" b="b"/>
              <a:pathLst>
                <a:path w="5355" h="4567" extrusionOk="0">
                  <a:moveTo>
                    <a:pt x="4430" y="1"/>
                  </a:moveTo>
                  <a:lnTo>
                    <a:pt x="4321" y="28"/>
                  </a:lnTo>
                  <a:lnTo>
                    <a:pt x="4186" y="55"/>
                  </a:lnTo>
                  <a:lnTo>
                    <a:pt x="4022" y="110"/>
                  </a:lnTo>
                  <a:lnTo>
                    <a:pt x="2229" y="762"/>
                  </a:lnTo>
                  <a:lnTo>
                    <a:pt x="435" y="1387"/>
                  </a:lnTo>
                  <a:lnTo>
                    <a:pt x="191" y="1496"/>
                  </a:lnTo>
                  <a:lnTo>
                    <a:pt x="82" y="1577"/>
                  </a:lnTo>
                  <a:lnTo>
                    <a:pt x="28" y="1659"/>
                  </a:lnTo>
                  <a:lnTo>
                    <a:pt x="0" y="1740"/>
                  </a:lnTo>
                  <a:lnTo>
                    <a:pt x="0" y="1849"/>
                  </a:lnTo>
                  <a:lnTo>
                    <a:pt x="28" y="1958"/>
                  </a:lnTo>
                  <a:lnTo>
                    <a:pt x="82" y="2121"/>
                  </a:lnTo>
                  <a:lnTo>
                    <a:pt x="354" y="2719"/>
                  </a:lnTo>
                  <a:lnTo>
                    <a:pt x="680" y="3289"/>
                  </a:lnTo>
                  <a:lnTo>
                    <a:pt x="1033" y="3833"/>
                  </a:lnTo>
                  <a:lnTo>
                    <a:pt x="1414" y="4376"/>
                  </a:lnTo>
                  <a:lnTo>
                    <a:pt x="1495" y="4485"/>
                  </a:lnTo>
                  <a:lnTo>
                    <a:pt x="1577" y="4539"/>
                  </a:lnTo>
                  <a:lnTo>
                    <a:pt x="1658" y="4566"/>
                  </a:lnTo>
                  <a:lnTo>
                    <a:pt x="1740" y="4566"/>
                  </a:lnTo>
                  <a:lnTo>
                    <a:pt x="1821" y="4539"/>
                  </a:lnTo>
                  <a:lnTo>
                    <a:pt x="1903" y="4485"/>
                  </a:lnTo>
                  <a:lnTo>
                    <a:pt x="2066" y="4376"/>
                  </a:lnTo>
                  <a:lnTo>
                    <a:pt x="5055" y="1767"/>
                  </a:lnTo>
                  <a:lnTo>
                    <a:pt x="5164" y="1659"/>
                  </a:lnTo>
                  <a:lnTo>
                    <a:pt x="5245" y="1550"/>
                  </a:lnTo>
                  <a:lnTo>
                    <a:pt x="5327" y="1414"/>
                  </a:lnTo>
                  <a:lnTo>
                    <a:pt x="5354" y="1333"/>
                  </a:lnTo>
                  <a:lnTo>
                    <a:pt x="5354" y="1224"/>
                  </a:lnTo>
                  <a:lnTo>
                    <a:pt x="5109" y="843"/>
                  </a:lnTo>
                  <a:lnTo>
                    <a:pt x="5001" y="653"/>
                  </a:lnTo>
                  <a:lnTo>
                    <a:pt x="4892" y="436"/>
                  </a:lnTo>
                  <a:lnTo>
                    <a:pt x="4811" y="273"/>
                  </a:lnTo>
                  <a:lnTo>
                    <a:pt x="4729" y="164"/>
                  </a:lnTo>
                  <a:lnTo>
                    <a:pt x="4647" y="83"/>
                  </a:lnTo>
                  <a:lnTo>
                    <a:pt x="4566" y="28"/>
                  </a:lnTo>
                  <a:lnTo>
                    <a:pt x="4430" y="1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25"/>
            <p:cNvSpPr/>
            <p:nvPr/>
          </p:nvSpPr>
          <p:spPr>
            <a:xfrm>
              <a:off x="4359950" y="1668900"/>
              <a:ext cx="93100" cy="133875"/>
            </a:xfrm>
            <a:custGeom>
              <a:avLst/>
              <a:gdLst/>
              <a:ahLst/>
              <a:cxnLst/>
              <a:rect l="l" t="t" r="r" b="b"/>
              <a:pathLst>
                <a:path w="3724" h="5355" extrusionOk="0">
                  <a:moveTo>
                    <a:pt x="3152" y="1"/>
                  </a:moveTo>
                  <a:lnTo>
                    <a:pt x="2908" y="28"/>
                  </a:lnTo>
                  <a:lnTo>
                    <a:pt x="2256" y="109"/>
                  </a:lnTo>
                  <a:lnTo>
                    <a:pt x="1603" y="272"/>
                  </a:lnTo>
                  <a:lnTo>
                    <a:pt x="978" y="435"/>
                  </a:lnTo>
                  <a:lnTo>
                    <a:pt x="353" y="653"/>
                  </a:lnTo>
                  <a:lnTo>
                    <a:pt x="217" y="707"/>
                  </a:lnTo>
                  <a:lnTo>
                    <a:pt x="136" y="761"/>
                  </a:lnTo>
                  <a:lnTo>
                    <a:pt x="54" y="816"/>
                  </a:lnTo>
                  <a:lnTo>
                    <a:pt x="27" y="897"/>
                  </a:lnTo>
                  <a:lnTo>
                    <a:pt x="0" y="979"/>
                  </a:lnTo>
                  <a:lnTo>
                    <a:pt x="27" y="1060"/>
                  </a:lnTo>
                  <a:lnTo>
                    <a:pt x="109" y="1278"/>
                  </a:lnTo>
                  <a:lnTo>
                    <a:pt x="815" y="2800"/>
                  </a:lnTo>
                  <a:lnTo>
                    <a:pt x="1522" y="4349"/>
                  </a:lnTo>
                  <a:lnTo>
                    <a:pt x="1712" y="4729"/>
                  </a:lnTo>
                  <a:lnTo>
                    <a:pt x="1848" y="5001"/>
                  </a:lnTo>
                  <a:lnTo>
                    <a:pt x="2011" y="5191"/>
                  </a:lnTo>
                  <a:lnTo>
                    <a:pt x="2065" y="5273"/>
                  </a:lnTo>
                  <a:lnTo>
                    <a:pt x="2147" y="5327"/>
                  </a:lnTo>
                  <a:lnTo>
                    <a:pt x="2228" y="5354"/>
                  </a:lnTo>
                  <a:lnTo>
                    <a:pt x="2582" y="5354"/>
                  </a:lnTo>
                  <a:lnTo>
                    <a:pt x="2881" y="5273"/>
                  </a:lnTo>
                  <a:lnTo>
                    <a:pt x="3315" y="5164"/>
                  </a:lnTo>
                  <a:lnTo>
                    <a:pt x="3506" y="5082"/>
                  </a:lnTo>
                  <a:lnTo>
                    <a:pt x="3587" y="5055"/>
                  </a:lnTo>
                  <a:lnTo>
                    <a:pt x="3642" y="5001"/>
                  </a:lnTo>
                  <a:lnTo>
                    <a:pt x="3669" y="4919"/>
                  </a:lnTo>
                  <a:lnTo>
                    <a:pt x="3696" y="4838"/>
                  </a:lnTo>
                  <a:lnTo>
                    <a:pt x="3723" y="4620"/>
                  </a:lnTo>
                  <a:lnTo>
                    <a:pt x="3642" y="3479"/>
                  </a:lnTo>
                  <a:lnTo>
                    <a:pt x="3560" y="2365"/>
                  </a:lnTo>
                  <a:lnTo>
                    <a:pt x="3451" y="408"/>
                  </a:lnTo>
                  <a:lnTo>
                    <a:pt x="3424" y="299"/>
                  </a:lnTo>
                  <a:lnTo>
                    <a:pt x="3397" y="191"/>
                  </a:lnTo>
                  <a:lnTo>
                    <a:pt x="3343" y="136"/>
                  </a:lnTo>
                  <a:lnTo>
                    <a:pt x="3288" y="82"/>
                  </a:lnTo>
                  <a:lnTo>
                    <a:pt x="3234" y="28"/>
                  </a:lnTo>
                  <a:lnTo>
                    <a:pt x="3152" y="1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25"/>
            <p:cNvSpPr/>
            <p:nvPr/>
          </p:nvSpPr>
          <p:spPr>
            <a:xfrm>
              <a:off x="4209800" y="1765375"/>
              <a:ext cx="136575" cy="118225"/>
            </a:xfrm>
            <a:custGeom>
              <a:avLst/>
              <a:gdLst/>
              <a:ahLst/>
              <a:cxnLst/>
              <a:rect l="l" t="t" r="r" b="b"/>
              <a:pathLst>
                <a:path w="5463" h="4729" extrusionOk="0">
                  <a:moveTo>
                    <a:pt x="1848" y="0"/>
                  </a:moveTo>
                  <a:lnTo>
                    <a:pt x="1767" y="28"/>
                  </a:lnTo>
                  <a:lnTo>
                    <a:pt x="1685" y="82"/>
                  </a:lnTo>
                  <a:lnTo>
                    <a:pt x="1631" y="136"/>
                  </a:lnTo>
                  <a:lnTo>
                    <a:pt x="1495" y="299"/>
                  </a:lnTo>
                  <a:lnTo>
                    <a:pt x="1114" y="761"/>
                  </a:lnTo>
                  <a:lnTo>
                    <a:pt x="761" y="1278"/>
                  </a:lnTo>
                  <a:lnTo>
                    <a:pt x="435" y="1794"/>
                  </a:lnTo>
                  <a:lnTo>
                    <a:pt x="109" y="2310"/>
                  </a:lnTo>
                  <a:lnTo>
                    <a:pt x="55" y="2446"/>
                  </a:lnTo>
                  <a:lnTo>
                    <a:pt x="0" y="2555"/>
                  </a:lnTo>
                  <a:lnTo>
                    <a:pt x="0" y="2664"/>
                  </a:lnTo>
                  <a:lnTo>
                    <a:pt x="0" y="2772"/>
                  </a:lnTo>
                  <a:lnTo>
                    <a:pt x="55" y="2854"/>
                  </a:lnTo>
                  <a:lnTo>
                    <a:pt x="136" y="2935"/>
                  </a:lnTo>
                  <a:lnTo>
                    <a:pt x="218" y="2990"/>
                  </a:lnTo>
                  <a:lnTo>
                    <a:pt x="381" y="3044"/>
                  </a:lnTo>
                  <a:lnTo>
                    <a:pt x="2147" y="3778"/>
                  </a:lnTo>
                  <a:lnTo>
                    <a:pt x="3914" y="4539"/>
                  </a:lnTo>
                  <a:lnTo>
                    <a:pt x="4077" y="4620"/>
                  </a:lnTo>
                  <a:lnTo>
                    <a:pt x="4267" y="4702"/>
                  </a:lnTo>
                  <a:lnTo>
                    <a:pt x="4375" y="4729"/>
                  </a:lnTo>
                  <a:lnTo>
                    <a:pt x="4457" y="4729"/>
                  </a:lnTo>
                  <a:lnTo>
                    <a:pt x="4539" y="4675"/>
                  </a:lnTo>
                  <a:lnTo>
                    <a:pt x="4620" y="4593"/>
                  </a:lnTo>
                  <a:lnTo>
                    <a:pt x="4837" y="4321"/>
                  </a:lnTo>
                  <a:lnTo>
                    <a:pt x="5055" y="4022"/>
                  </a:lnTo>
                  <a:lnTo>
                    <a:pt x="5463" y="3425"/>
                  </a:lnTo>
                  <a:lnTo>
                    <a:pt x="5354" y="3289"/>
                  </a:lnTo>
                  <a:lnTo>
                    <a:pt x="5272" y="3180"/>
                  </a:lnTo>
                  <a:lnTo>
                    <a:pt x="2120" y="136"/>
                  </a:lnTo>
                  <a:lnTo>
                    <a:pt x="2038" y="55"/>
                  </a:lnTo>
                  <a:lnTo>
                    <a:pt x="1930" y="28"/>
                  </a:lnTo>
                  <a:lnTo>
                    <a:pt x="1848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25"/>
            <p:cNvSpPr/>
            <p:nvPr/>
          </p:nvSpPr>
          <p:spPr>
            <a:xfrm>
              <a:off x="4272300" y="1700150"/>
              <a:ext cx="120275" cy="135225"/>
            </a:xfrm>
            <a:custGeom>
              <a:avLst/>
              <a:gdLst/>
              <a:ahLst/>
              <a:cxnLst/>
              <a:rect l="l" t="t" r="r" b="b"/>
              <a:pathLst>
                <a:path w="4811" h="5409" extrusionOk="0">
                  <a:moveTo>
                    <a:pt x="2636" y="1"/>
                  </a:moveTo>
                  <a:lnTo>
                    <a:pt x="2528" y="28"/>
                  </a:lnTo>
                  <a:lnTo>
                    <a:pt x="2419" y="55"/>
                  </a:lnTo>
                  <a:lnTo>
                    <a:pt x="2256" y="136"/>
                  </a:lnTo>
                  <a:lnTo>
                    <a:pt x="1740" y="463"/>
                  </a:lnTo>
                  <a:lnTo>
                    <a:pt x="1223" y="816"/>
                  </a:lnTo>
                  <a:lnTo>
                    <a:pt x="707" y="1196"/>
                  </a:lnTo>
                  <a:lnTo>
                    <a:pt x="218" y="1577"/>
                  </a:lnTo>
                  <a:lnTo>
                    <a:pt x="109" y="1685"/>
                  </a:lnTo>
                  <a:lnTo>
                    <a:pt x="28" y="1767"/>
                  </a:lnTo>
                  <a:lnTo>
                    <a:pt x="0" y="1876"/>
                  </a:lnTo>
                  <a:lnTo>
                    <a:pt x="0" y="1957"/>
                  </a:lnTo>
                  <a:lnTo>
                    <a:pt x="0" y="2039"/>
                  </a:lnTo>
                  <a:lnTo>
                    <a:pt x="55" y="2120"/>
                  </a:lnTo>
                  <a:lnTo>
                    <a:pt x="218" y="2311"/>
                  </a:lnTo>
                  <a:lnTo>
                    <a:pt x="1712" y="3724"/>
                  </a:lnTo>
                  <a:lnTo>
                    <a:pt x="3180" y="5164"/>
                  </a:lnTo>
                  <a:lnTo>
                    <a:pt x="3343" y="5327"/>
                  </a:lnTo>
                  <a:lnTo>
                    <a:pt x="3479" y="5381"/>
                  </a:lnTo>
                  <a:lnTo>
                    <a:pt x="3615" y="5409"/>
                  </a:lnTo>
                  <a:lnTo>
                    <a:pt x="4050" y="5110"/>
                  </a:lnTo>
                  <a:lnTo>
                    <a:pt x="4267" y="4947"/>
                  </a:lnTo>
                  <a:lnTo>
                    <a:pt x="4484" y="4811"/>
                  </a:lnTo>
                  <a:lnTo>
                    <a:pt x="4620" y="4729"/>
                  </a:lnTo>
                  <a:lnTo>
                    <a:pt x="4702" y="4648"/>
                  </a:lnTo>
                  <a:lnTo>
                    <a:pt x="4756" y="4566"/>
                  </a:lnTo>
                  <a:lnTo>
                    <a:pt x="4810" y="4485"/>
                  </a:lnTo>
                  <a:lnTo>
                    <a:pt x="4810" y="4403"/>
                  </a:lnTo>
                  <a:lnTo>
                    <a:pt x="4810" y="4294"/>
                  </a:lnTo>
                  <a:lnTo>
                    <a:pt x="4702" y="4050"/>
                  </a:lnTo>
                  <a:lnTo>
                    <a:pt x="3859" y="2229"/>
                  </a:lnTo>
                  <a:lnTo>
                    <a:pt x="3017" y="408"/>
                  </a:lnTo>
                  <a:lnTo>
                    <a:pt x="2881" y="164"/>
                  </a:lnTo>
                  <a:lnTo>
                    <a:pt x="2799" y="82"/>
                  </a:lnTo>
                  <a:lnTo>
                    <a:pt x="2718" y="28"/>
                  </a:lnTo>
                  <a:lnTo>
                    <a:pt x="2636" y="1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25"/>
            <p:cNvSpPr/>
            <p:nvPr/>
          </p:nvSpPr>
          <p:spPr>
            <a:xfrm>
              <a:off x="4451650" y="2124100"/>
              <a:ext cx="83600" cy="128425"/>
            </a:xfrm>
            <a:custGeom>
              <a:avLst/>
              <a:gdLst/>
              <a:ahLst/>
              <a:cxnLst/>
              <a:rect l="l" t="t" r="r" b="b"/>
              <a:pathLst>
                <a:path w="3344" h="5137" extrusionOk="0">
                  <a:moveTo>
                    <a:pt x="1767" y="0"/>
                  </a:moveTo>
                  <a:lnTo>
                    <a:pt x="1441" y="27"/>
                  </a:lnTo>
                  <a:lnTo>
                    <a:pt x="979" y="54"/>
                  </a:lnTo>
                  <a:lnTo>
                    <a:pt x="870" y="54"/>
                  </a:lnTo>
                  <a:lnTo>
                    <a:pt x="762" y="109"/>
                  </a:lnTo>
                  <a:lnTo>
                    <a:pt x="680" y="136"/>
                  </a:lnTo>
                  <a:lnTo>
                    <a:pt x="599" y="217"/>
                  </a:lnTo>
                  <a:lnTo>
                    <a:pt x="517" y="299"/>
                  </a:lnTo>
                  <a:lnTo>
                    <a:pt x="463" y="381"/>
                  </a:lnTo>
                  <a:lnTo>
                    <a:pt x="436" y="489"/>
                  </a:lnTo>
                  <a:lnTo>
                    <a:pt x="408" y="598"/>
                  </a:lnTo>
                  <a:lnTo>
                    <a:pt x="245" y="2038"/>
                  </a:lnTo>
                  <a:lnTo>
                    <a:pt x="55" y="3506"/>
                  </a:lnTo>
                  <a:lnTo>
                    <a:pt x="1" y="4076"/>
                  </a:lnTo>
                  <a:lnTo>
                    <a:pt x="1" y="4484"/>
                  </a:lnTo>
                  <a:lnTo>
                    <a:pt x="1" y="4647"/>
                  </a:lnTo>
                  <a:lnTo>
                    <a:pt x="28" y="4783"/>
                  </a:lnTo>
                  <a:lnTo>
                    <a:pt x="55" y="4892"/>
                  </a:lnTo>
                  <a:lnTo>
                    <a:pt x="137" y="5000"/>
                  </a:lnTo>
                  <a:lnTo>
                    <a:pt x="218" y="5055"/>
                  </a:lnTo>
                  <a:lnTo>
                    <a:pt x="327" y="5109"/>
                  </a:lnTo>
                  <a:lnTo>
                    <a:pt x="463" y="5136"/>
                  </a:lnTo>
                  <a:lnTo>
                    <a:pt x="1061" y="5136"/>
                  </a:lnTo>
                  <a:lnTo>
                    <a:pt x="1631" y="5082"/>
                  </a:lnTo>
                  <a:lnTo>
                    <a:pt x="2120" y="5055"/>
                  </a:lnTo>
                  <a:lnTo>
                    <a:pt x="2610" y="5000"/>
                  </a:lnTo>
                  <a:lnTo>
                    <a:pt x="2881" y="4973"/>
                  </a:lnTo>
                  <a:lnTo>
                    <a:pt x="3072" y="4946"/>
                  </a:lnTo>
                  <a:lnTo>
                    <a:pt x="3207" y="4864"/>
                  </a:lnTo>
                  <a:lnTo>
                    <a:pt x="3289" y="4783"/>
                  </a:lnTo>
                  <a:lnTo>
                    <a:pt x="3343" y="4674"/>
                  </a:lnTo>
                  <a:lnTo>
                    <a:pt x="3343" y="4511"/>
                  </a:lnTo>
                  <a:lnTo>
                    <a:pt x="3316" y="4321"/>
                  </a:lnTo>
                  <a:lnTo>
                    <a:pt x="3262" y="4076"/>
                  </a:lnTo>
                  <a:lnTo>
                    <a:pt x="2881" y="2609"/>
                  </a:lnTo>
                  <a:lnTo>
                    <a:pt x="2474" y="1141"/>
                  </a:lnTo>
                  <a:lnTo>
                    <a:pt x="2283" y="353"/>
                  </a:lnTo>
                  <a:lnTo>
                    <a:pt x="2202" y="136"/>
                  </a:lnTo>
                  <a:lnTo>
                    <a:pt x="2175" y="82"/>
                  </a:lnTo>
                  <a:lnTo>
                    <a:pt x="2120" y="27"/>
                  </a:lnTo>
                  <a:lnTo>
                    <a:pt x="2039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25"/>
            <p:cNvSpPr/>
            <p:nvPr/>
          </p:nvSpPr>
          <p:spPr>
            <a:xfrm>
              <a:off x="4180575" y="1857100"/>
              <a:ext cx="133200" cy="86975"/>
            </a:xfrm>
            <a:custGeom>
              <a:avLst/>
              <a:gdLst/>
              <a:ahLst/>
              <a:cxnLst/>
              <a:rect l="l" t="t" r="r" b="b"/>
              <a:pathLst>
                <a:path w="5328" h="3479" extrusionOk="0">
                  <a:moveTo>
                    <a:pt x="870" y="0"/>
                  </a:moveTo>
                  <a:lnTo>
                    <a:pt x="762" y="27"/>
                  </a:lnTo>
                  <a:lnTo>
                    <a:pt x="680" y="82"/>
                  </a:lnTo>
                  <a:lnTo>
                    <a:pt x="626" y="190"/>
                  </a:lnTo>
                  <a:lnTo>
                    <a:pt x="571" y="326"/>
                  </a:lnTo>
                  <a:lnTo>
                    <a:pt x="381" y="951"/>
                  </a:lnTo>
                  <a:lnTo>
                    <a:pt x="218" y="1576"/>
                  </a:lnTo>
                  <a:lnTo>
                    <a:pt x="109" y="2229"/>
                  </a:lnTo>
                  <a:lnTo>
                    <a:pt x="1" y="2854"/>
                  </a:lnTo>
                  <a:lnTo>
                    <a:pt x="1" y="2989"/>
                  </a:lnTo>
                  <a:lnTo>
                    <a:pt x="1" y="3098"/>
                  </a:lnTo>
                  <a:lnTo>
                    <a:pt x="28" y="3180"/>
                  </a:lnTo>
                  <a:lnTo>
                    <a:pt x="82" y="3261"/>
                  </a:lnTo>
                  <a:lnTo>
                    <a:pt x="137" y="3316"/>
                  </a:lnTo>
                  <a:lnTo>
                    <a:pt x="218" y="3343"/>
                  </a:lnTo>
                  <a:lnTo>
                    <a:pt x="327" y="3370"/>
                  </a:lnTo>
                  <a:lnTo>
                    <a:pt x="463" y="3370"/>
                  </a:lnTo>
                  <a:lnTo>
                    <a:pt x="4512" y="3479"/>
                  </a:lnTo>
                  <a:lnTo>
                    <a:pt x="4756" y="3479"/>
                  </a:lnTo>
                  <a:lnTo>
                    <a:pt x="4865" y="3451"/>
                  </a:lnTo>
                  <a:lnTo>
                    <a:pt x="4947" y="3424"/>
                  </a:lnTo>
                  <a:lnTo>
                    <a:pt x="5001" y="3343"/>
                  </a:lnTo>
                  <a:lnTo>
                    <a:pt x="5055" y="3288"/>
                  </a:lnTo>
                  <a:lnTo>
                    <a:pt x="5083" y="3180"/>
                  </a:lnTo>
                  <a:lnTo>
                    <a:pt x="5110" y="3071"/>
                  </a:lnTo>
                  <a:lnTo>
                    <a:pt x="5164" y="2718"/>
                  </a:lnTo>
                  <a:lnTo>
                    <a:pt x="5273" y="2364"/>
                  </a:lnTo>
                  <a:lnTo>
                    <a:pt x="5300" y="2201"/>
                  </a:lnTo>
                  <a:lnTo>
                    <a:pt x="5327" y="2093"/>
                  </a:lnTo>
                  <a:lnTo>
                    <a:pt x="5300" y="1984"/>
                  </a:lnTo>
                  <a:lnTo>
                    <a:pt x="5246" y="1875"/>
                  </a:lnTo>
                  <a:lnTo>
                    <a:pt x="5191" y="1794"/>
                  </a:lnTo>
                  <a:lnTo>
                    <a:pt x="5083" y="1712"/>
                  </a:lnTo>
                  <a:lnTo>
                    <a:pt x="4947" y="1658"/>
                  </a:lnTo>
                  <a:lnTo>
                    <a:pt x="4784" y="1576"/>
                  </a:lnTo>
                  <a:lnTo>
                    <a:pt x="3914" y="1277"/>
                  </a:lnTo>
                  <a:lnTo>
                    <a:pt x="3072" y="951"/>
                  </a:lnTo>
                  <a:lnTo>
                    <a:pt x="2229" y="571"/>
                  </a:lnTo>
                  <a:lnTo>
                    <a:pt x="1387" y="163"/>
                  </a:lnTo>
                  <a:lnTo>
                    <a:pt x="1088" y="27"/>
                  </a:lnTo>
                  <a:lnTo>
                    <a:pt x="979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25"/>
            <p:cNvSpPr/>
            <p:nvPr/>
          </p:nvSpPr>
          <p:spPr>
            <a:xfrm>
              <a:off x="4585500" y="1741600"/>
              <a:ext cx="131825" cy="124350"/>
            </a:xfrm>
            <a:custGeom>
              <a:avLst/>
              <a:gdLst/>
              <a:ahLst/>
              <a:cxnLst/>
              <a:rect l="l" t="t" r="r" b="b"/>
              <a:pathLst>
                <a:path w="5273" h="4974" extrusionOk="0">
                  <a:moveTo>
                    <a:pt x="3125" y="0"/>
                  </a:moveTo>
                  <a:lnTo>
                    <a:pt x="3017" y="27"/>
                  </a:lnTo>
                  <a:lnTo>
                    <a:pt x="2935" y="82"/>
                  </a:lnTo>
                  <a:lnTo>
                    <a:pt x="2826" y="163"/>
                  </a:lnTo>
                  <a:lnTo>
                    <a:pt x="2745" y="272"/>
                  </a:lnTo>
                  <a:lnTo>
                    <a:pt x="1712" y="1576"/>
                  </a:lnTo>
                  <a:lnTo>
                    <a:pt x="680" y="2854"/>
                  </a:lnTo>
                  <a:lnTo>
                    <a:pt x="163" y="3506"/>
                  </a:lnTo>
                  <a:lnTo>
                    <a:pt x="27" y="3696"/>
                  </a:lnTo>
                  <a:lnTo>
                    <a:pt x="0" y="3751"/>
                  </a:lnTo>
                  <a:lnTo>
                    <a:pt x="0" y="3832"/>
                  </a:lnTo>
                  <a:lnTo>
                    <a:pt x="27" y="3886"/>
                  </a:lnTo>
                  <a:lnTo>
                    <a:pt x="82" y="3968"/>
                  </a:lnTo>
                  <a:lnTo>
                    <a:pt x="218" y="4131"/>
                  </a:lnTo>
                  <a:lnTo>
                    <a:pt x="435" y="4403"/>
                  </a:lnTo>
                  <a:lnTo>
                    <a:pt x="734" y="4756"/>
                  </a:lnTo>
                  <a:lnTo>
                    <a:pt x="897" y="4892"/>
                  </a:lnTo>
                  <a:lnTo>
                    <a:pt x="951" y="4946"/>
                  </a:lnTo>
                  <a:lnTo>
                    <a:pt x="1033" y="4973"/>
                  </a:lnTo>
                  <a:lnTo>
                    <a:pt x="1114" y="4973"/>
                  </a:lnTo>
                  <a:lnTo>
                    <a:pt x="1196" y="4946"/>
                  </a:lnTo>
                  <a:lnTo>
                    <a:pt x="1359" y="4892"/>
                  </a:lnTo>
                  <a:lnTo>
                    <a:pt x="5028" y="2745"/>
                  </a:lnTo>
                  <a:lnTo>
                    <a:pt x="5109" y="2664"/>
                  </a:lnTo>
                  <a:lnTo>
                    <a:pt x="5218" y="2609"/>
                  </a:lnTo>
                  <a:lnTo>
                    <a:pt x="5272" y="2500"/>
                  </a:lnTo>
                  <a:lnTo>
                    <a:pt x="5272" y="2446"/>
                  </a:lnTo>
                  <a:lnTo>
                    <a:pt x="5272" y="2365"/>
                  </a:lnTo>
                  <a:lnTo>
                    <a:pt x="5055" y="2038"/>
                  </a:lnTo>
                  <a:lnTo>
                    <a:pt x="4702" y="1576"/>
                  </a:lnTo>
                  <a:lnTo>
                    <a:pt x="4321" y="1114"/>
                  </a:lnTo>
                  <a:lnTo>
                    <a:pt x="3941" y="680"/>
                  </a:lnTo>
                  <a:lnTo>
                    <a:pt x="3506" y="245"/>
                  </a:lnTo>
                  <a:lnTo>
                    <a:pt x="3397" y="136"/>
                  </a:lnTo>
                  <a:lnTo>
                    <a:pt x="3316" y="55"/>
                  </a:lnTo>
                  <a:lnTo>
                    <a:pt x="3207" y="27"/>
                  </a:lnTo>
                  <a:lnTo>
                    <a:pt x="3125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25"/>
            <p:cNvSpPr/>
            <p:nvPr/>
          </p:nvSpPr>
          <p:spPr>
            <a:xfrm>
              <a:off x="4463875" y="1666175"/>
              <a:ext cx="85625" cy="132525"/>
            </a:xfrm>
            <a:custGeom>
              <a:avLst/>
              <a:gdLst/>
              <a:ahLst/>
              <a:cxnLst/>
              <a:rect l="l" t="t" r="r" b="b"/>
              <a:pathLst>
                <a:path w="3425" h="5301" extrusionOk="0">
                  <a:moveTo>
                    <a:pt x="381" y="1"/>
                  </a:moveTo>
                  <a:lnTo>
                    <a:pt x="245" y="28"/>
                  </a:lnTo>
                  <a:lnTo>
                    <a:pt x="164" y="82"/>
                  </a:lnTo>
                  <a:lnTo>
                    <a:pt x="82" y="137"/>
                  </a:lnTo>
                  <a:lnTo>
                    <a:pt x="28" y="218"/>
                  </a:lnTo>
                  <a:lnTo>
                    <a:pt x="1" y="327"/>
                  </a:lnTo>
                  <a:lnTo>
                    <a:pt x="1" y="463"/>
                  </a:lnTo>
                  <a:lnTo>
                    <a:pt x="1" y="599"/>
                  </a:lnTo>
                  <a:lnTo>
                    <a:pt x="55" y="1604"/>
                  </a:lnTo>
                  <a:lnTo>
                    <a:pt x="137" y="2582"/>
                  </a:lnTo>
                  <a:lnTo>
                    <a:pt x="218" y="3887"/>
                  </a:lnTo>
                  <a:lnTo>
                    <a:pt x="245" y="4322"/>
                  </a:lnTo>
                  <a:lnTo>
                    <a:pt x="300" y="4621"/>
                  </a:lnTo>
                  <a:lnTo>
                    <a:pt x="354" y="4838"/>
                  </a:lnTo>
                  <a:lnTo>
                    <a:pt x="381" y="4947"/>
                  </a:lnTo>
                  <a:lnTo>
                    <a:pt x="436" y="5001"/>
                  </a:lnTo>
                  <a:lnTo>
                    <a:pt x="517" y="5055"/>
                  </a:lnTo>
                  <a:lnTo>
                    <a:pt x="599" y="5110"/>
                  </a:lnTo>
                  <a:lnTo>
                    <a:pt x="816" y="5191"/>
                  </a:lnTo>
                  <a:lnTo>
                    <a:pt x="1115" y="5246"/>
                  </a:lnTo>
                  <a:lnTo>
                    <a:pt x="1523" y="5273"/>
                  </a:lnTo>
                  <a:lnTo>
                    <a:pt x="1659" y="5300"/>
                  </a:lnTo>
                  <a:lnTo>
                    <a:pt x="1767" y="5273"/>
                  </a:lnTo>
                  <a:lnTo>
                    <a:pt x="1849" y="5246"/>
                  </a:lnTo>
                  <a:lnTo>
                    <a:pt x="1957" y="5219"/>
                  </a:lnTo>
                  <a:lnTo>
                    <a:pt x="2012" y="5137"/>
                  </a:lnTo>
                  <a:lnTo>
                    <a:pt x="2066" y="5055"/>
                  </a:lnTo>
                  <a:lnTo>
                    <a:pt x="2121" y="4920"/>
                  </a:lnTo>
                  <a:lnTo>
                    <a:pt x="2148" y="4757"/>
                  </a:lnTo>
                  <a:lnTo>
                    <a:pt x="2365" y="3805"/>
                  </a:lnTo>
                  <a:lnTo>
                    <a:pt x="2637" y="2854"/>
                  </a:lnTo>
                  <a:lnTo>
                    <a:pt x="2963" y="1930"/>
                  </a:lnTo>
                  <a:lnTo>
                    <a:pt x="3316" y="1006"/>
                  </a:lnTo>
                  <a:lnTo>
                    <a:pt x="3398" y="843"/>
                  </a:lnTo>
                  <a:lnTo>
                    <a:pt x="3425" y="735"/>
                  </a:lnTo>
                  <a:lnTo>
                    <a:pt x="3425" y="626"/>
                  </a:lnTo>
                  <a:lnTo>
                    <a:pt x="3398" y="544"/>
                  </a:lnTo>
                  <a:lnTo>
                    <a:pt x="3371" y="463"/>
                  </a:lnTo>
                  <a:lnTo>
                    <a:pt x="3289" y="408"/>
                  </a:lnTo>
                  <a:lnTo>
                    <a:pt x="3208" y="381"/>
                  </a:lnTo>
                  <a:lnTo>
                    <a:pt x="3072" y="327"/>
                  </a:lnTo>
                  <a:lnTo>
                    <a:pt x="2447" y="218"/>
                  </a:lnTo>
                  <a:lnTo>
                    <a:pt x="1822" y="110"/>
                  </a:lnTo>
                  <a:lnTo>
                    <a:pt x="1169" y="55"/>
                  </a:lnTo>
                  <a:lnTo>
                    <a:pt x="544" y="1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25"/>
            <p:cNvSpPr/>
            <p:nvPr/>
          </p:nvSpPr>
          <p:spPr>
            <a:xfrm>
              <a:off x="4533175" y="1686575"/>
              <a:ext cx="110775" cy="134525"/>
            </a:xfrm>
            <a:custGeom>
              <a:avLst/>
              <a:gdLst/>
              <a:ahLst/>
              <a:cxnLst/>
              <a:rect l="l" t="t" r="r" b="b"/>
              <a:pathLst>
                <a:path w="4431" h="5381" extrusionOk="0">
                  <a:moveTo>
                    <a:pt x="1577" y="0"/>
                  </a:moveTo>
                  <a:lnTo>
                    <a:pt x="1523" y="27"/>
                  </a:lnTo>
                  <a:lnTo>
                    <a:pt x="1441" y="82"/>
                  </a:lnTo>
                  <a:lnTo>
                    <a:pt x="1387" y="136"/>
                  </a:lnTo>
                  <a:lnTo>
                    <a:pt x="1360" y="217"/>
                  </a:lnTo>
                  <a:lnTo>
                    <a:pt x="1278" y="381"/>
                  </a:lnTo>
                  <a:lnTo>
                    <a:pt x="762" y="2065"/>
                  </a:lnTo>
                  <a:lnTo>
                    <a:pt x="490" y="2908"/>
                  </a:lnTo>
                  <a:lnTo>
                    <a:pt x="245" y="3750"/>
                  </a:lnTo>
                  <a:lnTo>
                    <a:pt x="55" y="4321"/>
                  </a:lnTo>
                  <a:lnTo>
                    <a:pt x="1" y="4484"/>
                  </a:lnTo>
                  <a:lnTo>
                    <a:pt x="28" y="4620"/>
                  </a:lnTo>
                  <a:lnTo>
                    <a:pt x="55" y="4674"/>
                  </a:lnTo>
                  <a:lnTo>
                    <a:pt x="109" y="4729"/>
                  </a:lnTo>
                  <a:lnTo>
                    <a:pt x="273" y="4865"/>
                  </a:lnTo>
                  <a:lnTo>
                    <a:pt x="898" y="5191"/>
                  </a:lnTo>
                  <a:lnTo>
                    <a:pt x="1061" y="5299"/>
                  </a:lnTo>
                  <a:lnTo>
                    <a:pt x="1169" y="5354"/>
                  </a:lnTo>
                  <a:lnTo>
                    <a:pt x="1251" y="5381"/>
                  </a:lnTo>
                  <a:lnTo>
                    <a:pt x="1332" y="5381"/>
                  </a:lnTo>
                  <a:lnTo>
                    <a:pt x="1414" y="5354"/>
                  </a:lnTo>
                  <a:lnTo>
                    <a:pt x="1468" y="5326"/>
                  </a:lnTo>
                  <a:lnTo>
                    <a:pt x="1550" y="5272"/>
                  </a:lnTo>
                  <a:lnTo>
                    <a:pt x="1686" y="5136"/>
                  </a:lnTo>
                  <a:lnTo>
                    <a:pt x="2963" y="3560"/>
                  </a:lnTo>
                  <a:lnTo>
                    <a:pt x="4213" y="1984"/>
                  </a:lnTo>
                  <a:lnTo>
                    <a:pt x="4322" y="1821"/>
                  </a:lnTo>
                  <a:lnTo>
                    <a:pt x="4430" y="1603"/>
                  </a:lnTo>
                  <a:lnTo>
                    <a:pt x="4349" y="1468"/>
                  </a:lnTo>
                  <a:lnTo>
                    <a:pt x="4240" y="1359"/>
                  </a:lnTo>
                  <a:lnTo>
                    <a:pt x="3642" y="951"/>
                  </a:lnTo>
                  <a:lnTo>
                    <a:pt x="3044" y="625"/>
                  </a:lnTo>
                  <a:lnTo>
                    <a:pt x="2419" y="299"/>
                  </a:lnTo>
                  <a:lnTo>
                    <a:pt x="1794" y="54"/>
                  </a:lnTo>
                  <a:lnTo>
                    <a:pt x="1686" y="27"/>
                  </a:lnTo>
                  <a:lnTo>
                    <a:pt x="1577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25"/>
            <p:cNvSpPr/>
            <p:nvPr/>
          </p:nvSpPr>
          <p:spPr>
            <a:xfrm>
              <a:off x="4262775" y="2080600"/>
              <a:ext cx="118250" cy="129800"/>
            </a:xfrm>
            <a:custGeom>
              <a:avLst/>
              <a:gdLst/>
              <a:ahLst/>
              <a:cxnLst/>
              <a:rect l="l" t="t" r="r" b="b"/>
              <a:pathLst>
                <a:path w="4730" h="5192" extrusionOk="0">
                  <a:moveTo>
                    <a:pt x="3561" y="1"/>
                  </a:moveTo>
                  <a:lnTo>
                    <a:pt x="3452" y="28"/>
                  </a:lnTo>
                  <a:lnTo>
                    <a:pt x="3316" y="110"/>
                  </a:lnTo>
                  <a:lnTo>
                    <a:pt x="3180" y="191"/>
                  </a:lnTo>
                  <a:lnTo>
                    <a:pt x="3045" y="327"/>
                  </a:lnTo>
                  <a:lnTo>
                    <a:pt x="2420" y="952"/>
                  </a:lnTo>
                  <a:lnTo>
                    <a:pt x="1767" y="1550"/>
                  </a:lnTo>
                  <a:lnTo>
                    <a:pt x="1088" y="2121"/>
                  </a:lnTo>
                  <a:lnTo>
                    <a:pt x="381" y="2664"/>
                  </a:lnTo>
                  <a:lnTo>
                    <a:pt x="218" y="2800"/>
                  </a:lnTo>
                  <a:lnTo>
                    <a:pt x="82" y="2909"/>
                  </a:lnTo>
                  <a:lnTo>
                    <a:pt x="28" y="3017"/>
                  </a:lnTo>
                  <a:lnTo>
                    <a:pt x="1" y="3153"/>
                  </a:lnTo>
                  <a:lnTo>
                    <a:pt x="1" y="3262"/>
                  </a:lnTo>
                  <a:lnTo>
                    <a:pt x="55" y="3371"/>
                  </a:lnTo>
                  <a:lnTo>
                    <a:pt x="137" y="3479"/>
                  </a:lnTo>
                  <a:lnTo>
                    <a:pt x="246" y="3588"/>
                  </a:lnTo>
                  <a:lnTo>
                    <a:pt x="680" y="3996"/>
                  </a:lnTo>
                  <a:lnTo>
                    <a:pt x="1115" y="4349"/>
                  </a:lnTo>
                  <a:lnTo>
                    <a:pt x="1577" y="4702"/>
                  </a:lnTo>
                  <a:lnTo>
                    <a:pt x="2066" y="5028"/>
                  </a:lnTo>
                  <a:lnTo>
                    <a:pt x="2256" y="5110"/>
                  </a:lnTo>
                  <a:lnTo>
                    <a:pt x="2420" y="5191"/>
                  </a:lnTo>
                  <a:lnTo>
                    <a:pt x="2528" y="5164"/>
                  </a:lnTo>
                  <a:lnTo>
                    <a:pt x="2583" y="5110"/>
                  </a:lnTo>
                  <a:lnTo>
                    <a:pt x="2718" y="5001"/>
                  </a:lnTo>
                  <a:lnTo>
                    <a:pt x="2800" y="4865"/>
                  </a:lnTo>
                  <a:lnTo>
                    <a:pt x="2854" y="4729"/>
                  </a:lnTo>
                  <a:lnTo>
                    <a:pt x="4403" y="1822"/>
                  </a:lnTo>
                  <a:lnTo>
                    <a:pt x="4566" y="1523"/>
                  </a:lnTo>
                  <a:lnTo>
                    <a:pt x="4675" y="1278"/>
                  </a:lnTo>
                  <a:lnTo>
                    <a:pt x="4729" y="1088"/>
                  </a:lnTo>
                  <a:lnTo>
                    <a:pt x="4729" y="925"/>
                  </a:lnTo>
                  <a:lnTo>
                    <a:pt x="4648" y="789"/>
                  </a:lnTo>
                  <a:lnTo>
                    <a:pt x="4539" y="626"/>
                  </a:lnTo>
                  <a:lnTo>
                    <a:pt x="4050" y="218"/>
                  </a:lnTo>
                  <a:lnTo>
                    <a:pt x="3914" y="137"/>
                  </a:lnTo>
                  <a:lnTo>
                    <a:pt x="3805" y="55"/>
                  </a:lnTo>
                  <a:lnTo>
                    <a:pt x="3670" y="28"/>
                  </a:lnTo>
                  <a:lnTo>
                    <a:pt x="3561" y="1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25"/>
            <p:cNvSpPr/>
            <p:nvPr/>
          </p:nvSpPr>
          <p:spPr>
            <a:xfrm>
              <a:off x="4582775" y="2061575"/>
              <a:ext cx="125025" cy="125050"/>
            </a:xfrm>
            <a:custGeom>
              <a:avLst/>
              <a:gdLst/>
              <a:ahLst/>
              <a:cxnLst/>
              <a:rect l="l" t="t" r="r" b="b"/>
              <a:pathLst>
                <a:path w="5001" h="5002" extrusionOk="0">
                  <a:moveTo>
                    <a:pt x="952" y="1"/>
                  </a:moveTo>
                  <a:lnTo>
                    <a:pt x="870" y="28"/>
                  </a:lnTo>
                  <a:lnTo>
                    <a:pt x="816" y="82"/>
                  </a:lnTo>
                  <a:lnTo>
                    <a:pt x="653" y="218"/>
                  </a:lnTo>
                  <a:lnTo>
                    <a:pt x="435" y="490"/>
                  </a:lnTo>
                  <a:lnTo>
                    <a:pt x="191" y="708"/>
                  </a:lnTo>
                  <a:lnTo>
                    <a:pt x="109" y="789"/>
                  </a:lnTo>
                  <a:lnTo>
                    <a:pt x="55" y="871"/>
                  </a:lnTo>
                  <a:lnTo>
                    <a:pt x="1" y="952"/>
                  </a:lnTo>
                  <a:lnTo>
                    <a:pt x="1" y="1034"/>
                  </a:lnTo>
                  <a:lnTo>
                    <a:pt x="1" y="1142"/>
                  </a:lnTo>
                  <a:lnTo>
                    <a:pt x="28" y="1224"/>
                  </a:lnTo>
                  <a:lnTo>
                    <a:pt x="109" y="1414"/>
                  </a:lnTo>
                  <a:lnTo>
                    <a:pt x="2474" y="4729"/>
                  </a:lnTo>
                  <a:lnTo>
                    <a:pt x="2582" y="4865"/>
                  </a:lnTo>
                  <a:lnTo>
                    <a:pt x="2664" y="4947"/>
                  </a:lnTo>
                  <a:lnTo>
                    <a:pt x="2718" y="4974"/>
                  </a:lnTo>
                  <a:lnTo>
                    <a:pt x="2772" y="5001"/>
                  </a:lnTo>
                  <a:lnTo>
                    <a:pt x="2854" y="4974"/>
                  </a:lnTo>
                  <a:lnTo>
                    <a:pt x="2908" y="4947"/>
                  </a:lnTo>
                  <a:lnTo>
                    <a:pt x="3234" y="4729"/>
                  </a:lnTo>
                  <a:lnTo>
                    <a:pt x="3506" y="4485"/>
                  </a:lnTo>
                  <a:lnTo>
                    <a:pt x="3805" y="4240"/>
                  </a:lnTo>
                  <a:lnTo>
                    <a:pt x="4050" y="3969"/>
                  </a:lnTo>
                  <a:lnTo>
                    <a:pt x="4294" y="3670"/>
                  </a:lnTo>
                  <a:lnTo>
                    <a:pt x="4539" y="3371"/>
                  </a:lnTo>
                  <a:lnTo>
                    <a:pt x="4974" y="2746"/>
                  </a:lnTo>
                  <a:lnTo>
                    <a:pt x="5001" y="2691"/>
                  </a:lnTo>
                  <a:lnTo>
                    <a:pt x="4974" y="2583"/>
                  </a:lnTo>
                  <a:lnTo>
                    <a:pt x="4892" y="2474"/>
                  </a:lnTo>
                  <a:lnTo>
                    <a:pt x="4702" y="2365"/>
                  </a:lnTo>
                  <a:lnTo>
                    <a:pt x="1305" y="110"/>
                  </a:lnTo>
                  <a:lnTo>
                    <a:pt x="1196" y="28"/>
                  </a:lnTo>
                  <a:lnTo>
                    <a:pt x="1115" y="1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25"/>
            <p:cNvSpPr/>
            <p:nvPr/>
          </p:nvSpPr>
          <p:spPr>
            <a:xfrm>
              <a:off x="4621500" y="2007225"/>
              <a:ext cx="131150" cy="97175"/>
            </a:xfrm>
            <a:custGeom>
              <a:avLst/>
              <a:gdLst/>
              <a:ahLst/>
              <a:cxnLst/>
              <a:rect l="l" t="t" r="r" b="b"/>
              <a:pathLst>
                <a:path w="5246" h="3887" extrusionOk="0">
                  <a:moveTo>
                    <a:pt x="734" y="1"/>
                  </a:moveTo>
                  <a:lnTo>
                    <a:pt x="571" y="28"/>
                  </a:lnTo>
                  <a:lnTo>
                    <a:pt x="463" y="137"/>
                  </a:lnTo>
                  <a:lnTo>
                    <a:pt x="354" y="300"/>
                  </a:lnTo>
                  <a:lnTo>
                    <a:pt x="218" y="517"/>
                  </a:lnTo>
                  <a:lnTo>
                    <a:pt x="82" y="843"/>
                  </a:lnTo>
                  <a:lnTo>
                    <a:pt x="28" y="979"/>
                  </a:lnTo>
                  <a:lnTo>
                    <a:pt x="1" y="1115"/>
                  </a:lnTo>
                  <a:lnTo>
                    <a:pt x="1" y="1224"/>
                  </a:lnTo>
                  <a:lnTo>
                    <a:pt x="1" y="1305"/>
                  </a:lnTo>
                  <a:lnTo>
                    <a:pt x="55" y="1414"/>
                  </a:lnTo>
                  <a:lnTo>
                    <a:pt x="109" y="1496"/>
                  </a:lnTo>
                  <a:lnTo>
                    <a:pt x="327" y="1631"/>
                  </a:lnTo>
                  <a:lnTo>
                    <a:pt x="1740" y="2555"/>
                  </a:lnTo>
                  <a:lnTo>
                    <a:pt x="3153" y="3479"/>
                  </a:lnTo>
                  <a:lnTo>
                    <a:pt x="3452" y="3670"/>
                  </a:lnTo>
                  <a:lnTo>
                    <a:pt x="3696" y="3805"/>
                  </a:lnTo>
                  <a:lnTo>
                    <a:pt x="3859" y="3887"/>
                  </a:lnTo>
                  <a:lnTo>
                    <a:pt x="4023" y="3887"/>
                  </a:lnTo>
                  <a:lnTo>
                    <a:pt x="4077" y="3860"/>
                  </a:lnTo>
                  <a:lnTo>
                    <a:pt x="4131" y="3805"/>
                  </a:lnTo>
                  <a:lnTo>
                    <a:pt x="4267" y="3670"/>
                  </a:lnTo>
                  <a:lnTo>
                    <a:pt x="4403" y="3425"/>
                  </a:lnTo>
                  <a:lnTo>
                    <a:pt x="4539" y="3099"/>
                  </a:lnTo>
                  <a:lnTo>
                    <a:pt x="4756" y="2637"/>
                  </a:lnTo>
                  <a:lnTo>
                    <a:pt x="4946" y="2175"/>
                  </a:lnTo>
                  <a:lnTo>
                    <a:pt x="5110" y="1686"/>
                  </a:lnTo>
                  <a:lnTo>
                    <a:pt x="5245" y="1197"/>
                  </a:lnTo>
                  <a:lnTo>
                    <a:pt x="5218" y="1088"/>
                  </a:lnTo>
                  <a:lnTo>
                    <a:pt x="5191" y="1006"/>
                  </a:lnTo>
                  <a:lnTo>
                    <a:pt x="5137" y="925"/>
                  </a:lnTo>
                  <a:lnTo>
                    <a:pt x="5055" y="898"/>
                  </a:lnTo>
                  <a:lnTo>
                    <a:pt x="4892" y="843"/>
                  </a:lnTo>
                  <a:lnTo>
                    <a:pt x="4702" y="816"/>
                  </a:lnTo>
                  <a:lnTo>
                    <a:pt x="3126" y="463"/>
                  </a:lnTo>
                  <a:lnTo>
                    <a:pt x="1550" y="137"/>
                  </a:lnTo>
                  <a:lnTo>
                    <a:pt x="1196" y="55"/>
                  </a:lnTo>
                  <a:lnTo>
                    <a:pt x="925" y="1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39" name="Google Shape;2639;p25"/>
          <p:cNvSpPr/>
          <p:nvPr/>
        </p:nvSpPr>
        <p:spPr>
          <a:xfrm>
            <a:off x="5758937" y="5053926"/>
            <a:ext cx="685268" cy="699096"/>
          </a:xfrm>
          <a:custGeom>
            <a:avLst/>
            <a:gdLst/>
            <a:ahLst/>
            <a:cxnLst/>
            <a:rect l="l" t="t" r="r" b="b"/>
            <a:pathLst>
              <a:path w="7773" h="8751" extrusionOk="0">
                <a:moveTo>
                  <a:pt x="5925" y="489"/>
                </a:moveTo>
                <a:lnTo>
                  <a:pt x="6034" y="516"/>
                </a:lnTo>
                <a:lnTo>
                  <a:pt x="6115" y="571"/>
                </a:lnTo>
                <a:lnTo>
                  <a:pt x="6170" y="625"/>
                </a:lnTo>
                <a:lnTo>
                  <a:pt x="6251" y="707"/>
                </a:lnTo>
                <a:lnTo>
                  <a:pt x="6278" y="788"/>
                </a:lnTo>
                <a:lnTo>
                  <a:pt x="6305" y="870"/>
                </a:lnTo>
                <a:lnTo>
                  <a:pt x="6333" y="951"/>
                </a:lnTo>
                <a:lnTo>
                  <a:pt x="6333" y="4375"/>
                </a:lnTo>
                <a:lnTo>
                  <a:pt x="6305" y="4457"/>
                </a:lnTo>
                <a:lnTo>
                  <a:pt x="6278" y="4566"/>
                </a:lnTo>
                <a:lnTo>
                  <a:pt x="6251" y="4647"/>
                </a:lnTo>
                <a:lnTo>
                  <a:pt x="6170" y="4701"/>
                </a:lnTo>
                <a:lnTo>
                  <a:pt x="6115" y="4783"/>
                </a:lnTo>
                <a:lnTo>
                  <a:pt x="6034" y="4810"/>
                </a:lnTo>
                <a:lnTo>
                  <a:pt x="5925" y="4837"/>
                </a:lnTo>
                <a:lnTo>
                  <a:pt x="5843" y="4865"/>
                </a:lnTo>
                <a:lnTo>
                  <a:pt x="2446" y="4865"/>
                </a:lnTo>
                <a:lnTo>
                  <a:pt x="2446" y="5816"/>
                </a:lnTo>
                <a:lnTo>
                  <a:pt x="5843" y="5816"/>
                </a:lnTo>
                <a:lnTo>
                  <a:pt x="5925" y="5843"/>
                </a:lnTo>
                <a:lnTo>
                  <a:pt x="6034" y="5870"/>
                </a:lnTo>
                <a:lnTo>
                  <a:pt x="6115" y="5897"/>
                </a:lnTo>
                <a:lnTo>
                  <a:pt x="6170" y="5979"/>
                </a:lnTo>
                <a:lnTo>
                  <a:pt x="6251" y="6060"/>
                </a:lnTo>
                <a:lnTo>
                  <a:pt x="6278" y="6115"/>
                </a:lnTo>
                <a:lnTo>
                  <a:pt x="6305" y="6223"/>
                </a:lnTo>
                <a:lnTo>
                  <a:pt x="6333" y="6305"/>
                </a:lnTo>
                <a:lnTo>
                  <a:pt x="6333" y="6794"/>
                </a:lnTo>
                <a:lnTo>
                  <a:pt x="6305" y="6903"/>
                </a:lnTo>
                <a:lnTo>
                  <a:pt x="6278" y="6984"/>
                </a:lnTo>
                <a:lnTo>
                  <a:pt x="6251" y="7066"/>
                </a:lnTo>
                <a:lnTo>
                  <a:pt x="6170" y="7147"/>
                </a:lnTo>
                <a:lnTo>
                  <a:pt x="6115" y="7202"/>
                </a:lnTo>
                <a:lnTo>
                  <a:pt x="6034" y="7256"/>
                </a:lnTo>
                <a:lnTo>
                  <a:pt x="5925" y="7283"/>
                </a:lnTo>
                <a:lnTo>
                  <a:pt x="870" y="7283"/>
                </a:lnTo>
                <a:lnTo>
                  <a:pt x="789" y="7256"/>
                </a:lnTo>
                <a:lnTo>
                  <a:pt x="707" y="7202"/>
                </a:lnTo>
                <a:lnTo>
                  <a:pt x="626" y="7147"/>
                </a:lnTo>
                <a:lnTo>
                  <a:pt x="571" y="7066"/>
                </a:lnTo>
                <a:lnTo>
                  <a:pt x="517" y="6984"/>
                </a:lnTo>
                <a:lnTo>
                  <a:pt x="517" y="6903"/>
                </a:lnTo>
                <a:lnTo>
                  <a:pt x="490" y="6794"/>
                </a:lnTo>
                <a:lnTo>
                  <a:pt x="490" y="3886"/>
                </a:lnTo>
                <a:lnTo>
                  <a:pt x="517" y="3777"/>
                </a:lnTo>
                <a:lnTo>
                  <a:pt x="517" y="3696"/>
                </a:lnTo>
                <a:lnTo>
                  <a:pt x="571" y="3614"/>
                </a:lnTo>
                <a:lnTo>
                  <a:pt x="626" y="3533"/>
                </a:lnTo>
                <a:lnTo>
                  <a:pt x="707" y="3479"/>
                </a:lnTo>
                <a:lnTo>
                  <a:pt x="789" y="3424"/>
                </a:lnTo>
                <a:lnTo>
                  <a:pt x="870" y="3397"/>
                </a:lnTo>
                <a:lnTo>
                  <a:pt x="4376" y="3397"/>
                </a:lnTo>
                <a:lnTo>
                  <a:pt x="4376" y="1930"/>
                </a:lnTo>
                <a:lnTo>
                  <a:pt x="870" y="1930"/>
                </a:lnTo>
                <a:lnTo>
                  <a:pt x="789" y="1902"/>
                </a:lnTo>
                <a:lnTo>
                  <a:pt x="707" y="1848"/>
                </a:lnTo>
                <a:lnTo>
                  <a:pt x="626" y="1794"/>
                </a:lnTo>
                <a:lnTo>
                  <a:pt x="571" y="1712"/>
                </a:lnTo>
                <a:lnTo>
                  <a:pt x="517" y="1631"/>
                </a:lnTo>
                <a:lnTo>
                  <a:pt x="517" y="1549"/>
                </a:lnTo>
                <a:lnTo>
                  <a:pt x="490" y="1440"/>
                </a:lnTo>
                <a:lnTo>
                  <a:pt x="490" y="951"/>
                </a:lnTo>
                <a:lnTo>
                  <a:pt x="517" y="870"/>
                </a:lnTo>
                <a:lnTo>
                  <a:pt x="517" y="788"/>
                </a:lnTo>
                <a:lnTo>
                  <a:pt x="571" y="707"/>
                </a:lnTo>
                <a:lnTo>
                  <a:pt x="626" y="625"/>
                </a:lnTo>
                <a:lnTo>
                  <a:pt x="707" y="571"/>
                </a:lnTo>
                <a:lnTo>
                  <a:pt x="789" y="516"/>
                </a:lnTo>
                <a:lnTo>
                  <a:pt x="870" y="489"/>
                </a:lnTo>
                <a:close/>
                <a:moveTo>
                  <a:pt x="789" y="0"/>
                </a:moveTo>
                <a:lnTo>
                  <a:pt x="599" y="54"/>
                </a:lnTo>
                <a:lnTo>
                  <a:pt x="436" y="163"/>
                </a:lnTo>
                <a:lnTo>
                  <a:pt x="272" y="272"/>
                </a:lnTo>
                <a:lnTo>
                  <a:pt x="164" y="435"/>
                </a:lnTo>
                <a:lnTo>
                  <a:pt x="82" y="598"/>
                </a:lnTo>
                <a:lnTo>
                  <a:pt x="28" y="761"/>
                </a:lnTo>
                <a:lnTo>
                  <a:pt x="1" y="951"/>
                </a:lnTo>
                <a:lnTo>
                  <a:pt x="1" y="1440"/>
                </a:lnTo>
                <a:lnTo>
                  <a:pt x="28" y="1658"/>
                </a:lnTo>
                <a:lnTo>
                  <a:pt x="82" y="1821"/>
                </a:lnTo>
                <a:lnTo>
                  <a:pt x="164" y="1984"/>
                </a:lnTo>
                <a:lnTo>
                  <a:pt x="272" y="2147"/>
                </a:lnTo>
                <a:lnTo>
                  <a:pt x="436" y="2256"/>
                </a:lnTo>
                <a:lnTo>
                  <a:pt x="599" y="2364"/>
                </a:lnTo>
                <a:lnTo>
                  <a:pt x="789" y="2392"/>
                </a:lnTo>
                <a:lnTo>
                  <a:pt x="979" y="2419"/>
                </a:lnTo>
                <a:lnTo>
                  <a:pt x="1006" y="2690"/>
                </a:lnTo>
                <a:lnTo>
                  <a:pt x="1061" y="2799"/>
                </a:lnTo>
                <a:lnTo>
                  <a:pt x="1115" y="2908"/>
                </a:lnTo>
                <a:lnTo>
                  <a:pt x="979" y="2908"/>
                </a:lnTo>
                <a:lnTo>
                  <a:pt x="789" y="2935"/>
                </a:lnTo>
                <a:lnTo>
                  <a:pt x="599" y="2989"/>
                </a:lnTo>
                <a:lnTo>
                  <a:pt x="436" y="3071"/>
                </a:lnTo>
                <a:lnTo>
                  <a:pt x="272" y="3207"/>
                </a:lnTo>
                <a:lnTo>
                  <a:pt x="164" y="3343"/>
                </a:lnTo>
                <a:lnTo>
                  <a:pt x="82" y="3506"/>
                </a:lnTo>
                <a:lnTo>
                  <a:pt x="28" y="3696"/>
                </a:lnTo>
                <a:lnTo>
                  <a:pt x="1" y="3886"/>
                </a:lnTo>
                <a:lnTo>
                  <a:pt x="1" y="6794"/>
                </a:lnTo>
                <a:lnTo>
                  <a:pt x="28" y="6984"/>
                </a:lnTo>
                <a:lnTo>
                  <a:pt x="82" y="7174"/>
                </a:lnTo>
                <a:lnTo>
                  <a:pt x="164" y="7337"/>
                </a:lnTo>
                <a:lnTo>
                  <a:pt x="272" y="7501"/>
                </a:lnTo>
                <a:lnTo>
                  <a:pt x="436" y="7609"/>
                </a:lnTo>
                <a:lnTo>
                  <a:pt x="599" y="7691"/>
                </a:lnTo>
                <a:lnTo>
                  <a:pt x="789" y="7745"/>
                </a:lnTo>
                <a:lnTo>
                  <a:pt x="979" y="7772"/>
                </a:lnTo>
                <a:lnTo>
                  <a:pt x="1006" y="7963"/>
                </a:lnTo>
                <a:lnTo>
                  <a:pt x="1061" y="8153"/>
                </a:lnTo>
                <a:lnTo>
                  <a:pt x="1142" y="8316"/>
                </a:lnTo>
                <a:lnTo>
                  <a:pt x="1251" y="8479"/>
                </a:lnTo>
                <a:lnTo>
                  <a:pt x="1414" y="8588"/>
                </a:lnTo>
                <a:lnTo>
                  <a:pt x="1577" y="8669"/>
                </a:lnTo>
                <a:lnTo>
                  <a:pt x="1767" y="8723"/>
                </a:lnTo>
                <a:lnTo>
                  <a:pt x="1957" y="8751"/>
                </a:lnTo>
                <a:lnTo>
                  <a:pt x="6822" y="8751"/>
                </a:lnTo>
                <a:lnTo>
                  <a:pt x="7012" y="8723"/>
                </a:lnTo>
                <a:lnTo>
                  <a:pt x="7175" y="8669"/>
                </a:lnTo>
                <a:lnTo>
                  <a:pt x="7338" y="8588"/>
                </a:lnTo>
                <a:lnTo>
                  <a:pt x="7501" y="8479"/>
                </a:lnTo>
                <a:lnTo>
                  <a:pt x="7610" y="8316"/>
                </a:lnTo>
                <a:lnTo>
                  <a:pt x="7719" y="8153"/>
                </a:lnTo>
                <a:lnTo>
                  <a:pt x="7773" y="7963"/>
                </a:lnTo>
                <a:lnTo>
                  <a:pt x="7773" y="7772"/>
                </a:lnTo>
                <a:lnTo>
                  <a:pt x="7773" y="7283"/>
                </a:lnTo>
                <a:lnTo>
                  <a:pt x="7773" y="7093"/>
                </a:lnTo>
                <a:lnTo>
                  <a:pt x="7719" y="6903"/>
                </a:lnTo>
                <a:lnTo>
                  <a:pt x="7610" y="6740"/>
                </a:lnTo>
                <a:lnTo>
                  <a:pt x="7501" y="6604"/>
                </a:lnTo>
                <a:lnTo>
                  <a:pt x="7338" y="6468"/>
                </a:lnTo>
                <a:lnTo>
                  <a:pt x="7175" y="6386"/>
                </a:lnTo>
                <a:lnTo>
                  <a:pt x="7012" y="6332"/>
                </a:lnTo>
                <a:lnTo>
                  <a:pt x="6822" y="6305"/>
                </a:lnTo>
                <a:lnTo>
                  <a:pt x="6795" y="6196"/>
                </a:lnTo>
                <a:lnTo>
                  <a:pt x="6822" y="6196"/>
                </a:lnTo>
                <a:lnTo>
                  <a:pt x="6822" y="6305"/>
                </a:lnTo>
                <a:lnTo>
                  <a:pt x="7012" y="6305"/>
                </a:lnTo>
                <a:lnTo>
                  <a:pt x="7175" y="6250"/>
                </a:lnTo>
                <a:lnTo>
                  <a:pt x="7338" y="6169"/>
                </a:lnTo>
                <a:lnTo>
                  <a:pt x="7501" y="6033"/>
                </a:lnTo>
                <a:lnTo>
                  <a:pt x="7610" y="5897"/>
                </a:lnTo>
                <a:lnTo>
                  <a:pt x="7719" y="5707"/>
                </a:lnTo>
                <a:lnTo>
                  <a:pt x="7773" y="5544"/>
                </a:lnTo>
                <a:lnTo>
                  <a:pt x="7773" y="5326"/>
                </a:lnTo>
                <a:lnTo>
                  <a:pt x="7773" y="1930"/>
                </a:lnTo>
                <a:lnTo>
                  <a:pt x="7773" y="1739"/>
                </a:lnTo>
                <a:lnTo>
                  <a:pt x="7719" y="1576"/>
                </a:lnTo>
                <a:lnTo>
                  <a:pt x="7610" y="1413"/>
                </a:lnTo>
                <a:lnTo>
                  <a:pt x="7501" y="1250"/>
                </a:lnTo>
                <a:lnTo>
                  <a:pt x="7338" y="1114"/>
                </a:lnTo>
                <a:lnTo>
                  <a:pt x="7175" y="1033"/>
                </a:lnTo>
                <a:lnTo>
                  <a:pt x="7012" y="978"/>
                </a:lnTo>
                <a:lnTo>
                  <a:pt x="6822" y="951"/>
                </a:lnTo>
                <a:lnTo>
                  <a:pt x="6795" y="761"/>
                </a:lnTo>
                <a:lnTo>
                  <a:pt x="6740" y="598"/>
                </a:lnTo>
                <a:lnTo>
                  <a:pt x="6659" y="435"/>
                </a:lnTo>
                <a:lnTo>
                  <a:pt x="6523" y="272"/>
                </a:lnTo>
                <a:lnTo>
                  <a:pt x="6360" y="163"/>
                </a:lnTo>
                <a:lnTo>
                  <a:pt x="6197" y="54"/>
                </a:lnTo>
                <a:lnTo>
                  <a:pt x="603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563" y="4057572"/>
            <a:ext cx="5924550" cy="3390900"/>
          </a:xfrm>
          <a:prstGeom prst="rect">
            <a:avLst/>
          </a:prstGeom>
        </p:spPr>
      </p:pic>
      <p:sp>
        <p:nvSpPr>
          <p:cNvPr id="36" name="Google Shape;957;p21"/>
          <p:cNvSpPr txBox="1"/>
          <p:nvPr/>
        </p:nvSpPr>
        <p:spPr>
          <a:xfrm>
            <a:off x="2061434" y="7748086"/>
            <a:ext cx="3263809" cy="6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600" dirty="0">
                <a:solidFill>
                  <a:srgbClr val="003154"/>
                </a:solidFill>
                <a:latin typeface="Fira Sans SemiBold"/>
                <a:ea typeface="Fira Sans SemiBold"/>
                <a:cs typeface="Fira Sans SemiBold"/>
                <a:sym typeface="Fira Sans SemiBold"/>
              </a:rPr>
              <a:t>TORONJIL</a:t>
            </a:r>
            <a:endParaRPr sz="3600" dirty="0">
              <a:solidFill>
                <a:srgbClr val="003154"/>
              </a:solidFill>
              <a:latin typeface="Fira Sans SemiBold"/>
              <a:ea typeface="Fira Sans SemiBold"/>
              <a:cs typeface="Fira Sans SemiBold"/>
              <a:sym typeface="Fira Sans SemiBold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1507" y="0"/>
            <a:ext cx="11856494" cy="10287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8164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A06"/>
        </a:solidFill>
        <a:effectLst/>
      </p:bgPr>
    </p:bg>
    <p:spTree>
      <p:nvGrpSpPr>
        <p:cNvPr id="1" name="Shape 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2" name="Google Shape;932;p19"/>
          <p:cNvPicPr preferRelativeResize="0"/>
          <p:nvPr/>
        </p:nvPicPr>
        <p:blipFill>
          <a:blip r:embed="rId3">
            <a:alphaModFix amt="43000"/>
          </a:blip>
          <a:stretch>
            <a:fillRect/>
          </a:stretch>
        </p:blipFill>
        <p:spPr>
          <a:xfrm>
            <a:off x="-4206077" y="-7181911"/>
            <a:ext cx="18679352" cy="11738450"/>
          </a:xfrm>
          <a:prstGeom prst="rect">
            <a:avLst/>
          </a:prstGeom>
          <a:noFill/>
          <a:ln>
            <a:noFill/>
          </a:ln>
        </p:spPr>
      </p:pic>
      <p:sp>
        <p:nvSpPr>
          <p:cNvPr id="933" name="Google Shape;933;p19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solidFill>
                  <a:srgbClr val="033A57"/>
                </a:solidFill>
              </a:rPr>
              <a:t>12</a:t>
            </a:fld>
            <a:endParaRPr>
              <a:solidFill>
                <a:srgbClr val="033A57"/>
              </a:solidFill>
            </a:endParaRPr>
          </a:p>
        </p:txBody>
      </p:sp>
      <p:sp>
        <p:nvSpPr>
          <p:cNvPr id="935" name="Google Shape;935;p19"/>
          <p:cNvSpPr/>
          <p:nvPr/>
        </p:nvSpPr>
        <p:spPr>
          <a:xfrm>
            <a:off x="3814725" y="2772200"/>
            <a:ext cx="847262" cy="503373"/>
          </a:xfrm>
          <a:custGeom>
            <a:avLst/>
            <a:gdLst/>
            <a:ahLst/>
            <a:cxnLst/>
            <a:rect l="l" t="t" r="r" b="b"/>
            <a:pathLst>
              <a:path w="11116" h="6604" extrusionOk="0">
                <a:moveTo>
                  <a:pt x="4294" y="0"/>
                </a:moveTo>
                <a:lnTo>
                  <a:pt x="3506" y="788"/>
                </a:lnTo>
                <a:lnTo>
                  <a:pt x="6007" y="3288"/>
                </a:lnTo>
                <a:lnTo>
                  <a:pt x="3506" y="5788"/>
                </a:lnTo>
                <a:lnTo>
                  <a:pt x="4322" y="6577"/>
                </a:lnTo>
                <a:lnTo>
                  <a:pt x="7610" y="3288"/>
                </a:lnTo>
                <a:lnTo>
                  <a:pt x="4294" y="0"/>
                </a:lnTo>
                <a:close/>
                <a:moveTo>
                  <a:pt x="7800" y="0"/>
                </a:moveTo>
                <a:lnTo>
                  <a:pt x="7012" y="788"/>
                </a:lnTo>
                <a:lnTo>
                  <a:pt x="9512" y="3288"/>
                </a:lnTo>
                <a:lnTo>
                  <a:pt x="7012" y="5788"/>
                </a:lnTo>
                <a:lnTo>
                  <a:pt x="7827" y="6577"/>
                </a:lnTo>
                <a:lnTo>
                  <a:pt x="11116" y="3288"/>
                </a:lnTo>
                <a:lnTo>
                  <a:pt x="7800" y="0"/>
                </a:lnTo>
                <a:close/>
                <a:moveTo>
                  <a:pt x="816" y="0"/>
                </a:moveTo>
                <a:lnTo>
                  <a:pt x="1" y="788"/>
                </a:lnTo>
                <a:lnTo>
                  <a:pt x="2528" y="3288"/>
                </a:lnTo>
                <a:lnTo>
                  <a:pt x="28" y="5788"/>
                </a:lnTo>
                <a:lnTo>
                  <a:pt x="816" y="6604"/>
                </a:lnTo>
                <a:lnTo>
                  <a:pt x="4104" y="3288"/>
                </a:lnTo>
                <a:lnTo>
                  <a:pt x="816" y="0"/>
                </a:lnTo>
                <a:close/>
              </a:path>
            </a:pathLst>
          </a:custGeom>
          <a:solidFill>
            <a:srgbClr val="FF5B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6" name="Google Shape;936;p19"/>
          <p:cNvSpPr/>
          <p:nvPr/>
        </p:nvSpPr>
        <p:spPr>
          <a:xfrm rot="10800000">
            <a:off x="14679209" y="-808820"/>
            <a:ext cx="5375540" cy="5549069"/>
          </a:xfrm>
          <a:custGeom>
            <a:avLst/>
            <a:gdLst/>
            <a:ahLst/>
            <a:cxnLst/>
            <a:rect l="l" t="t" r="r" b="b"/>
            <a:pathLst>
              <a:path w="21106" h="44674" extrusionOk="0">
                <a:moveTo>
                  <a:pt x="1625" y="3430"/>
                </a:moveTo>
                <a:lnTo>
                  <a:pt x="1625" y="6868"/>
                </a:lnTo>
                <a:lnTo>
                  <a:pt x="3249" y="6868"/>
                </a:lnTo>
                <a:lnTo>
                  <a:pt x="3249" y="3430"/>
                </a:lnTo>
                <a:close/>
                <a:moveTo>
                  <a:pt x="17857" y="3430"/>
                </a:moveTo>
                <a:lnTo>
                  <a:pt x="17857" y="6868"/>
                </a:lnTo>
                <a:lnTo>
                  <a:pt x="19481" y="6868"/>
                </a:lnTo>
                <a:lnTo>
                  <a:pt x="19481" y="3430"/>
                </a:lnTo>
                <a:close/>
                <a:moveTo>
                  <a:pt x="3249" y="6868"/>
                </a:moveTo>
                <a:lnTo>
                  <a:pt x="3249" y="10307"/>
                </a:lnTo>
                <a:lnTo>
                  <a:pt x="4873" y="10307"/>
                </a:lnTo>
                <a:lnTo>
                  <a:pt x="4873" y="6868"/>
                </a:lnTo>
                <a:close/>
                <a:moveTo>
                  <a:pt x="16233" y="6868"/>
                </a:moveTo>
                <a:lnTo>
                  <a:pt x="16233" y="10307"/>
                </a:lnTo>
                <a:lnTo>
                  <a:pt x="17857" y="10307"/>
                </a:lnTo>
                <a:lnTo>
                  <a:pt x="17857" y="6868"/>
                </a:lnTo>
                <a:close/>
                <a:moveTo>
                  <a:pt x="4873" y="10307"/>
                </a:moveTo>
                <a:lnTo>
                  <a:pt x="4873" y="13746"/>
                </a:lnTo>
                <a:lnTo>
                  <a:pt x="6493" y="13746"/>
                </a:lnTo>
                <a:lnTo>
                  <a:pt x="6493" y="10307"/>
                </a:lnTo>
                <a:close/>
                <a:moveTo>
                  <a:pt x="14609" y="10307"/>
                </a:moveTo>
                <a:lnTo>
                  <a:pt x="14609" y="13746"/>
                </a:lnTo>
                <a:lnTo>
                  <a:pt x="16233" y="13746"/>
                </a:lnTo>
                <a:lnTo>
                  <a:pt x="16233" y="10307"/>
                </a:lnTo>
                <a:close/>
                <a:moveTo>
                  <a:pt x="6493" y="13746"/>
                </a:moveTo>
                <a:lnTo>
                  <a:pt x="6493" y="17184"/>
                </a:lnTo>
                <a:lnTo>
                  <a:pt x="8117" y="17184"/>
                </a:lnTo>
                <a:lnTo>
                  <a:pt x="8117" y="13746"/>
                </a:lnTo>
                <a:close/>
                <a:moveTo>
                  <a:pt x="12989" y="13746"/>
                </a:moveTo>
                <a:lnTo>
                  <a:pt x="12989" y="17184"/>
                </a:lnTo>
                <a:lnTo>
                  <a:pt x="14609" y="17184"/>
                </a:lnTo>
                <a:lnTo>
                  <a:pt x="14609" y="13746"/>
                </a:lnTo>
                <a:close/>
                <a:moveTo>
                  <a:pt x="6493" y="27490"/>
                </a:moveTo>
                <a:lnTo>
                  <a:pt x="6493" y="30929"/>
                </a:lnTo>
                <a:lnTo>
                  <a:pt x="8117" y="30929"/>
                </a:lnTo>
                <a:lnTo>
                  <a:pt x="8117" y="27490"/>
                </a:lnTo>
                <a:close/>
                <a:moveTo>
                  <a:pt x="12989" y="27490"/>
                </a:moveTo>
                <a:lnTo>
                  <a:pt x="12989" y="30929"/>
                </a:lnTo>
                <a:lnTo>
                  <a:pt x="14609" y="30929"/>
                </a:lnTo>
                <a:lnTo>
                  <a:pt x="14609" y="27490"/>
                </a:lnTo>
                <a:close/>
                <a:moveTo>
                  <a:pt x="4873" y="30929"/>
                </a:moveTo>
                <a:lnTo>
                  <a:pt x="4873" y="34368"/>
                </a:lnTo>
                <a:lnTo>
                  <a:pt x="6493" y="34368"/>
                </a:lnTo>
                <a:lnTo>
                  <a:pt x="6493" y="30929"/>
                </a:lnTo>
                <a:close/>
                <a:moveTo>
                  <a:pt x="14609" y="30929"/>
                </a:moveTo>
                <a:lnTo>
                  <a:pt x="14609" y="34368"/>
                </a:lnTo>
                <a:lnTo>
                  <a:pt x="16233" y="34368"/>
                </a:lnTo>
                <a:lnTo>
                  <a:pt x="16233" y="30929"/>
                </a:lnTo>
                <a:close/>
                <a:moveTo>
                  <a:pt x="3249" y="34368"/>
                </a:moveTo>
                <a:lnTo>
                  <a:pt x="3249" y="37796"/>
                </a:lnTo>
                <a:lnTo>
                  <a:pt x="4873" y="37796"/>
                </a:lnTo>
                <a:lnTo>
                  <a:pt x="4873" y="34368"/>
                </a:lnTo>
                <a:close/>
                <a:moveTo>
                  <a:pt x="16233" y="34368"/>
                </a:moveTo>
                <a:lnTo>
                  <a:pt x="16233" y="37796"/>
                </a:lnTo>
                <a:lnTo>
                  <a:pt x="17857" y="37796"/>
                </a:lnTo>
                <a:lnTo>
                  <a:pt x="17857" y="34368"/>
                </a:lnTo>
                <a:close/>
                <a:moveTo>
                  <a:pt x="1625" y="37796"/>
                </a:moveTo>
                <a:lnTo>
                  <a:pt x="1625" y="41235"/>
                </a:lnTo>
                <a:lnTo>
                  <a:pt x="3249" y="41235"/>
                </a:lnTo>
                <a:lnTo>
                  <a:pt x="3249" y="37796"/>
                </a:lnTo>
                <a:close/>
                <a:moveTo>
                  <a:pt x="17857" y="37796"/>
                </a:moveTo>
                <a:lnTo>
                  <a:pt x="17857" y="41235"/>
                </a:lnTo>
                <a:lnTo>
                  <a:pt x="19481" y="41235"/>
                </a:lnTo>
                <a:lnTo>
                  <a:pt x="19481" y="37796"/>
                </a:lnTo>
                <a:close/>
                <a:moveTo>
                  <a:pt x="9741" y="1"/>
                </a:moveTo>
                <a:lnTo>
                  <a:pt x="9741" y="3430"/>
                </a:lnTo>
                <a:lnTo>
                  <a:pt x="9741" y="6868"/>
                </a:lnTo>
                <a:lnTo>
                  <a:pt x="9741" y="10307"/>
                </a:lnTo>
                <a:lnTo>
                  <a:pt x="9741" y="13746"/>
                </a:lnTo>
                <a:lnTo>
                  <a:pt x="9741" y="17184"/>
                </a:lnTo>
                <a:lnTo>
                  <a:pt x="8117" y="17184"/>
                </a:lnTo>
                <a:lnTo>
                  <a:pt x="8117" y="20613"/>
                </a:lnTo>
                <a:lnTo>
                  <a:pt x="1" y="20613"/>
                </a:lnTo>
                <a:lnTo>
                  <a:pt x="1" y="24052"/>
                </a:lnTo>
                <a:lnTo>
                  <a:pt x="8117" y="24052"/>
                </a:lnTo>
                <a:lnTo>
                  <a:pt x="8117" y="27490"/>
                </a:lnTo>
                <a:lnTo>
                  <a:pt x="9741" y="27490"/>
                </a:lnTo>
                <a:lnTo>
                  <a:pt x="9741" y="30929"/>
                </a:lnTo>
                <a:lnTo>
                  <a:pt x="9741" y="34368"/>
                </a:lnTo>
                <a:lnTo>
                  <a:pt x="9741" y="37796"/>
                </a:lnTo>
                <a:lnTo>
                  <a:pt x="9741" y="41235"/>
                </a:lnTo>
                <a:lnTo>
                  <a:pt x="9741" y="44674"/>
                </a:lnTo>
                <a:lnTo>
                  <a:pt x="11365" y="44674"/>
                </a:lnTo>
                <a:lnTo>
                  <a:pt x="11365" y="41235"/>
                </a:lnTo>
                <a:lnTo>
                  <a:pt x="11365" y="37796"/>
                </a:lnTo>
                <a:lnTo>
                  <a:pt x="11365" y="34368"/>
                </a:lnTo>
                <a:lnTo>
                  <a:pt x="11365" y="30929"/>
                </a:lnTo>
                <a:lnTo>
                  <a:pt x="11365" y="27490"/>
                </a:lnTo>
                <a:lnTo>
                  <a:pt x="12989" y="27490"/>
                </a:lnTo>
                <a:lnTo>
                  <a:pt x="12989" y="24052"/>
                </a:lnTo>
                <a:lnTo>
                  <a:pt x="21106" y="24052"/>
                </a:lnTo>
                <a:lnTo>
                  <a:pt x="21106" y="20613"/>
                </a:lnTo>
                <a:lnTo>
                  <a:pt x="12989" y="20613"/>
                </a:lnTo>
                <a:lnTo>
                  <a:pt x="12989" y="17184"/>
                </a:lnTo>
                <a:lnTo>
                  <a:pt x="11365" y="17184"/>
                </a:lnTo>
                <a:lnTo>
                  <a:pt x="11365" y="13746"/>
                </a:lnTo>
                <a:lnTo>
                  <a:pt x="11365" y="10307"/>
                </a:lnTo>
                <a:lnTo>
                  <a:pt x="11365" y="6868"/>
                </a:lnTo>
                <a:lnTo>
                  <a:pt x="11365" y="3430"/>
                </a:lnTo>
                <a:lnTo>
                  <a:pt x="11365" y="1"/>
                </a:lnTo>
                <a:close/>
              </a:path>
            </a:pathLst>
          </a:custGeom>
          <a:solidFill>
            <a:srgbClr val="36BF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7" name="Google Shape;937;p19"/>
          <p:cNvSpPr/>
          <p:nvPr/>
        </p:nvSpPr>
        <p:spPr>
          <a:xfrm rot="10800000">
            <a:off x="912445" y="5894578"/>
            <a:ext cx="1951455" cy="2014723"/>
          </a:xfrm>
          <a:custGeom>
            <a:avLst/>
            <a:gdLst/>
            <a:ahLst/>
            <a:cxnLst/>
            <a:rect l="l" t="t" r="r" b="b"/>
            <a:pathLst>
              <a:path w="12990" h="27501" extrusionOk="0">
                <a:moveTo>
                  <a:pt x="3249" y="1"/>
                </a:moveTo>
                <a:lnTo>
                  <a:pt x="3249" y="3440"/>
                </a:lnTo>
                <a:lnTo>
                  <a:pt x="8117" y="3440"/>
                </a:lnTo>
                <a:lnTo>
                  <a:pt x="8117" y="3479"/>
                </a:lnTo>
                <a:lnTo>
                  <a:pt x="9741" y="3479"/>
                </a:lnTo>
                <a:lnTo>
                  <a:pt x="9741" y="41"/>
                </a:lnTo>
                <a:lnTo>
                  <a:pt x="8117" y="41"/>
                </a:lnTo>
                <a:lnTo>
                  <a:pt x="8117" y="1"/>
                </a:lnTo>
                <a:close/>
                <a:moveTo>
                  <a:pt x="1625" y="3440"/>
                </a:moveTo>
                <a:lnTo>
                  <a:pt x="1625" y="6878"/>
                </a:lnTo>
                <a:lnTo>
                  <a:pt x="3249" y="6878"/>
                </a:lnTo>
                <a:lnTo>
                  <a:pt x="3249" y="3440"/>
                </a:lnTo>
                <a:close/>
                <a:moveTo>
                  <a:pt x="9741" y="3479"/>
                </a:moveTo>
                <a:lnTo>
                  <a:pt x="9741" y="6918"/>
                </a:lnTo>
                <a:lnTo>
                  <a:pt x="11365" y="6918"/>
                </a:lnTo>
                <a:lnTo>
                  <a:pt x="11365" y="3479"/>
                </a:lnTo>
                <a:close/>
                <a:moveTo>
                  <a:pt x="4873" y="6918"/>
                </a:moveTo>
                <a:lnTo>
                  <a:pt x="4873" y="10357"/>
                </a:lnTo>
                <a:lnTo>
                  <a:pt x="8117" y="10357"/>
                </a:lnTo>
                <a:lnTo>
                  <a:pt x="8117" y="6918"/>
                </a:lnTo>
                <a:close/>
                <a:moveTo>
                  <a:pt x="3249" y="10357"/>
                </a:moveTo>
                <a:lnTo>
                  <a:pt x="3249" y="13786"/>
                </a:lnTo>
                <a:lnTo>
                  <a:pt x="4873" y="13786"/>
                </a:lnTo>
                <a:lnTo>
                  <a:pt x="4873" y="10357"/>
                </a:lnTo>
                <a:close/>
                <a:moveTo>
                  <a:pt x="8117" y="10357"/>
                </a:moveTo>
                <a:lnTo>
                  <a:pt x="8117" y="13786"/>
                </a:lnTo>
                <a:lnTo>
                  <a:pt x="9741" y="13786"/>
                </a:lnTo>
                <a:lnTo>
                  <a:pt x="9741" y="10357"/>
                </a:lnTo>
                <a:close/>
                <a:moveTo>
                  <a:pt x="1" y="6878"/>
                </a:moveTo>
                <a:lnTo>
                  <a:pt x="1" y="10317"/>
                </a:lnTo>
                <a:lnTo>
                  <a:pt x="1" y="13756"/>
                </a:lnTo>
                <a:lnTo>
                  <a:pt x="1" y="17184"/>
                </a:lnTo>
                <a:lnTo>
                  <a:pt x="1" y="20623"/>
                </a:lnTo>
                <a:lnTo>
                  <a:pt x="1625" y="20623"/>
                </a:lnTo>
                <a:lnTo>
                  <a:pt x="1625" y="17184"/>
                </a:lnTo>
                <a:lnTo>
                  <a:pt x="1625" y="13756"/>
                </a:lnTo>
                <a:lnTo>
                  <a:pt x="1625" y="10317"/>
                </a:lnTo>
                <a:lnTo>
                  <a:pt x="1625" y="6878"/>
                </a:lnTo>
                <a:close/>
                <a:moveTo>
                  <a:pt x="11365" y="6918"/>
                </a:moveTo>
                <a:lnTo>
                  <a:pt x="11365" y="10357"/>
                </a:lnTo>
                <a:lnTo>
                  <a:pt x="11365" y="13786"/>
                </a:lnTo>
                <a:lnTo>
                  <a:pt x="11365" y="17184"/>
                </a:lnTo>
                <a:lnTo>
                  <a:pt x="11365" y="17224"/>
                </a:lnTo>
                <a:lnTo>
                  <a:pt x="11365" y="20623"/>
                </a:lnTo>
                <a:lnTo>
                  <a:pt x="12989" y="20623"/>
                </a:lnTo>
                <a:lnTo>
                  <a:pt x="12989" y="17224"/>
                </a:lnTo>
                <a:lnTo>
                  <a:pt x="12989" y="17184"/>
                </a:lnTo>
                <a:lnTo>
                  <a:pt x="12989" y="13786"/>
                </a:lnTo>
                <a:lnTo>
                  <a:pt x="12989" y="10357"/>
                </a:lnTo>
                <a:lnTo>
                  <a:pt x="12989" y="6918"/>
                </a:lnTo>
                <a:close/>
                <a:moveTo>
                  <a:pt x="3249" y="17224"/>
                </a:moveTo>
                <a:lnTo>
                  <a:pt x="3249" y="20623"/>
                </a:lnTo>
                <a:lnTo>
                  <a:pt x="1625" y="20623"/>
                </a:lnTo>
                <a:lnTo>
                  <a:pt x="1625" y="24062"/>
                </a:lnTo>
                <a:lnTo>
                  <a:pt x="3249" y="24062"/>
                </a:lnTo>
                <a:lnTo>
                  <a:pt x="3249" y="20663"/>
                </a:lnTo>
                <a:lnTo>
                  <a:pt x="4873" y="20663"/>
                </a:lnTo>
                <a:lnTo>
                  <a:pt x="4873" y="17224"/>
                </a:lnTo>
                <a:close/>
                <a:moveTo>
                  <a:pt x="8117" y="17224"/>
                </a:moveTo>
                <a:lnTo>
                  <a:pt x="8117" y="20663"/>
                </a:lnTo>
                <a:lnTo>
                  <a:pt x="9741" y="20663"/>
                </a:lnTo>
                <a:lnTo>
                  <a:pt x="9741" y="24062"/>
                </a:lnTo>
                <a:lnTo>
                  <a:pt x="11365" y="24062"/>
                </a:lnTo>
                <a:lnTo>
                  <a:pt x="11365" y="20623"/>
                </a:lnTo>
                <a:lnTo>
                  <a:pt x="9741" y="20623"/>
                </a:lnTo>
                <a:lnTo>
                  <a:pt x="9741" y="17224"/>
                </a:lnTo>
                <a:close/>
                <a:moveTo>
                  <a:pt x="3249" y="24062"/>
                </a:moveTo>
                <a:lnTo>
                  <a:pt x="3249" y="27500"/>
                </a:lnTo>
                <a:lnTo>
                  <a:pt x="9741" y="27500"/>
                </a:lnTo>
                <a:lnTo>
                  <a:pt x="9741" y="2406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498" y="4740250"/>
            <a:ext cx="6512305" cy="3504714"/>
          </a:xfrm>
          <a:prstGeom prst="rect">
            <a:avLst/>
          </a:prstGeom>
        </p:spPr>
      </p:pic>
      <p:sp>
        <p:nvSpPr>
          <p:cNvPr id="9" name="Google Shape;957;p21"/>
          <p:cNvSpPr txBox="1"/>
          <p:nvPr/>
        </p:nvSpPr>
        <p:spPr>
          <a:xfrm>
            <a:off x="2182820" y="8717734"/>
            <a:ext cx="3263809" cy="6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600" dirty="0">
                <a:solidFill>
                  <a:srgbClr val="003154"/>
                </a:solidFill>
                <a:latin typeface="Fira Sans SemiBold"/>
                <a:ea typeface="Fira Sans SemiBold"/>
                <a:cs typeface="Fira Sans SemiBold"/>
                <a:sym typeface="Fira Sans SemiBold"/>
              </a:rPr>
              <a:t>HIERBABUENA</a:t>
            </a:r>
            <a:endParaRPr sz="3600" dirty="0">
              <a:solidFill>
                <a:srgbClr val="003154"/>
              </a:solidFill>
              <a:latin typeface="Fira Sans SemiBold"/>
              <a:ea typeface="Fira Sans SemiBold"/>
              <a:cs typeface="Fira Sans SemiBold"/>
              <a:sym typeface="Fira Sans SemiBold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76905" y="1"/>
            <a:ext cx="11311096" cy="10306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5399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4" name="Google Shape;1784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20700" y="-678600"/>
            <a:ext cx="18529398" cy="11644200"/>
          </a:xfrm>
          <a:prstGeom prst="rect">
            <a:avLst/>
          </a:prstGeom>
          <a:noFill/>
          <a:ln>
            <a:noFill/>
          </a:ln>
        </p:spPr>
      </p:pic>
      <p:sp>
        <p:nvSpPr>
          <p:cNvPr id="1785" name="Google Shape;1785;p24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13</a:t>
            </a:fld>
            <a:endParaRPr/>
          </a:p>
        </p:txBody>
      </p:sp>
      <p:sp>
        <p:nvSpPr>
          <p:cNvPr id="1789" name="Google Shape;1789;p24"/>
          <p:cNvSpPr txBox="1"/>
          <p:nvPr/>
        </p:nvSpPr>
        <p:spPr>
          <a:xfrm>
            <a:off x="5023561" y="1043083"/>
            <a:ext cx="8632327" cy="53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US" sz="5800" dirty="0">
                <a:solidFill>
                  <a:srgbClr val="033A57"/>
                </a:solidFill>
                <a:latin typeface="Fira Sans Black"/>
                <a:ea typeface="Fira Sans Black"/>
                <a:cs typeface="Fira Sans Black"/>
                <a:sym typeface="Fira Sans Black"/>
              </a:rPr>
              <a:t>Reconocimiento y divulgación científica:</a:t>
            </a:r>
            <a:endParaRPr sz="5800" dirty="0">
              <a:solidFill>
                <a:srgbClr val="033A57"/>
              </a:solidFill>
              <a:latin typeface="Fira Sans Black"/>
              <a:ea typeface="Fira Sans Black"/>
              <a:cs typeface="Fira Sans Black"/>
              <a:sym typeface="Fira Sans Black"/>
            </a:endParaRPr>
          </a:p>
        </p:txBody>
      </p:sp>
      <p:grpSp>
        <p:nvGrpSpPr>
          <p:cNvPr id="1790" name="Google Shape;1790;p24"/>
          <p:cNvGrpSpPr/>
          <p:nvPr/>
        </p:nvGrpSpPr>
        <p:grpSpPr>
          <a:xfrm>
            <a:off x="17228959" y="443397"/>
            <a:ext cx="529319" cy="528125"/>
            <a:chOff x="4178550" y="1666175"/>
            <a:chExt cx="587675" cy="586350"/>
          </a:xfrm>
        </p:grpSpPr>
        <p:sp>
          <p:nvSpPr>
            <p:cNvPr id="1791" name="Google Shape;1791;p24"/>
            <p:cNvSpPr/>
            <p:nvPr/>
          </p:nvSpPr>
          <p:spPr>
            <a:xfrm>
              <a:off x="4346350" y="2112550"/>
              <a:ext cx="97850" cy="136575"/>
            </a:xfrm>
            <a:custGeom>
              <a:avLst/>
              <a:gdLst/>
              <a:ahLst/>
              <a:cxnLst/>
              <a:rect l="l" t="t" r="r" b="b"/>
              <a:pathLst>
                <a:path w="3914" h="5463" extrusionOk="0">
                  <a:moveTo>
                    <a:pt x="2392" y="0"/>
                  </a:moveTo>
                  <a:lnTo>
                    <a:pt x="2310" y="27"/>
                  </a:lnTo>
                  <a:lnTo>
                    <a:pt x="2256" y="54"/>
                  </a:lnTo>
                  <a:lnTo>
                    <a:pt x="2175" y="136"/>
                  </a:lnTo>
                  <a:lnTo>
                    <a:pt x="2066" y="299"/>
                  </a:lnTo>
                  <a:lnTo>
                    <a:pt x="109" y="3995"/>
                  </a:lnTo>
                  <a:lnTo>
                    <a:pt x="1" y="4212"/>
                  </a:lnTo>
                  <a:lnTo>
                    <a:pt x="1" y="4294"/>
                  </a:lnTo>
                  <a:lnTo>
                    <a:pt x="1" y="4375"/>
                  </a:lnTo>
                  <a:lnTo>
                    <a:pt x="28" y="4457"/>
                  </a:lnTo>
                  <a:lnTo>
                    <a:pt x="82" y="4511"/>
                  </a:lnTo>
                  <a:lnTo>
                    <a:pt x="191" y="4593"/>
                  </a:lnTo>
                  <a:lnTo>
                    <a:pt x="299" y="4647"/>
                  </a:lnTo>
                  <a:lnTo>
                    <a:pt x="924" y="4892"/>
                  </a:lnTo>
                  <a:lnTo>
                    <a:pt x="1550" y="5109"/>
                  </a:lnTo>
                  <a:lnTo>
                    <a:pt x="2175" y="5272"/>
                  </a:lnTo>
                  <a:lnTo>
                    <a:pt x="2827" y="5435"/>
                  </a:lnTo>
                  <a:lnTo>
                    <a:pt x="3044" y="5462"/>
                  </a:lnTo>
                  <a:lnTo>
                    <a:pt x="3126" y="5462"/>
                  </a:lnTo>
                  <a:lnTo>
                    <a:pt x="3207" y="5435"/>
                  </a:lnTo>
                  <a:lnTo>
                    <a:pt x="3262" y="5381"/>
                  </a:lnTo>
                  <a:lnTo>
                    <a:pt x="3316" y="5299"/>
                  </a:lnTo>
                  <a:lnTo>
                    <a:pt x="3343" y="5218"/>
                  </a:lnTo>
                  <a:lnTo>
                    <a:pt x="3370" y="5082"/>
                  </a:lnTo>
                  <a:lnTo>
                    <a:pt x="3914" y="815"/>
                  </a:lnTo>
                  <a:lnTo>
                    <a:pt x="3914" y="625"/>
                  </a:lnTo>
                  <a:lnTo>
                    <a:pt x="3887" y="571"/>
                  </a:lnTo>
                  <a:lnTo>
                    <a:pt x="3859" y="489"/>
                  </a:lnTo>
                  <a:lnTo>
                    <a:pt x="3805" y="462"/>
                  </a:lnTo>
                  <a:lnTo>
                    <a:pt x="3751" y="408"/>
                  </a:lnTo>
                  <a:lnTo>
                    <a:pt x="3560" y="353"/>
                  </a:lnTo>
                  <a:lnTo>
                    <a:pt x="3126" y="218"/>
                  </a:lnTo>
                  <a:lnTo>
                    <a:pt x="2691" y="54"/>
                  </a:lnTo>
                  <a:lnTo>
                    <a:pt x="2582" y="27"/>
                  </a:lnTo>
                  <a:lnTo>
                    <a:pt x="2473" y="0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24"/>
            <p:cNvSpPr/>
            <p:nvPr/>
          </p:nvSpPr>
          <p:spPr>
            <a:xfrm>
              <a:off x="4178550" y="1960350"/>
              <a:ext cx="131150" cy="86325"/>
            </a:xfrm>
            <a:custGeom>
              <a:avLst/>
              <a:gdLst/>
              <a:ahLst/>
              <a:cxnLst/>
              <a:rect l="l" t="t" r="r" b="b"/>
              <a:pathLst>
                <a:path w="5246" h="3453" extrusionOk="0">
                  <a:moveTo>
                    <a:pt x="190" y="1"/>
                  </a:moveTo>
                  <a:lnTo>
                    <a:pt x="136" y="55"/>
                  </a:lnTo>
                  <a:lnTo>
                    <a:pt x="82" y="82"/>
                  </a:lnTo>
                  <a:lnTo>
                    <a:pt x="27" y="137"/>
                  </a:lnTo>
                  <a:lnTo>
                    <a:pt x="27" y="218"/>
                  </a:lnTo>
                  <a:lnTo>
                    <a:pt x="0" y="381"/>
                  </a:lnTo>
                  <a:lnTo>
                    <a:pt x="55" y="979"/>
                  </a:lnTo>
                  <a:lnTo>
                    <a:pt x="109" y="1495"/>
                  </a:lnTo>
                  <a:lnTo>
                    <a:pt x="190" y="1985"/>
                  </a:lnTo>
                  <a:lnTo>
                    <a:pt x="408" y="2990"/>
                  </a:lnTo>
                  <a:lnTo>
                    <a:pt x="435" y="3153"/>
                  </a:lnTo>
                  <a:lnTo>
                    <a:pt x="489" y="3262"/>
                  </a:lnTo>
                  <a:lnTo>
                    <a:pt x="544" y="3343"/>
                  </a:lnTo>
                  <a:lnTo>
                    <a:pt x="625" y="3398"/>
                  </a:lnTo>
                  <a:lnTo>
                    <a:pt x="707" y="3425"/>
                  </a:lnTo>
                  <a:lnTo>
                    <a:pt x="815" y="3452"/>
                  </a:lnTo>
                  <a:lnTo>
                    <a:pt x="951" y="3425"/>
                  </a:lnTo>
                  <a:lnTo>
                    <a:pt x="1087" y="3371"/>
                  </a:lnTo>
                  <a:lnTo>
                    <a:pt x="2636" y="2800"/>
                  </a:lnTo>
                  <a:lnTo>
                    <a:pt x="4185" y="2256"/>
                  </a:lnTo>
                  <a:lnTo>
                    <a:pt x="4566" y="2120"/>
                  </a:lnTo>
                  <a:lnTo>
                    <a:pt x="4865" y="1985"/>
                  </a:lnTo>
                  <a:lnTo>
                    <a:pt x="5055" y="1876"/>
                  </a:lnTo>
                  <a:lnTo>
                    <a:pt x="5136" y="1794"/>
                  </a:lnTo>
                  <a:lnTo>
                    <a:pt x="5191" y="1740"/>
                  </a:lnTo>
                  <a:lnTo>
                    <a:pt x="5218" y="1659"/>
                  </a:lnTo>
                  <a:lnTo>
                    <a:pt x="5245" y="1550"/>
                  </a:lnTo>
                  <a:lnTo>
                    <a:pt x="5245" y="1332"/>
                  </a:lnTo>
                  <a:lnTo>
                    <a:pt x="5218" y="1006"/>
                  </a:lnTo>
                  <a:lnTo>
                    <a:pt x="5164" y="599"/>
                  </a:lnTo>
                  <a:lnTo>
                    <a:pt x="5109" y="381"/>
                  </a:lnTo>
                  <a:lnTo>
                    <a:pt x="5055" y="300"/>
                  </a:lnTo>
                  <a:lnTo>
                    <a:pt x="5000" y="218"/>
                  </a:lnTo>
                  <a:lnTo>
                    <a:pt x="4919" y="191"/>
                  </a:lnTo>
                  <a:lnTo>
                    <a:pt x="4837" y="137"/>
                  </a:lnTo>
                  <a:lnTo>
                    <a:pt x="4620" y="110"/>
                  </a:lnTo>
                  <a:lnTo>
                    <a:pt x="381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24"/>
            <p:cNvSpPr/>
            <p:nvPr/>
          </p:nvSpPr>
          <p:spPr>
            <a:xfrm>
              <a:off x="4635775" y="1924350"/>
              <a:ext cx="130450" cy="86300"/>
            </a:xfrm>
            <a:custGeom>
              <a:avLst/>
              <a:gdLst/>
              <a:ahLst/>
              <a:cxnLst/>
              <a:rect l="l" t="t" r="r" b="b"/>
              <a:pathLst>
                <a:path w="5218" h="3452" extrusionOk="0">
                  <a:moveTo>
                    <a:pt x="4674" y="1"/>
                  </a:moveTo>
                  <a:lnTo>
                    <a:pt x="4375" y="28"/>
                  </a:lnTo>
                  <a:lnTo>
                    <a:pt x="4022" y="82"/>
                  </a:lnTo>
                  <a:lnTo>
                    <a:pt x="1196" y="544"/>
                  </a:lnTo>
                  <a:lnTo>
                    <a:pt x="788" y="598"/>
                  </a:lnTo>
                  <a:lnTo>
                    <a:pt x="489" y="680"/>
                  </a:lnTo>
                  <a:lnTo>
                    <a:pt x="272" y="761"/>
                  </a:lnTo>
                  <a:lnTo>
                    <a:pt x="190" y="816"/>
                  </a:lnTo>
                  <a:lnTo>
                    <a:pt x="136" y="870"/>
                  </a:lnTo>
                  <a:lnTo>
                    <a:pt x="82" y="952"/>
                  </a:lnTo>
                  <a:lnTo>
                    <a:pt x="55" y="1033"/>
                  </a:lnTo>
                  <a:lnTo>
                    <a:pt x="0" y="1278"/>
                  </a:lnTo>
                  <a:lnTo>
                    <a:pt x="0" y="1577"/>
                  </a:lnTo>
                  <a:lnTo>
                    <a:pt x="0" y="2011"/>
                  </a:lnTo>
                  <a:lnTo>
                    <a:pt x="27" y="2229"/>
                  </a:lnTo>
                  <a:lnTo>
                    <a:pt x="55" y="2310"/>
                  </a:lnTo>
                  <a:lnTo>
                    <a:pt x="109" y="2392"/>
                  </a:lnTo>
                  <a:lnTo>
                    <a:pt x="163" y="2446"/>
                  </a:lnTo>
                  <a:lnTo>
                    <a:pt x="245" y="2473"/>
                  </a:lnTo>
                  <a:lnTo>
                    <a:pt x="435" y="2555"/>
                  </a:lnTo>
                  <a:lnTo>
                    <a:pt x="2473" y="2990"/>
                  </a:lnTo>
                  <a:lnTo>
                    <a:pt x="4511" y="3425"/>
                  </a:lnTo>
                  <a:lnTo>
                    <a:pt x="4647" y="3452"/>
                  </a:lnTo>
                  <a:lnTo>
                    <a:pt x="4756" y="3452"/>
                  </a:lnTo>
                  <a:lnTo>
                    <a:pt x="4865" y="3425"/>
                  </a:lnTo>
                  <a:lnTo>
                    <a:pt x="4919" y="3397"/>
                  </a:lnTo>
                  <a:lnTo>
                    <a:pt x="5001" y="3343"/>
                  </a:lnTo>
                  <a:lnTo>
                    <a:pt x="5028" y="3262"/>
                  </a:lnTo>
                  <a:lnTo>
                    <a:pt x="5082" y="3153"/>
                  </a:lnTo>
                  <a:lnTo>
                    <a:pt x="5082" y="3017"/>
                  </a:lnTo>
                  <a:lnTo>
                    <a:pt x="5218" y="1060"/>
                  </a:lnTo>
                  <a:lnTo>
                    <a:pt x="5191" y="680"/>
                  </a:lnTo>
                  <a:lnTo>
                    <a:pt x="5164" y="381"/>
                  </a:lnTo>
                  <a:lnTo>
                    <a:pt x="5109" y="191"/>
                  </a:lnTo>
                  <a:lnTo>
                    <a:pt x="5055" y="109"/>
                  </a:lnTo>
                  <a:lnTo>
                    <a:pt x="5001" y="55"/>
                  </a:lnTo>
                  <a:lnTo>
                    <a:pt x="4946" y="28"/>
                  </a:lnTo>
                  <a:lnTo>
                    <a:pt x="4865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24"/>
            <p:cNvSpPr/>
            <p:nvPr/>
          </p:nvSpPr>
          <p:spPr>
            <a:xfrm>
              <a:off x="4525025" y="2102350"/>
              <a:ext cx="108050" cy="137250"/>
            </a:xfrm>
            <a:custGeom>
              <a:avLst/>
              <a:gdLst/>
              <a:ahLst/>
              <a:cxnLst/>
              <a:rect l="l" t="t" r="r" b="b"/>
              <a:pathLst>
                <a:path w="4322" h="5490" extrusionOk="0">
                  <a:moveTo>
                    <a:pt x="1224" y="0"/>
                  </a:moveTo>
                  <a:lnTo>
                    <a:pt x="979" y="82"/>
                  </a:lnTo>
                  <a:lnTo>
                    <a:pt x="653" y="218"/>
                  </a:lnTo>
                  <a:lnTo>
                    <a:pt x="272" y="435"/>
                  </a:lnTo>
                  <a:lnTo>
                    <a:pt x="137" y="544"/>
                  </a:lnTo>
                  <a:lnTo>
                    <a:pt x="55" y="626"/>
                  </a:lnTo>
                  <a:lnTo>
                    <a:pt x="1" y="761"/>
                  </a:lnTo>
                  <a:lnTo>
                    <a:pt x="28" y="924"/>
                  </a:lnTo>
                  <a:lnTo>
                    <a:pt x="1142" y="5273"/>
                  </a:lnTo>
                  <a:lnTo>
                    <a:pt x="1196" y="5354"/>
                  </a:lnTo>
                  <a:lnTo>
                    <a:pt x="1224" y="5436"/>
                  </a:lnTo>
                  <a:lnTo>
                    <a:pt x="1278" y="5490"/>
                  </a:lnTo>
                  <a:lnTo>
                    <a:pt x="1495" y="5490"/>
                  </a:lnTo>
                  <a:lnTo>
                    <a:pt x="1658" y="5436"/>
                  </a:lnTo>
                  <a:lnTo>
                    <a:pt x="2256" y="5191"/>
                  </a:lnTo>
                  <a:lnTo>
                    <a:pt x="2854" y="4946"/>
                  </a:lnTo>
                  <a:lnTo>
                    <a:pt x="3425" y="4647"/>
                  </a:lnTo>
                  <a:lnTo>
                    <a:pt x="3995" y="4349"/>
                  </a:lnTo>
                  <a:lnTo>
                    <a:pt x="4131" y="4240"/>
                  </a:lnTo>
                  <a:lnTo>
                    <a:pt x="4240" y="4158"/>
                  </a:lnTo>
                  <a:lnTo>
                    <a:pt x="4294" y="4077"/>
                  </a:lnTo>
                  <a:lnTo>
                    <a:pt x="4322" y="3968"/>
                  </a:lnTo>
                  <a:lnTo>
                    <a:pt x="4322" y="3859"/>
                  </a:lnTo>
                  <a:lnTo>
                    <a:pt x="4294" y="3778"/>
                  </a:lnTo>
                  <a:lnTo>
                    <a:pt x="4213" y="3642"/>
                  </a:lnTo>
                  <a:lnTo>
                    <a:pt x="4131" y="3533"/>
                  </a:lnTo>
                  <a:lnTo>
                    <a:pt x="3180" y="2202"/>
                  </a:lnTo>
                  <a:lnTo>
                    <a:pt x="2256" y="897"/>
                  </a:lnTo>
                  <a:lnTo>
                    <a:pt x="1984" y="517"/>
                  </a:lnTo>
                  <a:lnTo>
                    <a:pt x="1767" y="245"/>
                  </a:lnTo>
                  <a:lnTo>
                    <a:pt x="1577" y="82"/>
                  </a:lnTo>
                  <a:lnTo>
                    <a:pt x="1495" y="28"/>
                  </a:lnTo>
                  <a:lnTo>
                    <a:pt x="1414" y="0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24"/>
            <p:cNvSpPr/>
            <p:nvPr/>
          </p:nvSpPr>
          <p:spPr>
            <a:xfrm>
              <a:off x="4621500" y="1823800"/>
              <a:ext cx="136575" cy="98525"/>
            </a:xfrm>
            <a:custGeom>
              <a:avLst/>
              <a:gdLst/>
              <a:ahLst/>
              <a:cxnLst/>
              <a:rect l="l" t="t" r="r" b="b"/>
              <a:pathLst>
                <a:path w="5463" h="3941" extrusionOk="0">
                  <a:moveTo>
                    <a:pt x="4213" y="1"/>
                  </a:moveTo>
                  <a:lnTo>
                    <a:pt x="4104" y="28"/>
                  </a:lnTo>
                  <a:lnTo>
                    <a:pt x="3914" y="109"/>
                  </a:lnTo>
                  <a:lnTo>
                    <a:pt x="354" y="2202"/>
                  </a:lnTo>
                  <a:lnTo>
                    <a:pt x="136" y="2310"/>
                  </a:lnTo>
                  <a:lnTo>
                    <a:pt x="55" y="2419"/>
                  </a:lnTo>
                  <a:lnTo>
                    <a:pt x="1" y="2555"/>
                  </a:lnTo>
                  <a:lnTo>
                    <a:pt x="1" y="2691"/>
                  </a:lnTo>
                  <a:lnTo>
                    <a:pt x="1" y="2800"/>
                  </a:lnTo>
                  <a:lnTo>
                    <a:pt x="55" y="3071"/>
                  </a:lnTo>
                  <a:lnTo>
                    <a:pt x="191" y="3316"/>
                  </a:lnTo>
                  <a:lnTo>
                    <a:pt x="354" y="3533"/>
                  </a:lnTo>
                  <a:lnTo>
                    <a:pt x="544" y="3724"/>
                  </a:lnTo>
                  <a:lnTo>
                    <a:pt x="789" y="3859"/>
                  </a:lnTo>
                  <a:lnTo>
                    <a:pt x="897" y="3887"/>
                  </a:lnTo>
                  <a:lnTo>
                    <a:pt x="1033" y="3914"/>
                  </a:lnTo>
                  <a:lnTo>
                    <a:pt x="1142" y="3941"/>
                  </a:lnTo>
                  <a:lnTo>
                    <a:pt x="1278" y="3941"/>
                  </a:lnTo>
                  <a:lnTo>
                    <a:pt x="3126" y="3642"/>
                  </a:lnTo>
                  <a:lnTo>
                    <a:pt x="5001" y="3343"/>
                  </a:lnTo>
                  <a:lnTo>
                    <a:pt x="5137" y="3316"/>
                  </a:lnTo>
                  <a:lnTo>
                    <a:pt x="5273" y="3262"/>
                  </a:lnTo>
                  <a:lnTo>
                    <a:pt x="5354" y="3207"/>
                  </a:lnTo>
                  <a:lnTo>
                    <a:pt x="5408" y="3126"/>
                  </a:lnTo>
                  <a:lnTo>
                    <a:pt x="5463" y="3044"/>
                  </a:lnTo>
                  <a:lnTo>
                    <a:pt x="5463" y="2935"/>
                  </a:lnTo>
                  <a:lnTo>
                    <a:pt x="5463" y="2800"/>
                  </a:lnTo>
                  <a:lnTo>
                    <a:pt x="5436" y="2664"/>
                  </a:lnTo>
                  <a:lnTo>
                    <a:pt x="5245" y="2066"/>
                  </a:lnTo>
                  <a:lnTo>
                    <a:pt x="5028" y="1468"/>
                  </a:lnTo>
                  <a:lnTo>
                    <a:pt x="4811" y="870"/>
                  </a:lnTo>
                  <a:lnTo>
                    <a:pt x="4566" y="299"/>
                  </a:lnTo>
                  <a:lnTo>
                    <a:pt x="4512" y="191"/>
                  </a:lnTo>
                  <a:lnTo>
                    <a:pt x="4430" y="109"/>
                  </a:lnTo>
                  <a:lnTo>
                    <a:pt x="4376" y="28"/>
                  </a:lnTo>
                  <a:lnTo>
                    <a:pt x="4294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24"/>
            <p:cNvSpPr/>
            <p:nvPr/>
          </p:nvSpPr>
          <p:spPr>
            <a:xfrm>
              <a:off x="4203000" y="2026925"/>
              <a:ext cx="133875" cy="114175"/>
            </a:xfrm>
            <a:custGeom>
              <a:avLst/>
              <a:gdLst/>
              <a:ahLst/>
              <a:cxnLst/>
              <a:rect l="l" t="t" r="r" b="b"/>
              <a:pathLst>
                <a:path w="5355" h="4567" extrusionOk="0">
                  <a:moveTo>
                    <a:pt x="4430" y="1"/>
                  </a:moveTo>
                  <a:lnTo>
                    <a:pt x="4321" y="28"/>
                  </a:lnTo>
                  <a:lnTo>
                    <a:pt x="4186" y="55"/>
                  </a:lnTo>
                  <a:lnTo>
                    <a:pt x="4022" y="110"/>
                  </a:lnTo>
                  <a:lnTo>
                    <a:pt x="2229" y="762"/>
                  </a:lnTo>
                  <a:lnTo>
                    <a:pt x="435" y="1387"/>
                  </a:lnTo>
                  <a:lnTo>
                    <a:pt x="191" y="1496"/>
                  </a:lnTo>
                  <a:lnTo>
                    <a:pt x="82" y="1577"/>
                  </a:lnTo>
                  <a:lnTo>
                    <a:pt x="28" y="1659"/>
                  </a:lnTo>
                  <a:lnTo>
                    <a:pt x="0" y="1740"/>
                  </a:lnTo>
                  <a:lnTo>
                    <a:pt x="0" y="1849"/>
                  </a:lnTo>
                  <a:lnTo>
                    <a:pt x="28" y="1958"/>
                  </a:lnTo>
                  <a:lnTo>
                    <a:pt x="82" y="2121"/>
                  </a:lnTo>
                  <a:lnTo>
                    <a:pt x="354" y="2719"/>
                  </a:lnTo>
                  <a:lnTo>
                    <a:pt x="680" y="3289"/>
                  </a:lnTo>
                  <a:lnTo>
                    <a:pt x="1033" y="3833"/>
                  </a:lnTo>
                  <a:lnTo>
                    <a:pt x="1414" y="4376"/>
                  </a:lnTo>
                  <a:lnTo>
                    <a:pt x="1495" y="4485"/>
                  </a:lnTo>
                  <a:lnTo>
                    <a:pt x="1577" y="4539"/>
                  </a:lnTo>
                  <a:lnTo>
                    <a:pt x="1658" y="4566"/>
                  </a:lnTo>
                  <a:lnTo>
                    <a:pt x="1740" y="4566"/>
                  </a:lnTo>
                  <a:lnTo>
                    <a:pt x="1821" y="4539"/>
                  </a:lnTo>
                  <a:lnTo>
                    <a:pt x="1903" y="4485"/>
                  </a:lnTo>
                  <a:lnTo>
                    <a:pt x="2066" y="4376"/>
                  </a:lnTo>
                  <a:lnTo>
                    <a:pt x="5055" y="1767"/>
                  </a:lnTo>
                  <a:lnTo>
                    <a:pt x="5164" y="1659"/>
                  </a:lnTo>
                  <a:lnTo>
                    <a:pt x="5245" y="1550"/>
                  </a:lnTo>
                  <a:lnTo>
                    <a:pt x="5327" y="1414"/>
                  </a:lnTo>
                  <a:lnTo>
                    <a:pt x="5354" y="1333"/>
                  </a:lnTo>
                  <a:lnTo>
                    <a:pt x="5354" y="1224"/>
                  </a:lnTo>
                  <a:lnTo>
                    <a:pt x="5109" y="843"/>
                  </a:lnTo>
                  <a:lnTo>
                    <a:pt x="5001" y="653"/>
                  </a:lnTo>
                  <a:lnTo>
                    <a:pt x="4892" y="436"/>
                  </a:lnTo>
                  <a:lnTo>
                    <a:pt x="4811" y="273"/>
                  </a:lnTo>
                  <a:lnTo>
                    <a:pt x="4729" y="164"/>
                  </a:lnTo>
                  <a:lnTo>
                    <a:pt x="4647" y="83"/>
                  </a:lnTo>
                  <a:lnTo>
                    <a:pt x="4566" y="28"/>
                  </a:lnTo>
                  <a:lnTo>
                    <a:pt x="4430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1797;p24"/>
            <p:cNvSpPr/>
            <p:nvPr/>
          </p:nvSpPr>
          <p:spPr>
            <a:xfrm>
              <a:off x="4359950" y="1668900"/>
              <a:ext cx="93100" cy="133875"/>
            </a:xfrm>
            <a:custGeom>
              <a:avLst/>
              <a:gdLst/>
              <a:ahLst/>
              <a:cxnLst/>
              <a:rect l="l" t="t" r="r" b="b"/>
              <a:pathLst>
                <a:path w="3724" h="5355" extrusionOk="0">
                  <a:moveTo>
                    <a:pt x="3152" y="1"/>
                  </a:moveTo>
                  <a:lnTo>
                    <a:pt x="2908" y="28"/>
                  </a:lnTo>
                  <a:lnTo>
                    <a:pt x="2256" y="109"/>
                  </a:lnTo>
                  <a:lnTo>
                    <a:pt x="1603" y="272"/>
                  </a:lnTo>
                  <a:lnTo>
                    <a:pt x="978" y="435"/>
                  </a:lnTo>
                  <a:lnTo>
                    <a:pt x="353" y="653"/>
                  </a:lnTo>
                  <a:lnTo>
                    <a:pt x="217" y="707"/>
                  </a:lnTo>
                  <a:lnTo>
                    <a:pt x="136" y="761"/>
                  </a:lnTo>
                  <a:lnTo>
                    <a:pt x="54" y="816"/>
                  </a:lnTo>
                  <a:lnTo>
                    <a:pt x="27" y="897"/>
                  </a:lnTo>
                  <a:lnTo>
                    <a:pt x="0" y="979"/>
                  </a:lnTo>
                  <a:lnTo>
                    <a:pt x="27" y="1060"/>
                  </a:lnTo>
                  <a:lnTo>
                    <a:pt x="109" y="1278"/>
                  </a:lnTo>
                  <a:lnTo>
                    <a:pt x="815" y="2800"/>
                  </a:lnTo>
                  <a:lnTo>
                    <a:pt x="1522" y="4349"/>
                  </a:lnTo>
                  <a:lnTo>
                    <a:pt x="1712" y="4729"/>
                  </a:lnTo>
                  <a:lnTo>
                    <a:pt x="1848" y="5001"/>
                  </a:lnTo>
                  <a:lnTo>
                    <a:pt x="2011" y="5191"/>
                  </a:lnTo>
                  <a:lnTo>
                    <a:pt x="2065" y="5273"/>
                  </a:lnTo>
                  <a:lnTo>
                    <a:pt x="2147" y="5327"/>
                  </a:lnTo>
                  <a:lnTo>
                    <a:pt x="2228" y="5354"/>
                  </a:lnTo>
                  <a:lnTo>
                    <a:pt x="2582" y="5354"/>
                  </a:lnTo>
                  <a:lnTo>
                    <a:pt x="2881" y="5273"/>
                  </a:lnTo>
                  <a:lnTo>
                    <a:pt x="3315" y="5164"/>
                  </a:lnTo>
                  <a:lnTo>
                    <a:pt x="3506" y="5082"/>
                  </a:lnTo>
                  <a:lnTo>
                    <a:pt x="3587" y="5055"/>
                  </a:lnTo>
                  <a:lnTo>
                    <a:pt x="3642" y="5001"/>
                  </a:lnTo>
                  <a:lnTo>
                    <a:pt x="3669" y="4919"/>
                  </a:lnTo>
                  <a:lnTo>
                    <a:pt x="3696" y="4838"/>
                  </a:lnTo>
                  <a:lnTo>
                    <a:pt x="3723" y="4620"/>
                  </a:lnTo>
                  <a:lnTo>
                    <a:pt x="3642" y="3479"/>
                  </a:lnTo>
                  <a:lnTo>
                    <a:pt x="3560" y="2365"/>
                  </a:lnTo>
                  <a:lnTo>
                    <a:pt x="3451" y="408"/>
                  </a:lnTo>
                  <a:lnTo>
                    <a:pt x="3424" y="299"/>
                  </a:lnTo>
                  <a:lnTo>
                    <a:pt x="3397" y="191"/>
                  </a:lnTo>
                  <a:lnTo>
                    <a:pt x="3343" y="136"/>
                  </a:lnTo>
                  <a:lnTo>
                    <a:pt x="3288" y="82"/>
                  </a:lnTo>
                  <a:lnTo>
                    <a:pt x="3234" y="28"/>
                  </a:lnTo>
                  <a:lnTo>
                    <a:pt x="3152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1798;p24"/>
            <p:cNvSpPr/>
            <p:nvPr/>
          </p:nvSpPr>
          <p:spPr>
            <a:xfrm>
              <a:off x="4209800" y="1765375"/>
              <a:ext cx="136575" cy="118225"/>
            </a:xfrm>
            <a:custGeom>
              <a:avLst/>
              <a:gdLst/>
              <a:ahLst/>
              <a:cxnLst/>
              <a:rect l="l" t="t" r="r" b="b"/>
              <a:pathLst>
                <a:path w="5463" h="4729" extrusionOk="0">
                  <a:moveTo>
                    <a:pt x="1848" y="0"/>
                  </a:moveTo>
                  <a:lnTo>
                    <a:pt x="1767" y="28"/>
                  </a:lnTo>
                  <a:lnTo>
                    <a:pt x="1685" y="82"/>
                  </a:lnTo>
                  <a:lnTo>
                    <a:pt x="1631" y="136"/>
                  </a:lnTo>
                  <a:lnTo>
                    <a:pt x="1495" y="299"/>
                  </a:lnTo>
                  <a:lnTo>
                    <a:pt x="1114" y="761"/>
                  </a:lnTo>
                  <a:lnTo>
                    <a:pt x="761" y="1278"/>
                  </a:lnTo>
                  <a:lnTo>
                    <a:pt x="435" y="1794"/>
                  </a:lnTo>
                  <a:lnTo>
                    <a:pt x="109" y="2310"/>
                  </a:lnTo>
                  <a:lnTo>
                    <a:pt x="55" y="2446"/>
                  </a:lnTo>
                  <a:lnTo>
                    <a:pt x="0" y="2555"/>
                  </a:lnTo>
                  <a:lnTo>
                    <a:pt x="0" y="2664"/>
                  </a:lnTo>
                  <a:lnTo>
                    <a:pt x="0" y="2772"/>
                  </a:lnTo>
                  <a:lnTo>
                    <a:pt x="55" y="2854"/>
                  </a:lnTo>
                  <a:lnTo>
                    <a:pt x="136" y="2935"/>
                  </a:lnTo>
                  <a:lnTo>
                    <a:pt x="218" y="2990"/>
                  </a:lnTo>
                  <a:lnTo>
                    <a:pt x="381" y="3044"/>
                  </a:lnTo>
                  <a:lnTo>
                    <a:pt x="2147" y="3778"/>
                  </a:lnTo>
                  <a:lnTo>
                    <a:pt x="3914" y="4539"/>
                  </a:lnTo>
                  <a:lnTo>
                    <a:pt x="4077" y="4620"/>
                  </a:lnTo>
                  <a:lnTo>
                    <a:pt x="4267" y="4702"/>
                  </a:lnTo>
                  <a:lnTo>
                    <a:pt x="4375" y="4729"/>
                  </a:lnTo>
                  <a:lnTo>
                    <a:pt x="4457" y="4729"/>
                  </a:lnTo>
                  <a:lnTo>
                    <a:pt x="4539" y="4675"/>
                  </a:lnTo>
                  <a:lnTo>
                    <a:pt x="4620" y="4593"/>
                  </a:lnTo>
                  <a:lnTo>
                    <a:pt x="4837" y="4321"/>
                  </a:lnTo>
                  <a:lnTo>
                    <a:pt x="5055" y="4022"/>
                  </a:lnTo>
                  <a:lnTo>
                    <a:pt x="5463" y="3425"/>
                  </a:lnTo>
                  <a:lnTo>
                    <a:pt x="5354" y="3289"/>
                  </a:lnTo>
                  <a:lnTo>
                    <a:pt x="5272" y="3180"/>
                  </a:lnTo>
                  <a:lnTo>
                    <a:pt x="2120" y="136"/>
                  </a:lnTo>
                  <a:lnTo>
                    <a:pt x="2038" y="55"/>
                  </a:lnTo>
                  <a:lnTo>
                    <a:pt x="1930" y="28"/>
                  </a:lnTo>
                  <a:lnTo>
                    <a:pt x="1848" y="0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1799;p24"/>
            <p:cNvSpPr/>
            <p:nvPr/>
          </p:nvSpPr>
          <p:spPr>
            <a:xfrm>
              <a:off x="4272300" y="1700150"/>
              <a:ext cx="120275" cy="135225"/>
            </a:xfrm>
            <a:custGeom>
              <a:avLst/>
              <a:gdLst/>
              <a:ahLst/>
              <a:cxnLst/>
              <a:rect l="l" t="t" r="r" b="b"/>
              <a:pathLst>
                <a:path w="4811" h="5409" extrusionOk="0">
                  <a:moveTo>
                    <a:pt x="2636" y="1"/>
                  </a:moveTo>
                  <a:lnTo>
                    <a:pt x="2528" y="28"/>
                  </a:lnTo>
                  <a:lnTo>
                    <a:pt x="2419" y="55"/>
                  </a:lnTo>
                  <a:lnTo>
                    <a:pt x="2256" y="136"/>
                  </a:lnTo>
                  <a:lnTo>
                    <a:pt x="1740" y="463"/>
                  </a:lnTo>
                  <a:lnTo>
                    <a:pt x="1223" y="816"/>
                  </a:lnTo>
                  <a:lnTo>
                    <a:pt x="707" y="1196"/>
                  </a:lnTo>
                  <a:lnTo>
                    <a:pt x="218" y="1577"/>
                  </a:lnTo>
                  <a:lnTo>
                    <a:pt x="109" y="1685"/>
                  </a:lnTo>
                  <a:lnTo>
                    <a:pt x="28" y="1767"/>
                  </a:lnTo>
                  <a:lnTo>
                    <a:pt x="0" y="1876"/>
                  </a:lnTo>
                  <a:lnTo>
                    <a:pt x="0" y="1957"/>
                  </a:lnTo>
                  <a:lnTo>
                    <a:pt x="0" y="2039"/>
                  </a:lnTo>
                  <a:lnTo>
                    <a:pt x="55" y="2120"/>
                  </a:lnTo>
                  <a:lnTo>
                    <a:pt x="218" y="2311"/>
                  </a:lnTo>
                  <a:lnTo>
                    <a:pt x="1712" y="3724"/>
                  </a:lnTo>
                  <a:lnTo>
                    <a:pt x="3180" y="5164"/>
                  </a:lnTo>
                  <a:lnTo>
                    <a:pt x="3343" y="5327"/>
                  </a:lnTo>
                  <a:lnTo>
                    <a:pt x="3479" y="5381"/>
                  </a:lnTo>
                  <a:lnTo>
                    <a:pt x="3615" y="5409"/>
                  </a:lnTo>
                  <a:lnTo>
                    <a:pt x="4050" y="5110"/>
                  </a:lnTo>
                  <a:lnTo>
                    <a:pt x="4267" y="4947"/>
                  </a:lnTo>
                  <a:lnTo>
                    <a:pt x="4484" y="4811"/>
                  </a:lnTo>
                  <a:lnTo>
                    <a:pt x="4620" y="4729"/>
                  </a:lnTo>
                  <a:lnTo>
                    <a:pt x="4702" y="4648"/>
                  </a:lnTo>
                  <a:lnTo>
                    <a:pt x="4756" y="4566"/>
                  </a:lnTo>
                  <a:lnTo>
                    <a:pt x="4810" y="4485"/>
                  </a:lnTo>
                  <a:lnTo>
                    <a:pt x="4810" y="4403"/>
                  </a:lnTo>
                  <a:lnTo>
                    <a:pt x="4810" y="4294"/>
                  </a:lnTo>
                  <a:lnTo>
                    <a:pt x="4702" y="4050"/>
                  </a:lnTo>
                  <a:lnTo>
                    <a:pt x="3859" y="2229"/>
                  </a:lnTo>
                  <a:lnTo>
                    <a:pt x="3017" y="408"/>
                  </a:lnTo>
                  <a:lnTo>
                    <a:pt x="2881" y="164"/>
                  </a:lnTo>
                  <a:lnTo>
                    <a:pt x="2799" y="82"/>
                  </a:lnTo>
                  <a:lnTo>
                    <a:pt x="2718" y="28"/>
                  </a:lnTo>
                  <a:lnTo>
                    <a:pt x="2636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24"/>
            <p:cNvSpPr/>
            <p:nvPr/>
          </p:nvSpPr>
          <p:spPr>
            <a:xfrm>
              <a:off x="4451650" y="2124100"/>
              <a:ext cx="83600" cy="128425"/>
            </a:xfrm>
            <a:custGeom>
              <a:avLst/>
              <a:gdLst/>
              <a:ahLst/>
              <a:cxnLst/>
              <a:rect l="l" t="t" r="r" b="b"/>
              <a:pathLst>
                <a:path w="3344" h="5137" extrusionOk="0">
                  <a:moveTo>
                    <a:pt x="1767" y="0"/>
                  </a:moveTo>
                  <a:lnTo>
                    <a:pt x="1441" y="27"/>
                  </a:lnTo>
                  <a:lnTo>
                    <a:pt x="979" y="54"/>
                  </a:lnTo>
                  <a:lnTo>
                    <a:pt x="870" y="54"/>
                  </a:lnTo>
                  <a:lnTo>
                    <a:pt x="762" y="109"/>
                  </a:lnTo>
                  <a:lnTo>
                    <a:pt x="680" y="136"/>
                  </a:lnTo>
                  <a:lnTo>
                    <a:pt x="599" y="217"/>
                  </a:lnTo>
                  <a:lnTo>
                    <a:pt x="517" y="299"/>
                  </a:lnTo>
                  <a:lnTo>
                    <a:pt x="463" y="381"/>
                  </a:lnTo>
                  <a:lnTo>
                    <a:pt x="436" y="489"/>
                  </a:lnTo>
                  <a:lnTo>
                    <a:pt x="408" y="598"/>
                  </a:lnTo>
                  <a:lnTo>
                    <a:pt x="245" y="2038"/>
                  </a:lnTo>
                  <a:lnTo>
                    <a:pt x="55" y="3506"/>
                  </a:lnTo>
                  <a:lnTo>
                    <a:pt x="1" y="4076"/>
                  </a:lnTo>
                  <a:lnTo>
                    <a:pt x="1" y="4484"/>
                  </a:lnTo>
                  <a:lnTo>
                    <a:pt x="1" y="4647"/>
                  </a:lnTo>
                  <a:lnTo>
                    <a:pt x="28" y="4783"/>
                  </a:lnTo>
                  <a:lnTo>
                    <a:pt x="55" y="4892"/>
                  </a:lnTo>
                  <a:lnTo>
                    <a:pt x="137" y="5000"/>
                  </a:lnTo>
                  <a:lnTo>
                    <a:pt x="218" y="5055"/>
                  </a:lnTo>
                  <a:lnTo>
                    <a:pt x="327" y="5109"/>
                  </a:lnTo>
                  <a:lnTo>
                    <a:pt x="463" y="5136"/>
                  </a:lnTo>
                  <a:lnTo>
                    <a:pt x="1061" y="5136"/>
                  </a:lnTo>
                  <a:lnTo>
                    <a:pt x="1631" y="5082"/>
                  </a:lnTo>
                  <a:lnTo>
                    <a:pt x="2120" y="5055"/>
                  </a:lnTo>
                  <a:lnTo>
                    <a:pt x="2610" y="5000"/>
                  </a:lnTo>
                  <a:lnTo>
                    <a:pt x="2881" y="4973"/>
                  </a:lnTo>
                  <a:lnTo>
                    <a:pt x="3072" y="4946"/>
                  </a:lnTo>
                  <a:lnTo>
                    <a:pt x="3207" y="4864"/>
                  </a:lnTo>
                  <a:lnTo>
                    <a:pt x="3289" y="4783"/>
                  </a:lnTo>
                  <a:lnTo>
                    <a:pt x="3343" y="4674"/>
                  </a:lnTo>
                  <a:lnTo>
                    <a:pt x="3343" y="4511"/>
                  </a:lnTo>
                  <a:lnTo>
                    <a:pt x="3316" y="4321"/>
                  </a:lnTo>
                  <a:lnTo>
                    <a:pt x="3262" y="4076"/>
                  </a:lnTo>
                  <a:lnTo>
                    <a:pt x="2881" y="2609"/>
                  </a:lnTo>
                  <a:lnTo>
                    <a:pt x="2474" y="1141"/>
                  </a:lnTo>
                  <a:lnTo>
                    <a:pt x="2283" y="353"/>
                  </a:lnTo>
                  <a:lnTo>
                    <a:pt x="2202" y="136"/>
                  </a:lnTo>
                  <a:lnTo>
                    <a:pt x="2175" y="82"/>
                  </a:lnTo>
                  <a:lnTo>
                    <a:pt x="2120" y="27"/>
                  </a:lnTo>
                  <a:lnTo>
                    <a:pt x="2039" y="0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24"/>
            <p:cNvSpPr/>
            <p:nvPr/>
          </p:nvSpPr>
          <p:spPr>
            <a:xfrm>
              <a:off x="4180575" y="1857100"/>
              <a:ext cx="133200" cy="86975"/>
            </a:xfrm>
            <a:custGeom>
              <a:avLst/>
              <a:gdLst/>
              <a:ahLst/>
              <a:cxnLst/>
              <a:rect l="l" t="t" r="r" b="b"/>
              <a:pathLst>
                <a:path w="5328" h="3479" extrusionOk="0">
                  <a:moveTo>
                    <a:pt x="870" y="0"/>
                  </a:moveTo>
                  <a:lnTo>
                    <a:pt x="762" y="27"/>
                  </a:lnTo>
                  <a:lnTo>
                    <a:pt x="680" y="82"/>
                  </a:lnTo>
                  <a:lnTo>
                    <a:pt x="626" y="190"/>
                  </a:lnTo>
                  <a:lnTo>
                    <a:pt x="571" y="326"/>
                  </a:lnTo>
                  <a:lnTo>
                    <a:pt x="381" y="951"/>
                  </a:lnTo>
                  <a:lnTo>
                    <a:pt x="218" y="1576"/>
                  </a:lnTo>
                  <a:lnTo>
                    <a:pt x="109" y="2229"/>
                  </a:lnTo>
                  <a:lnTo>
                    <a:pt x="1" y="2854"/>
                  </a:lnTo>
                  <a:lnTo>
                    <a:pt x="1" y="2989"/>
                  </a:lnTo>
                  <a:lnTo>
                    <a:pt x="1" y="3098"/>
                  </a:lnTo>
                  <a:lnTo>
                    <a:pt x="28" y="3180"/>
                  </a:lnTo>
                  <a:lnTo>
                    <a:pt x="82" y="3261"/>
                  </a:lnTo>
                  <a:lnTo>
                    <a:pt x="137" y="3316"/>
                  </a:lnTo>
                  <a:lnTo>
                    <a:pt x="218" y="3343"/>
                  </a:lnTo>
                  <a:lnTo>
                    <a:pt x="327" y="3370"/>
                  </a:lnTo>
                  <a:lnTo>
                    <a:pt x="463" y="3370"/>
                  </a:lnTo>
                  <a:lnTo>
                    <a:pt x="4512" y="3479"/>
                  </a:lnTo>
                  <a:lnTo>
                    <a:pt x="4756" y="3479"/>
                  </a:lnTo>
                  <a:lnTo>
                    <a:pt x="4865" y="3451"/>
                  </a:lnTo>
                  <a:lnTo>
                    <a:pt x="4947" y="3424"/>
                  </a:lnTo>
                  <a:lnTo>
                    <a:pt x="5001" y="3343"/>
                  </a:lnTo>
                  <a:lnTo>
                    <a:pt x="5055" y="3288"/>
                  </a:lnTo>
                  <a:lnTo>
                    <a:pt x="5083" y="3180"/>
                  </a:lnTo>
                  <a:lnTo>
                    <a:pt x="5110" y="3071"/>
                  </a:lnTo>
                  <a:lnTo>
                    <a:pt x="5164" y="2718"/>
                  </a:lnTo>
                  <a:lnTo>
                    <a:pt x="5273" y="2364"/>
                  </a:lnTo>
                  <a:lnTo>
                    <a:pt x="5300" y="2201"/>
                  </a:lnTo>
                  <a:lnTo>
                    <a:pt x="5327" y="2093"/>
                  </a:lnTo>
                  <a:lnTo>
                    <a:pt x="5300" y="1984"/>
                  </a:lnTo>
                  <a:lnTo>
                    <a:pt x="5246" y="1875"/>
                  </a:lnTo>
                  <a:lnTo>
                    <a:pt x="5191" y="1794"/>
                  </a:lnTo>
                  <a:lnTo>
                    <a:pt x="5083" y="1712"/>
                  </a:lnTo>
                  <a:lnTo>
                    <a:pt x="4947" y="1658"/>
                  </a:lnTo>
                  <a:lnTo>
                    <a:pt x="4784" y="1576"/>
                  </a:lnTo>
                  <a:lnTo>
                    <a:pt x="3914" y="1277"/>
                  </a:lnTo>
                  <a:lnTo>
                    <a:pt x="3072" y="951"/>
                  </a:lnTo>
                  <a:lnTo>
                    <a:pt x="2229" y="571"/>
                  </a:lnTo>
                  <a:lnTo>
                    <a:pt x="1387" y="163"/>
                  </a:lnTo>
                  <a:lnTo>
                    <a:pt x="1088" y="27"/>
                  </a:lnTo>
                  <a:lnTo>
                    <a:pt x="979" y="0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1802;p24"/>
            <p:cNvSpPr/>
            <p:nvPr/>
          </p:nvSpPr>
          <p:spPr>
            <a:xfrm>
              <a:off x="4585500" y="1741600"/>
              <a:ext cx="131825" cy="124350"/>
            </a:xfrm>
            <a:custGeom>
              <a:avLst/>
              <a:gdLst/>
              <a:ahLst/>
              <a:cxnLst/>
              <a:rect l="l" t="t" r="r" b="b"/>
              <a:pathLst>
                <a:path w="5273" h="4974" extrusionOk="0">
                  <a:moveTo>
                    <a:pt x="3125" y="0"/>
                  </a:moveTo>
                  <a:lnTo>
                    <a:pt x="3017" y="27"/>
                  </a:lnTo>
                  <a:lnTo>
                    <a:pt x="2935" y="82"/>
                  </a:lnTo>
                  <a:lnTo>
                    <a:pt x="2826" y="163"/>
                  </a:lnTo>
                  <a:lnTo>
                    <a:pt x="2745" y="272"/>
                  </a:lnTo>
                  <a:lnTo>
                    <a:pt x="1712" y="1576"/>
                  </a:lnTo>
                  <a:lnTo>
                    <a:pt x="680" y="2854"/>
                  </a:lnTo>
                  <a:lnTo>
                    <a:pt x="163" y="3506"/>
                  </a:lnTo>
                  <a:lnTo>
                    <a:pt x="27" y="3696"/>
                  </a:lnTo>
                  <a:lnTo>
                    <a:pt x="0" y="3751"/>
                  </a:lnTo>
                  <a:lnTo>
                    <a:pt x="0" y="3832"/>
                  </a:lnTo>
                  <a:lnTo>
                    <a:pt x="27" y="3886"/>
                  </a:lnTo>
                  <a:lnTo>
                    <a:pt x="82" y="3968"/>
                  </a:lnTo>
                  <a:lnTo>
                    <a:pt x="218" y="4131"/>
                  </a:lnTo>
                  <a:lnTo>
                    <a:pt x="435" y="4403"/>
                  </a:lnTo>
                  <a:lnTo>
                    <a:pt x="734" y="4756"/>
                  </a:lnTo>
                  <a:lnTo>
                    <a:pt x="897" y="4892"/>
                  </a:lnTo>
                  <a:lnTo>
                    <a:pt x="951" y="4946"/>
                  </a:lnTo>
                  <a:lnTo>
                    <a:pt x="1033" y="4973"/>
                  </a:lnTo>
                  <a:lnTo>
                    <a:pt x="1114" y="4973"/>
                  </a:lnTo>
                  <a:lnTo>
                    <a:pt x="1196" y="4946"/>
                  </a:lnTo>
                  <a:lnTo>
                    <a:pt x="1359" y="4892"/>
                  </a:lnTo>
                  <a:lnTo>
                    <a:pt x="5028" y="2745"/>
                  </a:lnTo>
                  <a:lnTo>
                    <a:pt x="5109" y="2664"/>
                  </a:lnTo>
                  <a:lnTo>
                    <a:pt x="5218" y="2609"/>
                  </a:lnTo>
                  <a:lnTo>
                    <a:pt x="5272" y="2500"/>
                  </a:lnTo>
                  <a:lnTo>
                    <a:pt x="5272" y="2446"/>
                  </a:lnTo>
                  <a:lnTo>
                    <a:pt x="5272" y="2365"/>
                  </a:lnTo>
                  <a:lnTo>
                    <a:pt x="5055" y="2038"/>
                  </a:lnTo>
                  <a:lnTo>
                    <a:pt x="4702" y="1576"/>
                  </a:lnTo>
                  <a:lnTo>
                    <a:pt x="4321" y="1114"/>
                  </a:lnTo>
                  <a:lnTo>
                    <a:pt x="3941" y="680"/>
                  </a:lnTo>
                  <a:lnTo>
                    <a:pt x="3506" y="245"/>
                  </a:lnTo>
                  <a:lnTo>
                    <a:pt x="3397" y="136"/>
                  </a:lnTo>
                  <a:lnTo>
                    <a:pt x="3316" y="55"/>
                  </a:lnTo>
                  <a:lnTo>
                    <a:pt x="3207" y="27"/>
                  </a:lnTo>
                  <a:lnTo>
                    <a:pt x="3125" y="0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24"/>
            <p:cNvSpPr/>
            <p:nvPr/>
          </p:nvSpPr>
          <p:spPr>
            <a:xfrm>
              <a:off x="4463875" y="1666175"/>
              <a:ext cx="85625" cy="132525"/>
            </a:xfrm>
            <a:custGeom>
              <a:avLst/>
              <a:gdLst/>
              <a:ahLst/>
              <a:cxnLst/>
              <a:rect l="l" t="t" r="r" b="b"/>
              <a:pathLst>
                <a:path w="3425" h="5301" extrusionOk="0">
                  <a:moveTo>
                    <a:pt x="381" y="1"/>
                  </a:moveTo>
                  <a:lnTo>
                    <a:pt x="245" y="28"/>
                  </a:lnTo>
                  <a:lnTo>
                    <a:pt x="164" y="82"/>
                  </a:lnTo>
                  <a:lnTo>
                    <a:pt x="82" y="137"/>
                  </a:lnTo>
                  <a:lnTo>
                    <a:pt x="28" y="218"/>
                  </a:lnTo>
                  <a:lnTo>
                    <a:pt x="1" y="327"/>
                  </a:lnTo>
                  <a:lnTo>
                    <a:pt x="1" y="463"/>
                  </a:lnTo>
                  <a:lnTo>
                    <a:pt x="1" y="599"/>
                  </a:lnTo>
                  <a:lnTo>
                    <a:pt x="55" y="1604"/>
                  </a:lnTo>
                  <a:lnTo>
                    <a:pt x="137" y="2582"/>
                  </a:lnTo>
                  <a:lnTo>
                    <a:pt x="218" y="3887"/>
                  </a:lnTo>
                  <a:lnTo>
                    <a:pt x="245" y="4322"/>
                  </a:lnTo>
                  <a:lnTo>
                    <a:pt x="300" y="4621"/>
                  </a:lnTo>
                  <a:lnTo>
                    <a:pt x="354" y="4838"/>
                  </a:lnTo>
                  <a:lnTo>
                    <a:pt x="381" y="4947"/>
                  </a:lnTo>
                  <a:lnTo>
                    <a:pt x="436" y="5001"/>
                  </a:lnTo>
                  <a:lnTo>
                    <a:pt x="517" y="5055"/>
                  </a:lnTo>
                  <a:lnTo>
                    <a:pt x="599" y="5110"/>
                  </a:lnTo>
                  <a:lnTo>
                    <a:pt x="816" y="5191"/>
                  </a:lnTo>
                  <a:lnTo>
                    <a:pt x="1115" y="5246"/>
                  </a:lnTo>
                  <a:lnTo>
                    <a:pt x="1523" y="5273"/>
                  </a:lnTo>
                  <a:lnTo>
                    <a:pt x="1659" y="5300"/>
                  </a:lnTo>
                  <a:lnTo>
                    <a:pt x="1767" y="5273"/>
                  </a:lnTo>
                  <a:lnTo>
                    <a:pt x="1849" y="5246"/>
                  </a:lnTo>
                  <a:lnTo>
                    <a:pt x="1957" y="5219"/>
                  </a:lnTo>
                  <a:lnTo>
                    <a:pt x="2012" y="5137"/>
                  </a:lnTo>
                  <a:lnTo>
                    <a:pt x="2066" y="5055"/>
                  </a:lnTo>
                  <a:lnTo>
                    <a:pt x="2121" y="4920"/>
                  </a:lnTo>
                  <a:lnTo>
                    <a:pt x="2148" y="4757"/>
                  </a:lnTo>
                  <a:lnTo>
                    <a:pt x="2365" y="3805"/>
                  </a:lnTo>
                  <a:lnTo>
                    <a:pt x="2637" y="2854"/>
                  </a:lnTo>
                  <a:lnTo>
                    <a:pt x="2963" y="1930"/>
                  </a:lnTo>
                  <a:lnTo>
                    <a:pt x="3316" y="1006"/>
                  </a:lnTo>
                  <a:lnTo>
                    <a:pt x="3398" y="843"/>
                  </a:lnTo>
                  <a:lnTo>
                    <a:pt x="3425" y="735"/>
                  </a:lnTo>
                  <a:lnTo>
                    <a:pt x="3425" y="626"/>
                  </a:lnTo>
                  <a:lnTo>
                    <a:pt x="3398" y="544"/>
                  </a:lnTo>
                  <a:lnTo>
                    <a:pt x="3371" y="463"/>
                  </a:lnTo>
                  <a:lnTo>
                    <a:pt x="3289" y="408"/>
                  </a:lnTo>
                  <a:lnTo>
                    <a:pt x="3208" y="381"/>
                  </a:lnTo>
                  <a:lnTo>
                    <a:pt x="3072" y="327"/>
                  </a:lnTo>
                  <a:lnTo>
                    <a:pt x="2447" y="218"/>
                  </a:lnTo>
                  <a:lnTo>
                    <a:pt x="1822" y="110"/>
                  </a:lnTo>
                  <a:lnTo>
                    <a:pt x="1169" y="55"/>
                  </a:lnTo>
                  <a:lnTo>
                    <a:pt x="544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24"/>
            <p:cNvSpPr/>
            <p:nvPr/>
          </p:nvSpPr>
          <p:spPr>
            <a:xfrm>
              <a:off x="4533175" y="1686575"/>
              <a:ext cx="110775" cy="134525"/>
            </a:xfrm>
            <a:custGeom>
              <a:avLst/>
              <a:gdLst/>
              <a:ahLst/>
              <a:cxnLst/>
              <a:rect l="l" t="t" r="r" b="b"/>
              <a:pathLst>
                <a:path w="4431" h="5381" extrusionOk="0">
                  <a:moveTo>
                    <a:pt x="1577" y="0"/>
                  </a:moveTo>
                  <a:lnTo>
                    <a:pt x="1523" y="27"/>
                  </a:lnTo>
                  <a:lnTo>
                    <a:pt x="1441" y="82"/>
                  </a:lnTo>
                  <a:lnTo>
                    <a:pt x="1387" y="136"/>
                  </a:lnTo>
                  <a:lnTo>
                    <a:pt x="1360" y="217"/>
                  </a:lnTo>
                  <a:lnTo>
                    <a:pt x="1278" y="381"/>
                  </a:lnTo>
                  <a:lnTo>
                    <a:pt x="762" y="2065"/>
                  </a:lnTo>
                  <a:lnTo>
                    <a:pt x="490" y="2908"/>
                  </a:lnTo>
                  <a:lnTo>
                    <a:pt x="245" y="3750"/>
                  </a:lnTo>
                  <a:lnTo>
                    <a:pt x="55" y="4321"/>
                  </a:lnTo>
                  <a:lnTo>
                    <a:pt x="1" y="4484"/>
                  </a:lnTo>
                  <a:lnTo>
                    <a:pt x="28" y="4620"/>
                  </a:lnTo>
                  <a:lnTo>
                    <a:pt x="55" y="4674"/>
                  </a:lnTo>
                  <a:lnTo>
                    <a:pt x="109" y="4729"/>
                  </a:lnTo>
                  <a:lnTo>
                    <a:pt x="273" y="4865"/>
                  </a:lnTo>
                  <a:lnTo>
                    <a:pt x="898" y="5191"/>
                  </a:lnTo>
                  <a:lnTo>
                    <a:pt x="1061" y="5299"/>
                  </a:lnTo>
                  <a:lnTo>
                    <a:pt x="1169" y="5354"/>
                  </a:lnTo>
                  <a:lnTo>
                    <a:pt x="1251" y="5381"/>
                  </a:lnTo>
                  <a:lnTo>
                    <a:pt x="1332" y="5381"/>
                  </a:lnTo>
                  <a:lnTo>
                    <a:pt x="1414" y="5354"/>
                  </a:lnTo>
                  <a:lnTo>
                    <a:pt x="1468" y="5326"/>
                  </a:lnTo>
                  <a:lnTo>
                    <a:pt x="1550" y="5272"/>
                  </a:lnTo>
                  <a:lnTo>
                    <a:pt x="1686" y="5136"/>
                  </a:lnTo>
                  <a:lnTo>
                    <a:pt x="2963" y="3560"/>
                  </a:lnTo>
                  <a:lnTo>
                    <a:pt x="4213" y="1984"/>
                  </a:lnTo>
                  <a:lnTo>
                    <a:pt x="4322" y="1821"/>
                  </a:lnTo>
                  <a:lnTo>
                    <a:pt x="4430" y="1603"/>
                  </a:lnTo>
                  <a:lnTo>
                    <a:pt x="4349" y="1468"/>
                  </a:lnTo>
                  <a:lnTo>
                    <a:pt x="4240" y="1359"/>
                  </a:lnTo>
                  <a:lnTo>
                    <a:pt x="3642" y="951"/>
                  </a:lnTo>
                  <a:lnTo>
                    <a:pt x="3044" y="625"/>
                  </a:lnTo>
                  <a:lnTo>
                    <a:pt x="2419" y="299"/>
                  </a:lnTo>
                  <a:lnTo>
                    <a:pt x="1794" y="54"/>
                  </a:lnTo>
                  <a:lnTo>
                    <a:pt x="1686" y="27"/>
                  </a:lnTo>
                  <a:lnTo>
                    <a:pt x="1577" y="0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24"/>
            <p:cNvSpPr/>
            <p:nvPr/>
          </p:nvSpPr>
          <p:spPr>
            <a:xfrm>
              <a:off x="4262775" y="2080600"/>
              <a:ext cx="118250" cy="129800"/>
            </a:xfrm>
            <a:custGeom>
              <a:avLst/>
              <a:gdLst/>
              <a:ahLst/>
              <a:cxnLst/>
              <a:rect l="l" t="t" r="r" b="b"/>
              <a:pathLst>
                <a:path w="4730" h="5192" extrusionOk="0">
                  <a:moveTo>
                    <a:pt x="3561" y="1"/>
                  </a:moveTo>
                  <a:lnTo>
                    <a:pt x="3452" y="28"/>
                  </a:lnTo>
                  <a:lnTo>
                    <a:pt x="3316" y="110"/>
                  </a:lnTo>
                  <a:lnTo>
                    <a:pt x="3180" y="191"/>
                  </a:lnTo>
                  <a:lnTo>
                    <a:pt x="3045" y="327"/>
                  </a:lnTo>
                  <a:lnTo>
                    <a:pt x="2420" y="952"/>
                  </a:lnTo>
                  <a:lnTo>
                    <a:pt x="1767" y="1550"/>
                  </a:lnTo>
                  <a:lnTo>
                    <a:pt x="1088" y="2121"/>
                  </a:lnTo>
                  <a:lnTo>
                    <a:pt x="381" y="2664"/>
                  </a:lnTo>
                  <a:lnTo>
                    <a:pt x="218" y="2800"/>
                  </a:lnTo>
                  <a:lnTo>
                    <a:pt x="82" y="2909"/>
                  </a:lnTo>
                  <a:lnTo>
                    <a:pt x="28" y="3017"/>
                  </a:lnTo>
                  <a:lnTo>
                    <a:pt x="1" y="3153"/>
                  </a:lnTo>
                  <a:lnTo>
                    <a:pt x="1" y="3262"/>
                  </a:lnTo>
                  <a:lnTo>
                    <a:pt x="55" y="3371"/>
                  </a:lnTo>
                  <a:lnTo>
                    <a:pt x="137" y="3479"/>
                  </a:lnTo>
                  <a:lnTo>
                    <a:pt x="246" y="3588"/>
                  </a:lnTo>
                  <a:lnTo>
                    <a:pt x="680" y="3996"/>
                  </a:lnTo>
                  <a:lnTo>
                    <a:pt x="1115" y="4349"/>
                  </a:lnTo>
                  <a:lnTo>
                    <a:pt x="1577" y="4702"/>
                  </a:lnTo>
                  <a:lnTo>
                    <a:pt x="2066" y="5028"/>
                  </a:lnTo>
                  <a:lnTo>
                    <a:pt x="2256" y="5110"/>
                  </a:lnTo>
                  <a:lnTo>
                    <a:pt x="2420" y="5191"/>
                  </a:lnTo>
                  <a:lnTo>
                    <a:pt x="2528" y="5164"/>
                  </a:lnTo>
                  <a:lnTo>
                    <a:pt x="2583" y="5110"/>
                  </a:lnTo>
                  <a:lnTo>
                    <a:pt x="2718" y="5001"/>
                  </a:lnTo>
                  <a:lnTo>
                    <a:pt x="2800" y="4865"/>
                  </a:lnTo>
                  <a:lnTo>
                    <a:pt x="2854" y="4729"/>
                  </a:lnTo>
                  <a:lnTo>
                    <a:pt x="4403" y="1822"/>
                  </a:lnTo>
                  <a:lnTo>
                    <a:pt x="4566" y="1523"/>
                  </a:lnTo>
                  <a:lnTo>
                    <a:pt x="4675" y="1278"/>
                  </a:lnTo>
                  <a:lnTo>
                    <a:pt x="4729" y="1088"/>
                  </a:lnTo>
                  <a:lnTo>
                    <a:pt x="4729" y="925"/>
                  </a:lnTo>
                  <a:lnTo>
                    <a:pt x="4648" y="789"/>
                  </a:lnTo>
                  <a:lnTo>
                    <a:pt x="4539" y="626"/>
                  </a:lnTo>
                  <a:lnTo>
                    <a:pt x="4050" y="218"/>
                  </a:lnTo>
                  <a:lnTo>
                    <a:pt x="3914" y="137"/>
                  </a:lnTo>
                  <a:lnTo>
                    <a:pt x="3805" y="55"/>
                  </a:lnTo>
                  <a:lnTo>
                    <a:pt x="3670" y="28"/>
                  </a:lnTo>
                  <a:lnTo>
                    <a:pt x="3561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24"/>
            <p:cNvSpPr/>
            <p:nvPr/>
          </p:nvSpPr>
          <p:spPr>
            <a:xfrm>
              <a:off x="4582775" y="2061575"/>
              <a:ext cx="125025" cy="125050"/>
            </a:xfrm>
            <a:custGeom>
              <a:avLst/>
              <a:gdLst/>
              <a:ahLst/>
              <a:cxnLst/>
              <a:rect l="l" t="t" r="r" b="b"/>
              <a:pathLst>
                <a:path w="5001" h="5002" extrusionOk="0">
                  <a:moveTo>
                    <a:pt x="952" y="1"/>
                  </a:moveTo>
                  <a:lnTo>
                    <a:pt x="870" y="28"/>
                  </a:lnTo>
                  <a:lnTo>
                    <a:pt x="816" y="82"/>
                  </a:lnTo>
                  <a:lnTo>
                    <a:pt x="653" y="218"/>
                  </a:lnTo>
                  <a:lnTo>
                    <a:pt x="435" y="490"/>
                  </a:lnTo>
                  <a:lnTo>
                    <a:pt x="191" y="708"/>
                  </a:lnTo>
                  <a:lnTo>
                    <a:pt x="109" y="789"/>
                  </a:lnTo>
                  <a:lnTo>
                    <a:pt x="55" y="871"/>
                  </a:lnTo>
                  <a:lnTo>
                    <a:pt x="1" y="952"/>
                  </a:lnTo>
                  <a:lnTo>
                    <a:pt x="1" y="1034"/>
                  </a:lnTo>
                  <a:lnTo>
                    <a:pt x="1" y="1142"/>
                  </a:lnTo>
                  <a:lnTo>
                    <a:pt x="28" y="1224"/>
                  </a:lnTo>
                  <a:lnTo>
                    <a:pt x="109" y="1414"/>
                  </a:lnTo>
                  <a:lnTo>
                    <a:pt x="2474" y="4729"/>
                  </a:lnTo>
                  <a:lnTo>
                    <a:pt x="2582" y="4865"/>
                  </a:lnTo>
                  <a:lnTo>
                    <a:pt x="2664" y="4947"/>
                  </a:lnTo>
                  <a:lnTo>
                    <a:pt x="2718" y="4974"/>
                  </a:lnTo>
                  <a:lnTo>
                    <a:pt x="2772" y="5001"/>
                  </a:lnTo>
                  <a:lnTo>
                    <a:pt x="2854" y="4974"/>
                  </a:lnTo>
                  <a:lnTo>
                    <a:pt x="2908" y="4947"/>
                  </a:lnTo>
                  <a:lnTo>
                    <a:pt x="3234" y="4729"/>
                  </a:lnTo>
                  <a:lnTo>
                    <a:pt x="3506" y="4485"/>
                  </a:lnTo>
                  <a:lnTo>
                    <a:pt x="3805" y="4240"/>
                  </a:lnTo>
                  <a:lnTo>
                    <a:pt x="4050" y="3969"/>
                  </a:lnTo>
                  <a:lnTo>
                    <a:pt x="4294" y="3670"/>
                  </a:lnTo>
                  <a:lnTo>
                    <a:pt x="4539" y="3371"/>
                  </a:lnTo>
                  <a:lnTo>
                    <a:pt x="4974" y="2746"/>
                  </a:lnTo>
                  <a:lnTo>
                    <a:pt x="5001" y="2691"/>
                  </a:lnTo>
                  <a:lnTo>
                    <a:pt x="4974" y="2583"/>
                  </a:lnTo>
                  <a:lnTo>
                    <a:pt x="4892" y="2474"/>
                  </a:lnTo>
                  <a:lnTo>
                    <a:pt x="4702" y="2365"/>
                  </a:lnTo>
                  <a:lnTo>
                    <a:pt x="1305" y="110"/>
                  </a:lnTo>
                  <a:lnTo>
                    <a:pt x="1196" y="28"/>
                  </a:lnTo>
                  <a:lnTo>
                    <a:pt x="1115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24"/>
            <p:cNvSpPr/>
            <p:nvPr/>
          </p:nvSpPr>
          <p:spPr>
            <a:xfrm>
              <a:off x="4621500" y="2007225"/>
              <a:ext cx="131150" cy="97175"/>
            </a:xfrm>
            <a:custGeom>
              <a:avLst/>
              <a:gdLst/>
              <a:ahLst/>
              <a:cxnLst/>
              <a:rect l="l" t="t" r="r" b="b"/>
              <a:pathLst>
                <a:path w="5246" h="3887" extrusionOk="0">
                  <a:moveTo>
                    <a:pt x="734" y="1"/>
                  </a:moveTo>
                  <a:lnTo>
                    <a:pt x="571" y="28"/>
                  </a:lnTo>
                  <a:lnTo>
                    <a:pt x="463" y="137"/>
                  </a:lnTo>
                  <a:lnTo>
                    <a:pt x="354" y="300"/>
                  </a:lnTo>
                  <a:lnTo>
                    <a:pt x="218" y="517"/>
                  </a:lnTo>
                  <a:lnTo>
                    <a:pt x="82" y="843"/>
                  </a:lnTo>
                  <a:lnTo>
                    <a:pt x="28" y="979"/>
                  </a:lnTo>
                  <a:lnTo>
                    <a:pt x="1" y="1115"/>
                  </a:lnTo>
                  <a:lnTo>
                    <a:pt x="1" y="1224"/>
                  </a:lnTo>
                  <a:lnTo>
                    <a:pt x="1" y="1305"/>
                  </a:lnTo>
                  <a:lnTo>
                    <a:pt x="55" y="1414"/>
                  </a:lnTo>
                  <a:lnTo>
                    <a:pt x="109" y="1496"/>
                  </a:lnTo>
                  <a:lnTo>
                    <a:pt x="327" y="1631"/>
                  </a:lnTo>
                  <a:lnTo>
                    <a:pt x="1740" y="2555"/>
                  </a:lnTo>
                  <a:lnTo>
                    <a:pt x="3153" y="3479"/>
                  </a:lnTo>
                  <a:lnTo>
                    <a:pt x="3452" y="3670"/>
                  </a:lnTo>
                  <a:lnTo>
                    <a:pt x="3696" y="3805"/>
                  </a:lnTo>
                  <a:lnTo>
                    <a:pt x="3859" y="3887"/>
                  </a:lnTo>
                  <a:lnTo>
                    <a:pt x="4023" y="3887"/>
                  </a:lnTo>
                  <a:lnTo>
                    <a:pt x="4077" y="3860"/>
                  </a:lnTo>
                  <a:lnTo>
                    <a:pt x="4131" y="3805"/>
                  </a:lnTo>
                  <a:lnTo>
                    <a:pt x="4267" y="3670"/>
                  </a:lnTo>
                  <a:lnTo>
                    <a:pt x="4403" y="3425"/>
                  </a:lnTo>
                  <a:lnTo>
                    <a:pt x="4539" y="3099"/>
                  </a:lnTo>
                  <a:lnTo>
                    <a:pt x="4756" y="2637"/>
                  </a:lnTo>
                  <a:lnTo>
                    <a:pt x="4946" y="2175"/>
                  </a:lnTo>
                  <a:lnTo>
                    <a:pt x="5110" y="1686"/>
                  </a:lnTo>
                  <a:lnTo>
                    <a:pt x="5245" y="1197"/>
                  </a:lnTo>
                  <a:lnTo>
                    <a:pt x="5218" y="1088"/>
                  </a:lnTo>
                  <a:lnTo>
                    <a:pt x="5191" y="1006"/>
                  </a:lnTo>
                  <a:lnTo>
                    <a:pt x="5137" y="925"/>
                  </a:lnTo>
                  <a:lnTo>
                    <a:pt x="5055" y="898"/>
                  </a:lnTo>
                  <a:lnTo>
                    <a:pt x="4892" y="843"/>
                  </a:lnTo>
                  <a:lnTo>
                    <a:pt x="4702" y="816"/>
                  </a:lnTo>
                  <a:lnTo>
                    <a:pt x="3126" y="463"/>
                  </a:lnTo>
                  <a:lnTo>
                    <a:pt x="1550" y="137"/>
                  </a:lnTo>
                  <a:lnTo>
                    <a:pt x="1196" y="55"/>
                  </a:lnTo>
                  <a:lnTo>
                    <a:pt x="925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08" name="Google Shape;1808;p24"/>
          <p:cNvSpPr txBox="1"/>
          <p:nvPr/>
        </p:nvSpPr>
        <p:spPr>
          <a:xfrm>
            <a:off x="9078825" y="4440468"/>
            <a:ext cx="7678800" cy="22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US" sz="3200" dirty="0">
                <a:solidFill>
                  <a:srgbClr val="033A57"/>
                </a:solidFill>
                <a:latin typeface="Fira Sans"/>
                <a:ea typeface="Fira Sans"/>
                <a:cs typeface="Fira Sans"/>
                <a:sym typeface="Fira Sans"/>
              </a:rPr>
              <a:t>Durante tres años consecutivos, el proyecto se presentó en la Feria de la Ciencia y Creatividad de nuestra institución, resultando ganadora en las tres versiones. </a:t>
            </a:r>
            <a:endParaRPr sz="3200" dirty="0">
              <a:solidFill>
                <a:srgbClr val="033A57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809" name="Google Shape;1809;p24"/>
          <p:cNvSpPr/>
          <p:nvPr/>
        </p:nvSpPr>
        <p:spPr>
          <a:xfrm rot="10800000">
            <a:off x="12527090" y="7231143"/>
            <a:ext cx="1400964" cy="1446209"/>
          </a:xfrm>
          <a:custGeom>
            <a:avLst/>
            <a:gdLst/>
            <a:ahLst/>
            <a:cxnLst/>
            <a:rect l="l" t="t" r="r" b="b"/>
            <a:pathLst>
              <a:path w="21106" h="44674" extrusionOk="0">
                <a:moveTo>
                  <a:pt x="1625" y="3430"/>
                </a:moveTo>
                <a:lnTo>
                  <a:pt x="1625" y="6868"/>
                </a:lnTo>
                <a:lnTo>
                  <a:pt x="3249" y="6868"/>
                </a:lnTo>
                <a:lnTo>
                  <a:pt x="3249" y="3430"/>
                </a:lnTo>
                <a:close/>
                <a:moveTo>
                  <a:pt x="17857" y="3430"/>
                </a:moveTo>
                <a:lnTo>
                  <a:pt x="17857" y="6868"/>
                </a:lnTo>
                <a:lnTo>
                  <a:pt x="19481" y="6868"/>
                </a:lnTo>
                <a:lnTo>
                  <a:pt x="19481" y="3430"/>
                </a:lnTo>
                <a:close/>
                <a:moveTo>
                  <a:pt x="3249" y="6868"/>
                </a:moveTo>
                <a:lnTo>
                  <a:pt x="3249" y="10307"/>
                </a:lnTo>
                <a:lnTo>
                  <a:pt x="4873" y="10307"/>
                </a:lnTo>
                <a:lnTo>
                  <a:pt x="4873" y="6868"/>
                </a:lnTo>
                <a:close/>
                <a:moveTo>
                  <a:pt x="16233" y="6868"/>
                </a:moveTo>
                <a:lnTo>
                  <a:pt x="16233" y="10307"/>
                </a:lnTo>
                <a:lnTo>
                  <a:pt x="17857" y="10307"/>
                </a:lnTo>
                <a:lnTo>
                  <a:pt x="17857" y="6868"/>
                </a:lnTo>
                <a:close/>
                <a:moveTo>
                  <a:pt x="4873" y="10307"/>
                </a:moveTo>
                <a:lnTo>
                  <a:pt x="4873" y="13746"/>
                </a:lnTo>
                <a:lnTo>
                  <a:pt x="6493" y="13746"/>
                </a:lnTo>
                <a:lnTo>
                  <a:pt x="6493" y="10307"/>
                </a:lnTo>
                <a:close/>
                <a:moveTo>
                  <a:pt x="14609" y="10307"/>
                </a:moveTo>
                <a:lnTo>
                  <a:pt x="14609" y="13746"/>
                </a:lnTo>
                <a:lnTo>
                  <a:pt x="16233" y="13746"/>
                </a:lnTo>
                <a:lnTo>
                  <a:pt x="16233" y="10307"/>
                </a:lnTo>
                <a:close/>
                <a:moveTo>
                  <a:pt x="6493" y="13746"/>
                </a:moveTo>
                <a:lnTo>
                  <a:pt x="6493" y="17184"/>
                </a:lnTo>
                <a:lnTo>
                  <a:pt x="8117" y="17184"/>
                </a:lnTo>
                <a:lnTo>
                  <a:pt x="8117" y="13746"/>
                </a:lnTo>
                <a:close/>
                <a:moveTo>
                  <a:pt x="12989" y="13746"/>
                </a:moveTo>
                <a:lnTo>
                  <a:pt x="12989" y="17184"/>
                </a:lnTo>
                <a:lnTo>
                  <a:pt x="14609" y="17184"/>
                </a:lnTo>
                <a:lnTo>
                  <a:pt x="14609" y="13746"/>
                </a:lnTo>
                <a:close/>
                <a:moveTo>
                  <a:pt x="6493" y="27490"/>
                </a:moveTo>
                <a:lnTo>
                  <a:pt x="6493" y="30929"/>
                </a:lnTo>
                <a:lnTo>
                  <a:pt x="8117" y="30929"/>
                </a:lnTo>
                <a:lnTo>
                  <a:pt x="8117" y="27490"/>
                </a:lnTo>
                <a:close/>
                <a:moveTo>
                  <a:pt x="12989" y="27490"/>
                </a:moveTo>
                <a:lnTo>
                  <a:pt x="12989" y="30929"/>
                </a:lnTo>
                <a:lnTo>
                  <a:pt x="14609" y="30929"/>
                </a:lnTo>
                <a:lnTo>
                  <a:pt x="14609" y="27490"/>
                </a:lnTo>
                <a:close/>
                <a:moveTo>
                  <a:pt x="4873" y="30929"/>
                </a:moveTo>
                <a:lnTo>
                  <a:pt x="4873" y="34368"/>
                </a:lnTo>
                <a:lnTo>
                  <a:pt x="6493" y="34368"/>
                </a:lnTo>
                <a:lnTo>
                  <a:pt x="6493" y="30929"/>
                </a:lnTo>
                <a:close/>
                <a:moveTo>
                  <a:pt x="14609" y="30929"/>
                </a:moveTo>
                <a:lnTo>
                  <a:pt x="14609" y="34368"/>
                </a:lnTo>
                <a:lnTo>
                  <a:pt x="16233" y="34368"/>
                </a:lnTo>
                <a:lnTo>
                  <a:pt x="16233" y="30929"/>
                </a:lnTo>
                <a:close/>
                <a:moveTo>
                  <a:pt x="3249" y="34368"/>
                </a:moveTo>
                <a:lnTo>
                  <a:pt x="3249" y="37796"/>
                </a:lnTo>
                <a:lnTo>
                  <a:pt x="4873" y="37796"/>
                </a:lnTo>
                <a:lnTo>
                  <a:pt x="4873" y="34368"/>
                </a:lnTo>
                <a:close/>
                <a:moveTo>
                  <a:pt x="16233" y="34368"/>
                </a:moveTo>
                <a:lnTo>
                  <a:pt x="16233" y="37796"/>
                </a:lnTo>
                <a:lnTo>
                  <a:pt x="17857" y="37796"/>
                </a:lnTo>
                <a:lnTo>
                  <a:pt x="17857" y="34368"/>
                </a:lnTo>
                <a:close/>
                <a:moveTo>
                  <a:pt x="1625" y="37796"/>
                </a:moveTo>
                <a:lnTo>
                  <a:pt x="1625" y="41235"/>
                </a:lnTo>
                <a:lnTo>
                  <a:pt x="3249" y="41235"/>
                </a:lnTo>
                <a:lnTo>
                  <a:pt x="3249" y="37796"/>
                </a:lnTo>
                <a:close/>
                <a:moveTo>
                  <a:pt x="17857" y="37796"/>
                </a:moveTo>
                <a:lnTo>
                  <a:pt x="17857" y="41235"/>
                </a:lnTo>
                <a:lnTo>
                  <a:pt x="19481" y="41235"/>
                </a:lnTo>
                <a:lnTo>
                  <a:pt x="19481" y="37796"/>
                </a:lnTo>
                <a:close/>
                <a:moveTo>
                  <a:pt x="9741" y="1"/>
                </a:moveTo>
                <a:lnTo>
                  <a:pt x="9741" y="3430"/>
                </a:lnTo>
                <a:lnTo>
                  <a:pt x="9741" y="6868"/>
                </a:lnTo>
                <a:lnTo>
                  <a:pt x="9741" y="10307"/>
                </a:lnTo>
                <a:lnTo>
                  <a:pt x="9741" y="13746"/>
                </a:lnTo>
                <a:lnTo>
                  <a:pt x="9741" y="17184"/>
                </a:lnTo>
                <a:lnTo>
                  <a:pt x="8117" y="17184"/>
                </a:lnTo>
                <a:lnTo>
                  <a:pt x="8117" y="20613"/>
                </a:lnTo>
                <a:lnTo>
                  <a:pt x="1" y="20613"/>
                </a:lnTo>
                <a:lnTo>
                  <a:pt x="1" y="24052"/>
                </a:lnTo>
                <a:lnTo>
                  <a:pt x="8117" y="24052"/>
                </a:lnTo>
                <a:lnTo>
                  <a:pt x="8117" y="27490"/>
                </a:lnTo>
                <a:lnTo>
                  <a:pt x="9741" y="27490"/>
                </a:lnTo>
                <a:lnTo>
                  <a:pt x="9741" y="30929"/>
                </a:lnTo>
                <a:lnTo>
                  <a:pt x="9741" y="34368"/>
                </a:lnTo>
                <a:lnTo>
                  <a:pt x="9741" y="37796"/>
                </a:lnTo>
                <a:lnTo>
                  <a:pt x="9741" y="41235"/>
                </a:lnTo>
                <a:lnTo>
                  <a:pt x="9741" y="44674"/>
                </a:lnTo>
                <a:lnTo>
                  <a:pt x="11365" y="44674"/>
                </a:lnTo>
                <a:lnTo>
                  <a:pt x="11365" y="41235"/>
                </a:lnTo>
                <a:lnTo>
                  <a:pt x="11365" y="37796"/>
                </a:lnTo>
                <a:lnTo>
                  <a:pt x="11365" y="34368"/>
                </a:lnTo>
                <a:lnTo>
                  <a:pt x="11365" y="30929"/>
                </a:lnTo>
                <a:lnTo>
                  <a:pt x="11365" y="27490"/>
                </a:lnTo>
                <a:lnTo>
                  <a:pt x="12989" y="27490"/>
                </a:lnTo>
                <a:lnTo>
                  <a:pt x="12989" y="24052"/>
                </a:lnTo>
                <a:lnTo>
                  <a:pt x="21106" y="24052"/>
                </a:lnTo>
                <a:lnTo>
                  <a:pt x="21106" y="20613"/>
                </a:lnTo>
                <a:lnTo>
                  <a:pt x="12989" y="20613"/>
                </a:lnTo>
                <a:lnTo>
                  <a:pt x="12989" y="17184"/>
                </a:lnTo>
                <a:lnTo>
                  <a:pt x="11365" y="17184"/>
                </a:lnTo>
                <a:lnTo>
                  <a:pt x="11365" y="13746"/>
                </a:lnTo>
                <a:lnTo>
                  <a:pt x="11365" y="10307"/>
                </a:lnTo>
                <a:lnTo>
                  <a:pt x="11365" y="6868"/>
                </a:lnTo>
                <a:lnTo>
                  <a:pt x="11365" y="3430"/>
                </a:lnTo>
                <a:lnTo>
                  <a:pt x="11365" y="1"/>
                </a:lnTo>
                <a:close/>
              </a:path>
            </a:pathLst>
          </a:custGeom>
          <a:solidFill>
            <a:srgbClr val="36BF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0" name="Google Shape;1810;p24"/>
          <p:cNvSpPr/>
          <p:nvPr/>
        </p:nvSpPr>
        <p:spPr>
          <a:xfrm rot="10800000">
            <a:off x="15599146" y="1043083"/>
            <a:ext cx="5238404" cy="5407564"/>
          </a:xfrm>
          <a:custGeom>
            <a:avLst/>
            <a:gdLst/>
            <a:ahLst/>
            <a:cxnLst/>
            <a:rect l="l" t="t" r="r" b="b"/>
            <a:pathLst>
              <a:path w="21106" h="44674" extrusionOk="0">
                <a:moveTo>
                  <a:pt x="1625" y="3430"/>
                </a:moveTo>
                <a:lnTo>
                  <a:pt x="1625" y="6868"/>
                </a:lnTo>
                <a:lnTo>
                  <a:pt x="3249" y="6868"/>
                </a:lnTo>
                <a:lnTo>
                  <a:pt x="3249" y="3430"/>
                </a:lnTo>
                <a:close/>
                <a:moveTo>
                  <a:pt x="17857" y="3430"/>
                </a:moveTo>
                <a:lnTo>
                  <a:pt x="17857" y="6868"/>
                </a:lnTo>
                <a:lnTo>
                  <a:pt x="19481" y="6868"/>
                </a:lnTo>
                <a:lnTo>
                  <a:pt x="19481" y="3430"/>
                </a:lnTo>
                <a:close/>
                <a:moveTo>
                  <a:pt x="3249" y="6868"/>
                </a:moveTo>
                <a:lnTo>
                  <a:pt x="3249" y="10307"/>
                </a:lnTo>
                <a:lnTo>
                  <a:pt x="4873" y="10307"/>
                </a:lnTo>
                <a:lnTo>
                  <a:pt x="4873" y="6868"/>
                </a:lnTo>
                <a:close/>
                <a:moveTo>
                  <a:pt x="16233" y="6868"/>
                </a:moveTo>
                <a:lnTo>
                  <a:pt x="16233" y="10307"/>
                </a:lnTo>
                <a:lnTo>
                  <a:pt x="17857" y="10307"/>
                </a:lnTo>
                <a:lnTo>
                  <a:pt x="17857" y="6868"/>
                </a:lnTo>
                <a:close/>
                <a:moveTo>
                  <a:pt x="4873" y="10307"/>
                </a:moveTo>
                <a:lnTo>
                  <a:pt x="4873" y="13746"/>
                </a:lnTo>
                <a:lnTo>
                  <a:pt x="6493" y="13746"/>
                </a:lnTo>
                <a:lnTo>
                  <a:pt x="6493" y="10307"/>
                </a:lnTo>
                <a:close/>
                <a:moveTo>
                  <a:pt x="14609" y="10307"/>
                </a:moveTo>
                <a:lnTo>
                  <a:pt x="14609" y="13746"/>
                </a:lnTo>
                <a:lnTo>
                  <a:pt x="16233" y="13746"/>
                </a:lnTo>
                <a:lnTo>
                  <a:pt x="16233" y="10307"/>
                </a:lnTo>
                <a:close/>
                <a:moveTo>
                  <a:pt x="6493" y="13746"/>
                </a:moveTo>
                <a:lnTo>
                  <a:pt x="6493" y="17184"/>
                </a:lnTo>
                <a:lnTo>
                  <a:pt x="8117" y="17184"/>
                </a:lnTo>
                <a:lnTo>
                  <a:pt x="8117" y="13746"/>
                </a:lnTo>
                <a:close/>
                <a:moveTo>
                  <a:pt x="12989" y="13746"/>
                </a:moveTo>
                <a:lnTo>
                  <a:pt x="12989" y="17184"/>
                </a:lnTo>
                <a:lnTo>
                  <a:pt x="14609" y="17184"/>
                </a:lnTo>
                <a:lnTo>
                  <a:pt x="14609" y="13746"/>
                </a:lnTo>
                <a:close/>
                <a:moveTo>
                  <a:pt x="6493" y="27490"/>
                </a:moveTo>
                <a:lnTo>
                  <a:pt x="6493" y="30929"/>
                </a:lnTo>
                <a:lnTo>
                  <a:pt x="8117" y="30929"/>
                </a:lnTo>
                <a:lnTo>
                  <a:pt x="8117" y="27490"/>
                </a:lnTo>
                <a:close/>
                <a:moveTo>
                  <a:pt x="12989" y="27490"/>
                </a:moveTo>
                <a:lnTo>
                  <a:pt x="12989" y="30929"/>
                </a:lnTo>
                <a:lnTo>
                  <a:pt x="14609" y="30929"/>
                </a:lnTo>
                <a:lnTo>
                  <a:pt x="14609" y="27490"/>
                </a:lnTo>
                <a:close/>
                <a:moveTo>
                  <a:pt x="4873" y="30929"/>
                </a:moveTo>
                <a:lnTo>
                  <a:pt x="4873" y="34368"/>
                </a:lnTo>
                <a:lnTo>
                  <a:pt x="6493" y="34368"/>
                </a:lnTo>
                <a:lnTo>
                  <a:pt x="6493" y="30929"/>
                </a:lnTo>
                <a:close/>
                <a:moveTo>
                  <a:pt x="14609" y="30929"/>
                </a:moveTo>
                <a:lnTo>
                  <a:pt x="14609" y="34368"/>
                </a:lnTo>
                <a:lnTo>
                  <a:pt x="16233" y="34368"/>
                </a:lnTo>
                <a:lnTo>
                  <a:pt x="16233" y="30929"/>
                </a:lnTo>
                <a:close/>
                <a:moveTo>
                  <a:pt x="3249" y="34368"/>
                </a:moveTo>
                <a:lnTo>
                  <a:pt x="3249" y="37796"/>
                </a:lnTo>
                <a:lnTo>
                  <a:pt x="4873" y="37796"/>
                </a:lnTo>
                <a:lnTo>
                  <a:pt x="4873" y="34368"/>
                </a:lnTo>
                <a:close/>
                <a:moveTo>
                  <a:pt x="16233" y="34368"/>
                </a:moveTo>
                <a:lnTo>
                  <a:pt x="16233" y="37796"/>
                </a:lnTo>
                <a:lnTo>
                  <a:pt x="17857" y="37796"/>
                </a:lnTo>
                <a:lnTo>
                  <a:pt x="17857" y="34368"/>
                </a:lnTo>
                <a:close/>
                <a:moveTo>
                  <a:pt x="1625" y="37796"/>
                </a:moveTo>
                <a:lnTo>
                  <a:pt x="1625" y="41235"/>
                </a:lnTo>
                <a:lnTo>
                  <a:pt x="3249" y="41235"/>
                </a:lnTo>
                <a:lnTo>
                  <a:pt x="3249" y="37796"/>
                </a:lnTo>
                <a:close/>
                <a:moveTo>
                  <a:pt x="17857" y="37796"/>
                </a:moveTo>
                <a:lnTo>
                  <a:pt x="17857" y="41235"/>
                </a:lnTo>
                <a:lnTo>
                  <a:pt x="19481" y="41235"/>
                </a:lnTo>
                <a:lnTo>
                  <a:pt x="19481" y="37796"/>
                </a:lnTo>
                <a:close/>
                <a:moveTo>
                  <a:pt x="9741" y="1"/>
                </a:moveTo>
                <a:lnTo>
                  <a:pt x="9741" y="3430"/>
                </a:lnTo>
                <a:lnTo>
                  <a:pt x="9741" y="6868"/>
                </a:lnTo>
                <a:lnTo>
                  <a:pt x="9741" y="10307"/>
                </a:lnTo>
                <a:lnTo>
                  <a:pt x="9741" y="13746"/>
                </a:lnTo>
                <a:lnTo>
                  <a:pt x="9741" y="17184"/>
                </a:lnTo>
                <a:lnTo>
                  <a:pt x="8117" y="17184"/>
                </a:lnTo>
                <a:lnTo>
                  <a:pt x="8117" y="20613"/>
                </a:lnTo>
                <a:lnTo>
                  <a:pt x="1" y="20613"/>
                </a:lnTo>
                <a:lnTo>
                  <a:pt x="1" y="24052"/>
                </a:lnTo>
                <a:lnTo>
                  <a:pt x="8117" y="24052"/>
                </a:lnTo>
                <a:lnTo>
                  <a:pt x="8117" y="27490"/>
                </a:lnTo>
                <a:lnTo>
                  <a:pt x="9741" y="27490"/>
                </a:lnTo>
                <a:lnTo>
                  <a:pt x="9741" y="30929"/>
                </a:lnTo>
                <a:lnTo>
                  <a:pt x="9741" y="34368"/>
                </a:lnTo>
                <a:lnTo>
                  <a:pt x="9741" y="37796"/>
                </a:lnTo>
                <a:lnTo>
                  <a:pt x="9741" y="41235"/>
                </a:lnTo>
                <a:lnTo>
                  <a:pt x="9741" y="44674"/>
                </a:lnTo>
                <a:lnTo>
                  <a:pt x="11365" y="44674"/>
                </a:lnTo>
                <a:lnTo>
                  <a:pt x="11365" y="41235"/>
                </a:lnTo>
                <a:lnTo>
                  <a:pt x="11365" y="37796"/>
                </a:lnTo>
                <a:lnTo>
                  <a:pt x="11365" y="34368"/>
                </a:lnTo>
                <a:lnTo>
                  <a:pt x="11365" y="30929"/>
                </a:lnTo>
                <a:lnTo>
                  <a:pt x="11365" y="27490"/>
                </a:lnTo>
                <a:lnTo>
                  <a:pt x="12989" y="27490"/>
                </a:lnTo>
                <a:lnTo>
                  <a:pt x="12989" y="24052"/>
                </a:lnTo>
                <a:lnTo>
                  <a:pt x="21106" y="24052"/>
                </a:lnTo>
                <a:lnTo>
                  <a:pt x="21106" y="20613"/>
                </a:lnTo>
                <a:lnTo>
                  <a:pt x="12989" y="20613"/>
                </a:lnTo>
                <a:lnTo>
                  <a:pt x="12989" y="17184"/>
                </a:lnTo>
                <a:lnTo>
                  <a:pt x="11365" y="17184"/>
                </a:lnTo>
                <a:lnTo>
                  <a:pt x="11365" y="13746"/>
                </a:lnTo>
                <a:lnTo>
                  <a:pt x="11365" y="10307"/>
                </a:lnTo>
                <a:lnTo>
                  <a:pt x="11365" y="6868"/>
                </a:lnTo>
                <a:lnTo>
                  <a:pt x="11365" y="3430"/>
                </a:lnTo>
                <a:lnTo>
                  <a:pt x="11365" y="1"/>
                </a:lnTo>
                <a:close/>
              </a:path>
            </a:pathLst>
          </a:custGeom>
          <a:solidFill>
            <a:srgbClr val="FCEA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440468"/>
            <a:ext cx="8312589" cy="5836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3768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9" name="Google Shape;959;p21"/>
          <p:cNvGrpSpPr/>
          <p:nvPr/>
        </p:nvGrpSpPr>
        <p:grpSpPr>
          <a:xfrm>
            <a:off x="-794678" y="-1106614"/>
            <a:ext cx="5952484" cy="6077863"/>
            <a:chOff x="4346350" y="1823800"/>
            <a:chExt cx="419875" cy="428725"/>
          </a:xfrm>
        </p:grpSpPr>
        <p:sp>
          <p:nvSpPr>
            <p:cNvPr id="960" name="Google Shape;960;p21"/>
            <p:cNvSpPr/>
            <p:nvPr/>
          </p:nvSpPr>
          <p:spPr>
            <a:xfrm>
              <a:off x="4346350" y="2112550"/>
              <a:ext cx="97850" cy="136575"/>
            </a:xfrm>
            <a:custGeom>
              <a:avLst/>
              <a:gdLst/>
              <a:ahLst/>
              <a:cxnLst/>
              <a:rect l="l" t="t" r="r" b="b"/>
              <a:pathLst>
                <a:path w="3914" h="5463" extrusionOk="0">
                  <a:moveTo>
                    <a:pt x="2392" y="0"/>
                  </a:moveTo>
                  <a:lnTo>
                    <a:pt x="2310" y="27"/>
                  </a:lnTo>
                  <a:lnTo>
                    <a:pt x="2256" y="54"/>
                  </a:lnTo>
                  <a:lnTo>
                    <a:pt x="2175" y="136"/>
                  </a:lnTo>
                  <a:lnTo>
                    <a:pt x="2066" y="299"/>
                  </a:lnTo>
                  <a:lnTo>
                    <a:pt x="109" y="3995"/>
                  </a:lnTo>
                  <a:lnTo>
                    <a:pt x="1" y="4212"/>
                  </a:lnTo>
                  <a:lnTo>
                    <a:pt x="1" y="4294"/>
                  </a:lnTo>
                  <a:lnTo>
                    <a:pt x="1" y="4375"/>
                  </a:lnTo>
                  <a:lnTo>
                    <a:pt x="28" y="4457"/>
                  </a:lnTo>
                  <a:lnTo>
                    <a:pt x="82" y="4511"/>
                  </a:lnTo>
                  <a:lnTo>
                    <a:pt x="191" y="4593"/>
                  </a:lnTo>
                  <a:lnTo>
                    <a:pt x="299" y="4647"/>
                  </a:lnTo>
                  <a:lnTo>
                    <a:pt x="924" y="4892"/>
                  </a:lnTo>
                  <a:lnTo>
                    <a:pt x="1550" y="5109"/>
                  </a:lnTo>
                  <a:lnTo>
                    <a:pt x="2175" y="5272"/>
                  </a:lnTo>
                  <a:lnTo>
                    <a:pt x="2827" y="5435"/>
                  </a:lnTo>
                  <a:lnTo>
                    <a:pt x="3044" y="5462"/>
                  </a:lnTo>
                  <a:lnTo>
                    <a:pt x="3126" y="5462"/>
                  </a:lnTo>
                  <a:lnTo>
                    <a:pt x="3207" y="5435"/>
                  </a:lnTo>
                  <a:lnTo>
                    <a:pt x="3262" y="5381"/>
                  </a:lnTo>
                  <a:lnTo>
                    <a:pt x="3316" y="5299"/>
                  </a:lnTo>
                  <a:lnTo>
                    <a:pt x="3343" y="5218"/>
                  </a:lnTo>
                  <a:lnTo>
                    <a:pt x="3370" y="5082"/>
                  </a:lnTo>
                  <a:lnTo>
                    <a:pt x="3914" y="815"/>
                  </a:lnTo>
                  <a:lnTo>
                    <a:pt x="3914" y="625"/>
                  </a:lnTo>
                  <a:lnTo>
                    <a:pt x="3887" y="571"/>
                  </a:lnTo>
                  <a:lnTo>
                    <a:pt x="3859" y="489"/>
                  </a:lnTo>
                  <a:lnTo>
                    <a:pt x="3805" y="462"/>
                  </a:lnTo>
                  <a:lnTo>
                    <a:pt x="3751" y="408"/>
                  </a:lnTo>
                  <a:lnTo>
                    <a:pt x="3560" y="353"/>
                  </a:lnTo>
                  <a:lnTo>
                    <a:pt x="3126" y="218"/>
                  </a:lnTo>
                  <a:lnTo>
                    <a:pt x="2691" y="54"/>
                  </a:lnTo>
                  <a:lnTo>
                    <a:pt x="2582" y="27"/>
                  </a:lnTo>
                  <a:lnTo>
                    <a:pt x="2473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21"/>
            <p:cNvSpPr/>
            <p:nvPr/>
          </p:nvSpPr>
          <p:spPr>
            <a:xfrm>
              <a:off x="4635775" y="1924350"/>
              <a:ext cx="130450" cy="86300"/>
            </a:xfrm>
            <a:custGeom>
              <a:avLst/>
              <a:gdLst/>
              <a:ahLst/>
              <a:cxnLst/>
              <a:rect l="l" t="t" r="r" b="b"/>
              <a:pathLst>
                <a:path w="5218" h="3452" extrusionOk="0">
                  <a:moveTo>
                    <a:pt x="4674" y="1"/>
                  </a:moveTo>
                  <a:lnTo>
                    <a:pt x="4375" y="28"/>
                  </a:lnTo>
                  <a:lnTo>
                    <a:pt x="4022" y="82"/>
                  </a:lnTo>
                  <a:lnTo>
                    <a:pt x="1196" y="544"/>
                  </a:lnTo>
                  <a:lnTo>
                    <a:pt x="788" y="598"/>
                  </a:lnTo>
                  <a:lnTo>
                    <a:pt x="489" y="680"/>
                  </a:lnTo>
                  <a:lnTo>
                    <a:pt x="272" y="761"/>
                  </a:lnTo>
                  <a:lnTo>
                    <a:pt x="190" y="816"/>
                  </a:lnTo>
                  <a:lnTo>
                    <a:pt x="136" y="870"/>
                  </a:lnTo>
                  <a:lnTo>
                    <a:pt x="82" y="952"/>
                  </a:lnTo>
                  <a:lnTo>
                    <a:pt x="55" y="1033"/>
                  </a:lnTo>
                  <a:lnTo>
                    <a:pt x="0" y="1278"/>
                  </a:lnTo>
                  <a:lnTo>
                    <a:pt x="0" y="1577"/>
                  </a:lnTo>
                  <a:lnTo>
                    <a:pt x="0" y="2011"/>
                  </a:lnTo>
                  <a:lnTo>
                    <a:pt x="27" y="2229"/>
                  </a:lnTo>
                  <a:lnTo>
                    <a:pt x="55" y="2310"/>
                  </a:lnTo>
                  <a:lnTo>
                    <a:pt x="109" y="2392"/>
                  </a:lnTo>
                  <a:lnTo>
                    <a:pt x="163" y="2446"/>
                  </a:lnTo>
                  <a:lnTo>
                    <a:pt x="245" y="2473"/>
                  </a:lnTo>
                  <a:lnTo>
                    <a:pt x="435" y="2555"/>
                  </a:lnTo>
                  <a:lnTo>
                    <a:pt x="2473" y="2990"/>
                  </a:lnTo>
                  <a:lnTo>
                    <a:pt x="4511" y="3425"/>
                  </a:lnTo>
                  <a:lnTo>
                    <a:pt x="4647" y="3452"/>
                  </a:lnTo>
                  <a:lnTo>
                    <a:pt x="4756" y="3452"/>
                  </a:lnTo>
                  <a:lnTo>
                    <a:pt x="4865" y="3425"/>
                  </a:lnTo>
                  <a:lnTo>
                    <a:pt x="4919" y="3397"/>
                  </a:lnTo>
                  <a:lnTo>
                    <a:pt x="5001" y="3343"/>
                  </a:lnTo>
                  <a:lnTo>
                    <a:pt x="5028" y="3262"/>
                  </a:lnTo>
                  <a:lnTo>
                    <a:pt x="5082" y="3153"/>
                  </a:lnTo>
                  <a:lnTo>
                    <a:pt x="5082" y="3017"/>
                  </a:lnTo>
                  <a:lnTo>
                    <a:pt x="5218" y="1060"/>
                  </a:lnTo>
                  <a:lnTo>
                    <a:pt x="5191" y="680"/>
                  </a:lnTo>
                  <a:lnTo>
                    <a:pt x="5164" y="381"/>
                  </a:lnTo>
                  <a:lnTo>
                    <a:pt x="5109" y="191"/>
                  </a:lnTo>
                  <a:lnTo>
                    <a:pt x="5055" y="109"/>
                  </a:lnTo>
                  <a:lnTo>
                    <a:pt x="5001" y="55"/>
                  </a:lnTo>
                  <a:lnTo>
                    <a:pt x="4946" y="28"/>
                  </a:lnTo>
                  <a:lnTo>
                    <a:pt x="4865" y="1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21"/>
            <p:cNvSpPr/>
            <p:nvPr/>
          </p:nvSpPr>
          <p:spPr>
            <a:xfrm>
              <a:off x="4525025" y="2102350"/>
              <a:ext cx="108050" cy="137250"/>
            </a:xfrm>
            <a:custGeom>
              <a:avLst/>
              <a:gdLst/>
              <a:ahLst/>
              <a:cxnLst/>
              <a:rect l="l" t="t" r="r" b="b"/>
              <a:pathLst>
                <a:path w="4322" h="5490" extrusionOk="0">
                  <a:moveTo>
                    <a:pt x="1224" y="0"/>
                  </a:moveTo>
                  <a:lnTo>
                    <a:pt x="979" y="82"/>
                  </a:lnTo>
                  <a:lnTo>
                    <a:pt x="653" y="218"/>
                  </a:lnTo>
                  <a:lnTo>
                    <a:pt x="272" y="435"/>
                  </a:lnTo>
                  <a:lnTo>
                    <a:pt x="137" y="544"/>
                  </a:lnTo>
                  <a:lnTo>
                    <a:pt x="55" y="626"/>
                  </a:lnTo>
                  <a:lnTo>
                    <a:pt x="1" y="761"/>
                  </a:lnTo>
                  <a:lnTo>
                    <a:pt x="28" y="924"/>
                  </a:lnTo>
                  <a:lnTo>
                    <a:pt x="1142" y="5273"/>
                  </a:lnTo>
                  <a:lnTo>
                    <a:pt x="1196" y="5354"/>
                  </a:lnTo>
                  <a:lnTo>
                    <a:pt x="1224" y="5436"/>
                  </a:lnTo>
                  <a:lnTo>
                    <a:pt x="1278" y="5490"/>
                  </a:lnTo>
                  <a:lnTo>
                    <a:pt x="1495" y="5490"/>
                  </a:lnTo>
                  <a:lnTo>
                    <a:pt x="1658" y="5436"/>
                  </a:lnTo>
                  <a:lnTo>
                    <a:pt x="2256" y="5191"/>
                  </a:lnTo>
                  <a:lnTo>
                    <a:pt x="2854" y="4946"/>
                  </a:lnTo>
                  <a:lnTo>
                    <a:pt x="3425" y="4647"/>
                  </a:lnTo>
                  <a:lnTo>
                    <a:pt x="3995" y="4349"/>
                  </a:lnTo>
                  <a:lnTo>
                    <a:pt x="4131" y="4240"/>
                  </a:lnTo>
                  <a:lnTo>
                    <a:pt x="4240" y="4158"/>
                  </a:lnTo>
                  <a:lnTo>
                    <a:pt x="4294" y="4077"/>
                  </a:lnTo>
                  <a:lnTo>
                    <a:pt x="4322" y="3968"/>
                  </a:lnTo>
                  <a:lnTo>
                    <a:pt x="4322" y="3859"/>
                  </a:lnTo>
                  <a:lnTo>
                    <a:pt x="4294" y="3778"/>
                  </a:lnTo>
                  <a:lnTo>
                    <a:pt x="4213" y="3642"/>
                  </a:lnTo>
                  <a:lnTo>
                    <a:pt x="4131" y="3533"/>
                  </a:lnTo>
                  <a:lnTo>
                    <a:pt x="3180" y="2202"/>
                  </a:lnTo>
                  <a:lnTo>
                    <a:pt x="2256" y="897"/>
                  </a:lnTo>
                  <a:lnTo>
                    <a:pt x="1984" y="517"/>
                  </a:lnTo>
                  <a:lnTo>
                    <a:pt x="1767" y="245"/>
                  </a:lnTo>
                  <a:lnTo>
                    <a:pt x="1577" y="82"/>
                  </a:lnTo>
                  <a:lnTo>
                    <a:pt x="1495" y="28"/>
                  </a:lnTo>
                  <a:lnTo>
                    <a:pt x="1414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21"/>
            <p:cNvSpPr/>
            <p:nvPr/>
          </p:nvSpPr>
          <p:spPr>
            <a:xfrm>
              <a:off x="4621500" y="1823800"/>
              <a:ext cx="136575" cy="98525"/>
            </a:xfrm>
            <a:custGeom>
              <a:avLst/>
              <a:gdLst/>
              <a:ahLst/>
              <a:cxnLst/>
              <a:rect l="l" t="t" r="r" b="b"/>
              <a:pathLst>
                <a:path w="5463" h="3941" extrusionOk="0">
                  <a:moveTo>
                    <a:pt x="4213" y="1"/>
                  </a:moveTo>
                  <a:lnTo>
                    <a:pt x="4104" y="28"/>
                  </a:lnTo>
                  <a:lnTo>
                    <a:pt x="3914" y="109"/>
                  </a:lnTo>
                  <a:lnTo>
                    <a:pt x="354" y="2202"/>
                  </a:lnTo>
                  <a:lnTo>
                    <a:pt x="136" y="2310"/>
                  </a:lnTo>
                  <a:lnTo>
                    <a:pt x="55" y="2419"/>
                  </a:lnTo>
                  <a:lnTo>
                    <a:pt x="1" y="2555"/>
                  </a:lnTo>
                  <a:lnTo>
                    <a:pt x="1" y="2691"/>
                  </a:lnTo>
                  <a:lnTo>
                    <a:pt x="1" y="2800"/>
                  </a:lnTo>
                  <a:lnTo>
                    <a:pt x="55" y="3071"/>
                  </a:lnTo>
                  <a:lnTo>
                    <a:pt x="191" y="3316"/>
                  </a:lnTo>
                  <a:lnTo>
                    <a:pt x="354" y="3533"/>
                  </a:lnTo>
                  <a:lnTo>
                    <a:pt x="544" y="3724"/>
                  </a:lnTo>
                  <a:lnTo>
                    <a:pt x="789" y="3859"/>
                  </a:lnTo>
                  <a:lnTo>
                    <a:pt x="897" y="3887"/>
                  </a:lnTo>
                  <a:lnTo>
                    <a:pt x="1033" y="3914"/>
                  </a:lnTo>
                  <a:lnTo>
                    <a:pt x="1142" y="3941"/>
                  </a:lnTo>
                  <a:lnTo>
                    <a:pt x="1278" y="3941"/>
                  </a:lnTo>
                  <a:lnTo>
                    <a:pt x="3126" y="3642"/>
                  </a:lnTo>
                  <a:lnTo>
                    <a:pt x="5001" y="3343"/>
                  </a:lnTo>
                  <a:lnTo>
                    <a:pt x="5137" y="3316"/>
                  </a:lnTo>
                  <a:lnTo>
                    <a:pt x="5273" y="3262"/>
                  </a:lnTo>
                  <a:lnTo>
                    <a:pt x="5354" y="3207"/>
                  </a:lnTo>
                  <a:lnTo>
                    <a:pt x="5408" y="3126"/>
                  </a:lnTo>
                  <a:lnTo>
                    <a:pt x="5463" y="3044"/>
                  </a:lnTo>
                  <a:lnTo>
                    <a:pt x="5463" y="2935"/>
                  </a:lnTo>
                  <a:lnTo>
                    <a:pt x="5463" y="2800"/>
                  </a:lnTo>
                  <a:lnTo>
                    <a:pt x="5436" y="2664"/>
                  </a:lnTo>
                  <a:lnTo>
                    <a:pt x="5245" y="2066"/>
                  </a:lnTo>
                  <a:lnTo>
                    <a:pt x="5028" y="1468"/>
                  </a:lnTo>
                  <a:lnTo>
                    <a:pt x="4811" y="870"/>
                  </a:lnTo>
                  <a:lnTo>
                    <a:pt x="4566" y="299"/>
                  </a:lnTo>
                  <a:lnTo>
                    <a:pt x="4512" y="191"/>
                  </a:lnTo>
                  <a:lnTo>
                    <a:pt x="4430" y="109"/>
                  </a:lnTo>
                  <a:lnTo>
                    <a:pt x="4376" y="28"/>
                  </a:lnTo>
                  <a:lnTo>
                    <a:pt x="4294" y="1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21"/>
            <p:cNvSpPr/>
            <p:nvPr/>
          </p:nvSpPr>
          <p:spPr>
            <a:xfrm>
              <a:off x="4451650" y="2124100"/>
              <a:ext cx="83600" cy="128425"/>
            </a:xfrm>
            <a:custGeom>
              <a:avLst/>
              <a:gdLst/>
              <a:ahLst/>
              <a:cxnLst/>
              <a:rect l="l" t="t" r="r" b="b"/>
              <a:pathLst>
                <a:path w="3344" h="5137" extrusionOk="0">
                  <a:moveTo>
                    <a:pt x="1767" y="0"/>
                  </a:moveTo>
                  <a:lnTo>
                    <a:pt x="1441" y="27"/>
                  </a:lnTo>
                  <a:lnTo>
                    <a:pt x="979" y="54"/>
                  </a:lnTo>
                  <a:lnTo>
                    <a:pt x="870" y="54"/>
                  </a:lnTo>
                  <a:lnTo>
                    <a:pt x="762" y="109"/>
                  </a:lnTo>
                  <a:lnTo>
                    <a:pt x="680" y="136"/>
                  </a:lnTo>
                  <a:lnTo>
                    <a:pt x="599" y="217"/>
                  </a:lnTo>
                  <a:lnTo>
                    <a:pt x="517" y="299"/>
                  </a:lnTo>
                  <a:lnTo>
                    <a:pt x="463" y="381"/>
                  </a:lnTo>
                  <a:lnTo>
                    <a:pt x="436" y="489"/>
                  </a:lnTo>
                  <a:lnTo>
                    <a:pt x="408" y="598"/>
                  </a:lnTo>
                  <a:lnTo>
                    <a:pt x="245" y="2038"/>
                  </a:lnTo>
                  <a:lnTo>
                    <a:pt x="55" y="3506"/>
                  </a:lnTo>
                  <a:lnTo>
                    <a:pt x="1" y="4076"/>
                  </a:lnTo>
                  <a:lnTo>
                    <a:pt x="1" y="4484"/>
                  </a:lnTo>
                  <a:lnTo>
                    <a:pt x="1" y="4647"/>
                  </a:lnTo>
                  <a:lnTo>
                    <a:pt x="28" y="4783"/>
                  </a:lnTo>
                  <a:lnTo>
                    <a:pt x="55" y="4892"/>
                  </a:lnTo>
                  <a:lnTo>
                    <a:pt x="137" y="5000"/>
                  </a:lnTo>
                  <a:lnTo>
                    <a:pt x="218" y="5055"/>
                  </a:lnTo>
                  <a:lnTo>
                    <a:pt x="327" y="5109"/>
                  </a:lnTo>
                  <a:lnTo>
                    <a:pt x="463" y="5136"/>
                  </a:lnTo>
                  <a:lnTo>
                    <a:pt x="1061" y="5136"/>
                  </a:lnTo>
                  <a:lnTo>
                    <a:pt x="1631" y="5082"/>
                  </a:lnTo>
                  <a:lnTo>
                    <a:pt x="2120" y="5055"/>
                  </a:lnTo>
                  <a:lnTo>
                    <a:pt x="2610" y="5000"/>
                  </a:lnTo>
                  <a:lnTo>
                    <a:pt x="2881" y="4973"/>
                  </a:lnTo>
                  <a:lnTo>
                    <a:pt x="3072" y="4946"/>
                  </a:lnTo>
                  <a:lnTo>
                    <a:pt x="3207" y="4864"/>
                  </a:lnTo>
                  <a:lnTo>
                    <a:pt x="3289" y="4783"/>
                  </a:lnTo>
                  <a:lnTo>
                    <a:pt x="3343" y="4674"/>
                  </a:lnTo>
                  <a:lnTo>
                    <a:pt x="3343" y="4511"/>
                  </a:lnTo>
                  <a:lnTo>
                    <a:pt x="3316" y="4321"/>
                  </a:lnTo>
                  <a:lnTo>
                    <a:pt x="3262" y="4076"/>
                  </a:lnTo>
                  <a:lnTo>
                    <a:pt x="2881" y="2609"/>
                  </a:lnTo>
                  <a:lnTo>
                    <a:pt x="2474" y="1141"/>
                  </a:lnTo>
                  <a:lnTo>
                    <a:pt x="2283" y="353"/>
                  </a:lnTo>
                  <a:lnTo>
                    <a:pt x="2202" y="136"/>
                  </a:lnTo>
                  <a:lnTo>
                    <a:pt x="2175" y="82"/>
                  </a:lnTo>
                  <a:lnTo>
                    <a:pt x="2120" y="27"/>
                  </a:lnTo>
                  <a:lnTo>
                    <a:pt x="2039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21"/>
            <p:cNvSpPr/>
            <p:nvPr/>
          </p:nvSpPr>
          <p:spPr>
            <a:xfrm>
              <a:off x="4582775" y="2061575"/>
              <a:ext cx="125025" cy="125050"/>
            </a:xfrm>
            <a:custGeom>
              <a:avLst/>
              <a:gdLst/>
              <a:ahLst/>
              <a:cxnLst/>
              <a:rect l="l" t="t" r="r" b="b"/>
              <a:pathLst>
                <a:path w="5001" h="5002" extrusionOk="0">
                  <a:moveTo>
                    <a:pt x="952" y="1"/>
                  </a:moveTo>
                  <a:lnTo>
                    <a:pt x="870" y="28"/>
                  </a:lnTo>
                  <a:lnTo>
                    <a:pt x="816" y="82"/>
                  </a:lnTo>
                  <a:lnTo>
                    <a:pt x="653" y="218"/>
                  </a:lnTo>
                  <a:lnTo>
                    <a:pt x="435" y="490"/>
                  </a:lnTo>
                  <a:lnTo>
                    <a:pt x="191" y="708"/>
                  </a:lnTo>
                  <a:lnTo>
                    <a:pt x="109" y="789"/>
                  </a:lnTo>
                  <a:lnTo>
                    <a:pt x="55" y="871"/>
                  </a:lnTo>
                  <a:lnTo>
                    <a:pt x="1" y="952"/>
                  </a:lnTo>
                  <a:lnTo>
                    <a:pt x="1" y="1034"/>
                  </a:lnTo>
                  <a:lnTo>
                    <a:pt x="1" y="1142"/>
                  </a:lnTo>
                  <a:lnTo>
                    <a:pt x="28" y="1224"/>
                  </a:lnTo>
                  <a:lnTo>
                    <a:pt x="109" y="1414"/>
                  </a:lnTo>
                  <a:lnTo>
                    <a:pt x="2474" y="4729"/>
                  </a:lnTo>
                  <a:lnTo>
                    <a:pt x="2582" y="4865"/>
                  </a:lnTo>
                  <a:lnTo>
                    <a:pt x="2664" y="4947"/>
                  </a:lnTo>
                  <a:lnTo>
                    <a:pt x="2718" y="4974"/>
                  </a:lnTo>
                  <a:lnTo>
                    <a:pt x="2772" y="5001"/>
                  </a:lnTo>
                  <a:lnTo>
                    <a:pt x="2854" y="4974"/>
                  </a:lnTo>
                  <a:lnTo>
                    <a:pt x="2908" y="4947"/>
                  </a:lnTo>
                  <a:lnTo>
                    <a:pt x="3234" y="4729"/>
                  </a:lnTo>
                  <a:lnTo>
                    <a:pt x="3506" y="4485"/>
                  </a:lnTo>
                  <a:lnTo>
                    <a:pt x="3805" y="4240"/>
                  </a:lnTo>
                  <a:lnTo>
                    <a:pt x="4050" y="3969"/>
                  </a:lnTo>
                  <a:lnTo>
                    <a:pt x="4294" y="3670"/>
                  </a:lnTo>
                  <a:lnTo>
                    <a:pt x="4539" y="3371"/>
                  </a:lnTo>
                  <a:lnTo>
                    <a:pt x="4974" y="2746"/>
                  </a:lnTo>
                  <a:lnTo>
                    <a:pt x="5001" y="2691"/>
                  </a:lnTo>
                  <a:lnTo>
                    <a:pt x="4974" y="2583"/>
                  </a:lnTo>
                  <a:lnTo>
                    <a:pt x="4892" y="2474"/>
                  </a:lnTo>
                  <a:lnTo>
                    <a:pt x="4702" y="2365"/>
                  </a:lnTo>
                  <a:lnTo>
                    <a:pt x="1305" y="110"/>
                  </a:lnTo>
                  <a:lnTo>
                    <a:pt x="1196" y="28"/>
                  </a:lnTo>
                  <a:lnTo>
                    <a:pt x="1115" y="1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21"/>
            <p:cNvSpPr/>
            <p:nvPr/>
          </p:nvSpPr>
          <p:spPr>
            <a:xfrm>
              <a:off x="4621500" y="2007225"/>
              <a:ext cx="131150" cy="97175"/>
            </a:xfrm>
            <a:custGeom>
              <a:avLst/>
              <a:gdLst/>
              <a:ahLst/>
              <a:cxnLst/>
              <a:rect l="l" t="t" r="r" b="b"/>
              <a:pathLst>
                <a:path w="5246" h="3887" extrusionOk="0">
                  <a:moveTo>
                    <a:pt x="734" y="1"/>
                  </a:moveTo>
                  <a:lnTo>
                    <a:pt x="571" y="28"/>
                  </a:lnTo>
                  <a:lnTo>
                    <a:pt x="463" y="137"/>
                  </a:lnTo>
                  <a:lnTo>
                    <a:pt x="354" y="300"/>
                  </a:lnTo>
                  <a:lnTo>
                    <a:pt x="218" y="517"/>
                  </a:lnTo>
                  <a:lnTo>
                    <a:pt x="82" y="843"/>
                  </a:lnTo>
                  <a:lnTo>
                    <a:pt x="28" y="979"/>
                  </a:lnTo>
                  <a:lnTo>
                    <a:pt x="1" y="1115"/>
                  </a:lnTo>
                  <a:lnTo>
                    <a:pt x="1" y="1224"/>
                  </a:lnTo>
                  <a:lnTo>
                    <a:pt x="1" y="1305"/>
                  </a:lnTo>
                  <a:lnTo>
                    <a:pt x="55" y="1414"/>
                  </a:lnTo>
                  <a:lnTo>
                    <a:pt x="109" y="1496"/>
                  </a:lnTo>
                  <a:lnTo>
                    <a:pt x="327" y="1631"/>
                  </a:lnTo>
                  <a:lnTo>
                    <a:pt x="1740" y="2555"/>
                  </a:lnTo>
                  <a:lnTo>
                    <a:pt x="3153" y="3479"/>
                  </a:lnTo>
                  <a:lnTo>
                    <a:pt x="3452" y="3670"/>
                  </a:lnTo>
                  <a:lnTo>
                    <a:pt x="3696" y="3805"/>
                  </a:lnTo>
                  <a:lnTo>
                    <a:pt x="3859" y="3887"/>
                  </a:lnTo>
                  <a:lnTo>
                    <a:pt x="4023" y="3887"/>
                  </a:lnTo>
                  <a:lnTo>
                    <a:pt x="4077" y="3860"/>
                  </a:lnTo>
                  <a:lnTo>
                    <a:pt x="4131" y="3805"/>
                  </a:lnTo>
                  <a:lnTo>
                    <a:pt x="4267" y="3670"/>
                  </a:lnTo>
                  <a:lnTo>
                    <a:pt x="4403" y="3425"/>
                  </a:lnTo>
                  <a:lnTo>
                    <a:pt x="4539" y="3099"/>
                  </a:lnTo>
                  <a:lnTo>
                    <a:pt x="4756" y="2637"/>
                  </a:lnTo>
                  <a:lnTo>
                    <a:pt x="4946" y="2175"/>
                  </a:lnTo>
                  <a:lnTo>
                    <a:pt x="5110" y="1686"/>
                  </a:lnTo>
                  <a:lnTo>
                    <a:pt x="5245" y="1197"/>
                  </a:lnTo>
                  <a:lnTo>
                    <a:pt x="5218" y="1088"/>
                  </a:lnTo>
                  <a:lnTo>
                    <a:pt x="5191" y="1006"/>
                  </a:lnTo>
                  <a:lnTo>
                    <a:pt x="5137" y="925"/>
                  </a:lnTo>
                  <a:lnTo>
                    <a:pt x="5055" y="898"/>
                  </a:lnTo>
                  <a:lnTo>
                    <a:pt x="4892" y="843"/>
                  </a:lnTo>
                  <a:lnTo>
                    <a:pt x="4702" y="816"/>
                  </a:lnTo>
                  <a:lnTo>
                    <a:pt x="3126" y="463"/>
                  </a:lnTo>
                  <a:lnTo>
                    <a:pt x="1550" y="137"/>
                  </a:lnTo>
                  <a:lnTo>
                    <a:pt x="1196" y="55"/>
                  </a:lnTo>
                  <a:lnTo>
                    <a:pt x="925" y="1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953" name="Google Shape;953;p21"/>
          <p:cNvPicPr preferRelativeResize="0"/>
          <p:nvPr/>
        </p:nvPicPr>
        <p:blipFill>
          <a:blip r:embed="rId3">
            <a:alphaModFix amt="54000"/>
          </a:blip>
          <a:stretch>
            <a:fillRect/>
          </a:stretch>
        </p:blipFill>
        <p:spPr>
          <a:xfrm>
            <a:off x="0" y="-774997"/>
            <a:ext cx="18288000" cy="11492492"/>
          </a:xfrm>
          <a:prstGeom prst="rect">
            <a:avLst/>
          </a:prstGeom>
          <a:noFill/>
          <a:ln>
            <a:noFill/>
          </a:ln>
        </p:spPr>
      </p:pic>
      <p:sp>
        <p:nvSpPr>
          <p:cNvPr id="954" name="Google Shape;954;p21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solidFill>
                  <a:schemeClr val="lt1"/>
                </a:solidFill>
              </a:rPr>
              <a:t>14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955" name="Google Shape;955;p21"/>
          <p:cNvSpPr txBox="1"/>
          <p:nvPr/>
        </p:nvSpPr>
        <p:spPr>
          <a:xfrm>
            <a:off x="9107674" y="549198"/>
            <a:ext cx="8385942" cy="1484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lnSpc>
                <a:spcPct val="80000"/>
              </a:lnSpc>
            </a:pPr>
            <a:r>
              <a:rPr lang="es-MX" sz="5400" b="1" dirty="0"/>
              <a:t>Ponencia en VII Congreso Internacional Multidisciplinario ciencia latina 2025</a:t>
            </a:r>
            <a:endParaRPr lang="es-MX" sz="5400" dirty="0"/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500" dirty="0">
              <a:solidFill>
                <a:srgbClr val="003154"/>
              </a:solidFill>
              <a:latin typeface="Fira Sans Black"/>
              <a:ea typeface="Fira Sans Black"/>
              <a:cs typeface="Fira Sans Black"/>
              <a:sym typeface="Fira Sans Black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7166" y="3729789"/>
            <a:ext cx="12970834" cy="6557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6916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26" name="Google Shape;3926;p34"/>
          <p:cNvPicPr preferRelativeResize="0"/>
          <p:nvPr/>
        </p:nvPicPr>
        <p:blipFill>
          <a:blip r:embed="rId3">
            <a:alphaModFix amt="27000"/>
          </a:blip>
          <a:stretch>
            <a:fillRect/>
          </a:stretch>
        </p:blipFill>
        <p:spPr>
          <a:xfrm>
            <a:off x="-268250" y="-678600"/>
            <a:ext cx="18529398" cy="116442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927" name="Google Shape;3927;p34"/>
          <p:cNvGrpSpPr/>
          <p:nvPr/>
        </p:nvGrpSpPr>
        <p:grpSpPr>
          <a:xfrm>
            <a:off x="6797923" y="4691092"/>
            <a:ext cx="4937196" cy="1932865"/>
            <a:chOff x="1412075" y="1568350"/>
            <a:chExt cx="1308525" cy="512275"/>
          </a:xfrm>
        </p:grpSpPr>
        <p:sp>
          <p:nvSpPr>
            <p:cNvPr id="3928" name="Google Shape;3928;p34"/>
            <p:cNvSpPr/>
            <p:nvPr/>
          </p:nvSpPr>
          <p:spPr>
            <a:xfrm>
              <a:off x="1412075" y="1571075"/>
              <a:ext cx="94475" cy="108725"/>
            </a:xfrm>
            <a:custGeom>
              <a:avLst/>
              <a:gdLst/>
              <a:ahLst/>
              <a:cxnLst/>
              <a:rect l="l" t="t" r="r" b="b"/>
              <a:pathLst>
                <a:path w="3779" h="4349" extrusionOk="0">
                  <a:moveTo>
                    <a:pt x="1876" y="1631"/>
                  </a:moveTo>
                  <a:lnTo>
                    <a:pt x="1740" y="1658"/>
                  </a:lnTo>
                  <a:lnTo>
                    <a:pt x="1631" y="1685"/>
                  </a:lnTo>
                  <a:lnTo>
                    <a:pt x="1550" y="1712"/>
                  </a:lnTo>
                  <a:lnTo>
                    <a:pt x="1468" y="1767"/>
                  </a:lnTo>
                  <a:lnTo>
                    <a:pt x="1414" y="1848"/>
                  </a:lnTo>
                  <a:lnTo>
                    <a:pt x="1360" y="1957"/>
                  </a:lnTo>
                  <a:lnTo>
                    <a:pt x="1332" y="2066"/>
                  </a:lnTo>
                  <a:lnTo>
                    <a:pt x="1332" y="2174"/>
                  </a:lnTo>
                  <a:lnTo>
                    <a:pt x="1332" y="2310"/>
                  </a:lnTo>
                  <a:lnTo>
                    <a:pt x="1360" y="2419"/>
                  </a:lnTo>
                  <a:lnTo>
                    <a:pt x="1414" y="2528"/>
                  </a:lnTo>
                  <a:lnTo>
                    <a:pt x="1468" y="2582"/>
                  </a:lnTo>
                  <a:lnTo>
                    <a:pt x="1550" y="2636"/>
                  </a:lnTo>
                  <a:lnTo>
                    <a:pt x="1631" y="2691"/>
                  </a:lnTo>
                  <a:lnTo>
                    <a:pt x="1740" y="2718"/>
                  </a:lnTo>
                  <a:lnTo>
                    <a:pt x="3072" y="2718"/>
                  </a:lnTo>
                  <a:lnTo>
                    <a:pt x="3180" y="2691"/>
                  </a:lnTo>
                  <a:lnTo>
                    <a:pt x="3289" y="2636"/>
                  </a:lnTo>
                  <a:lnTo>
                    <a:pt x="3371" y="2582"/>
                  </a:lnTo>
                  <a:lnTo>
                    <a:pt x="3425" y="2500"/>
                  </a:lnTo>
                  <a:lnTo>
                    <a:pt x="3452" y="2419"/>
                  </a:lnTo>
                  <a:lnTo>
                    <a:pt x="3479" y="2310"/>
                  </a:lnTo>
                  <a:lnTo>
                    <a:pt x="3506" y="2174"/>
                  </a:lnTo>
                  <a:lnTo>
                    <a:pt x="3479" y="2066"/>
                  </a:lnTo>
                  <a:lnTo>
                    <a:pt x="3452" y="1957"/>
                  </a:lnTo>
                  <a:lnTo>
                    <a:pt x="3425" y="1848"/>
                  </a:lnTo>
                  <a:lnTo>
                    <a:pt x="3371" y="1767"/>
                  </a:lnTo>
                  <a:lnTo>
                    <a:pt x="3289" y="1712"/>
                  </a:lnTo>
                  <a:lnTo>
                    <a:pt x="3180" y="1685"/>
                  </a:lnTo>
                  <a:lnTo>
                    <a:pt x="3072" y="1658"/>
                  </a:lnTo>
                  <a:lnTo>
                    <a:pt x="2963" y="1631"/>
                  </a:lnTo>
                  <a:close/>
                  <a:moveTo>
                    <a:pt x="517" y="0"/>
                  </a:moveTo>
                  <a:lnTo>
                    <a:pt x="408" y="27"/>
                  </a:lnTo>
                  <a:lnTo>
                    <a:pt x="300" y="55"/>
                  </a:lnTo>
                  <a:lnTo>
                    <a:pt x="191" y="82"/>
                  </a:lnTo>
                  <a:lnTo>
                    <a:pt x="137" y="163"/>
                  </a:lnTo>
                  <a:lnTo>
                    <a:pt x="55" y="218"/>
                  </a:lnTo>
                  <a:lnTo>
                    <a:pt x="28" y="326"/>
                  </a:lnTo>
                  <a:lnTo>
                    <a:pt x="1" y="435"/>
                  </a:lnTo>
                  <a:lnTo>
                    <a:pt x="1" y="544"/>
                  </a:lnTo>
                  <a:lnTo>
                    <a:pt x="1" y="3805"/>
                  </a:lnTo>
                  <a:lnTo>
                    <a:pt x="1" y="3941"/>
                  </a:lnTo>
                  <a:lnTo>
                    <a:pt x="28" y="4049"/>
                  </a:lnTo>
                  <a:lnTo>
                    <a:pt x="55" y="4131"/>
                  </a:lnTo>
                  <a:lnTo>
                    <a:pt x="137" y="4212"/>
                  </a:lnTo>
                  <a:lnTo>
                    <a:pt x="191" y="4267"/>
                  </a:lnTo>
                  <a:lnTo>
                    <a:pt x="300" y="4294"/>
                  </a:lnTo>
                  <a:lnTo>
                    <a:pt x="408" y="4321"/>
                  </a:lnTo>
                  <a:lnTo>
                    <a:pt x="517" y="4348"/>
                  </a:lnTo>
                  <a:lnTo>
                    <a:pt x="3235" y="4348"/>
                  </a:lnTo>
                  <a:lnTo>
                    <a:pt x="3343" y="4321"/>
                  </a:lnTo>
                  <a:lnTo>
                    <a:pt x="3452" y="4294"/>
                  </a:lnTo>
                  <a:lnTo>
                    <a:pt x="3561" y="4267"/>
                  </a:lnTo>
                  <a:lnTo>
                    <a:pt x="3642" y="4185"/>
                  </a:lnTo>
                  <a:lnTo>
                    <a:pt x="3697" y="4131"/>
                  </a:lnTo>
                  <a:lnTo>
                    <a:pt x="3724" y="4022"/>
                  </a:lnTo>
                  <a:lnTo>
                    <a:pt x="3751" y="3914"/>
                  </a:lnTo>
                  <a:lnTo>
                    <a:pt x="3778" y="3805"/>
                  </a:lnTo>
                  <a:lnTo>
                    <a:pt x="3751" y="3669"/>
                  </a:lnTo>
                  <a:lnTo>
                    <a:pt x="3724" y="3560"/>
                  </a:lnTo>
                  <a:lnTo>
                    <a:pt x="3697" y="3479"/>
                  </a:lnTo>
                  <a:lnTo>
                    <a:pt x="3642" y="3397"/>
                  </a:lnTo>
                  <a:lnTo>
                    <a:pt x="3561" y="3343"/>
                  </a:lnTo>
                  <a:lnTo>
                    <a:pt x="3452" y="3288"/>
                  </a:lnTo>
                  <a:lnTo>
                    <a:pt x="3343" y="3261"/>
                  </a:lnTo>
                  <a:lnTo>
                    <a:pt x="1061" y="3261"/>
                  </a:lnTo>
                  <a:lnTo>
                    <a:pt x="1061" y="1087"/>
                  </a:lnTo>
                  <a:lnTo>
                    <a:pt x="3343" y="1087"/>
                  </a:lnTo>
                  <a:lnTo>
                    <a:pt x="3452" y="1060"/>
                  </a:lnTo>
                  <a:lnTo>
                    <a:pt x="3561" y="1006"/>
                  </a:lnTo>
                  <a:lnTo>
                    <a:pt x="3642" y="951"/>
                  </a:lnTo>
                  <a:lnTo>
                    <a:pt x="3697" y="870"/>
                  </a:lnTo>
                  <a:lnTo>
                    <a:pt x="3724" y="788"/>
                  </a:lnTo>
                  <a:lnTo>
                    <a:pt x="3751" y="680"/>
                  </a:lnTo>
                  <a:lnTo>
                    <a:pt x="3778" y="544"/>
                  </a:lnTo>
                  <a:lnTo>
                    <a:pt x="3751" y="408"/>
                  </a:lnTo>
                  <a:lnTo>
                    <a:pt x="3751" y="326"/>
                  </a:lnTo>
                  <a:lnTo>
                    <a:pt x="3697" y="218"/>
                  </a:lnTo>
                  <a:lnTo>
                    <a:pt x="3642" y="163"/>
                  </a:lnTo>
                  <a:lnTo>
                    <a:pt x="3561" y="82"/>
                  </a:lnTo>
                  <a:lnTo>
                    <a:pt x="3479" y="55"/>
                  </a:lnTo>
                  <a:lnTo>
                    <a:pt x="3371" y="27"/>
                  </a:lnTo>
                  <a:lnTo>
                    <a:pt x="3262" y="27"/>
                  </a:lnTo>
                  <a:lnTo>
                    <a:pt x="517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9" name="Google Shape;3929;p34"/>
            <p:cNvSpPr/>
            <p:nvPr/>
          </p:nvSpPr>
          <p:spPr>
            <a:xfrm>
              <a:off x="1520100" y="1571075"/>
              <a:ext cx="95825" cy="108725"/>
            </a:xfrm>
            <a:custGeom>
              <a:avLst/>
              <a:gdLst/>
              <a:ahLst/>
              <a:cxnLst/>
              <a:rect l="l" t="t" r="r" b="b"/>
              <a:pathLst>
                <a:path w="3833" h="4349" extrusionOk="0">
                  <a:moveTo>
                    <a:pt x="436" y="0"/>
                  </a:moveTo>
                  <a:lnTo>
                    <a:pt x="327" y="27"/>
                  </a:lnTo>
                  <a:lnTo>
                    <a:pt x="218" y="82"/>
                  </a:lnTo>
                  <a:lnTo>
                    <a:pt x="137" y="136"/>
                  </a:lnTo>
                  <a:lnTo>
                    <a:pt x="82" y="218"/>
                  </a:lnTo>
                  <a:lnTo>
                    <a:pt x="28" y="299"/>
                  </a:lnTo>
                  <a:lnTo>
                    <a:pt x="1" y="435"/>
                  </a:lnTo>
                  <a:lnTo>
                    <a:pt x="1" y="544"/>
                  </a:lnTo>
                  <a:lnTo>
                    <a:pt x="28" y="680"/>
                  </a:lnTo>
                  <a:lnTo>
                    <a:pt x="82" y="816"/>
                  </a:lnTo>
                  <a:lnTo>
                    <a:pt x="164" y="951"/>
                  </a:lnTo>
                  <a:lnTo>
                    <a:pt x="300" y="1087"/>
                  </a:lnTo>
                  <a:lnTo>
                    <a:pt x="1251" y="2174"/>
                  </a:lnTo>
                  <a:lnTo>
                    <a:pt x="300" y="3234"/>
                  </a:lnTo>
                  <a:lnTo>
                    <a:pt x="164" y="3397"/>
                  </a:lnTo>
                  <a:lnTo>
                    <a:pt x="82" y="3533"/>
                  </a:lnTo>
                  <a:lnTo>
                    <a:pt x="28" y="3669"/>
                  </a:lnTo>
                  <a:lnTo>
                    <a:pt x="1" y="3805"/>
                  </a:lnTo>
                  <a:lnTo>
                    <a:pt x="28" y="3914"/>
                  </a:lnTo>
                  <a:lnTo>
                    <a:pt x="28" y="4022"/>
                  </a:lnTo>
                  <a:lnTo>
                    <a:pt x="82" y="4131"/>
                  </a:lnTo>
                  <a:lnTo>
                    <a:pt x="137" y="4212"/>
                  </a:lnTo>
                  <a:lnTo>
                    <a:pt x="218" y="4267"/>
                  </a:lnTo>
                  <a:lnTo>
                    <a:pt x="327" y="4294"/>
                  </a:lnTo>
                  <a:lnTo>
                    <a:pt x="436" y="4321"/>
                  </a:lnTo>
                  <a:lnTo>
                    <a:pt x="544" y="4348"/>
                  </a:lnTo>
                  <a:lnTo>
                    <a:pt x="680" y="4321"/>
                  </a:lnTo>
                  <a:lnTo>
                    <a:pt x="789" y="4294"/>
                  </a:lnTo>
                  <a:lnTo>
                    <a:pt x="898" y="4267"/>
                  </a:lnTo>
                  <a:lnTo>
                    <a:pt x="979" y="4185"/>
                  </a:lnTo>
                  <a:lnTo>
                    <a:pt x="1930" y="3071"/>
                  </a:lnTo>
                  <a:lnTo>
                    <a:pt x="2881" y="4185"/>
                  </a:lnTo>
                  <a:lnTo>
                    <a:pt x="2963" y="4240"/>
                  </a:lnTo>
                  <a:lnTo>
                    <a:pt x="3044" y="4294"/>
                  </a:lnTo>
                  <a:lnTo>
                    <a:pt x="3153" y="4321"/>
                  </a:lnTo>
                  <a:lnTo>
                    <a:pt x="3425" y="4321"/>
                  </a:lnTo>
                  <a:lnTo>
                    <a:pt x="3534" y="4294"/>
                  </a:lnTo>
                  <a:lnTo>
                    <a:pt x="3615" y="4240"/>
                  </a:lnTo>
                  <a:lnTo>
                    <a:pt x="3697" y="4185"/>
                  </a:lnTo>
                  <a:lnTo>
                    <a:pt x="3751" y="4104"/>
                  </a:lnTo>
                  <a:lnTo>
                    <a:pt x="3805" y="4022"/>
                  </a:lnTo>
                  <a:lnTo>
                    <a:pt x="3832" y="3914"/>
                  </a:lnTo>
                  <a:lnTo>
                    <a:pt x="3832" y="3778"/>
                  </a:lnTo>
                  <a:lnTo>
                    <a:pt x="3832" y="3642"/>
                  </a:lnTo>
                  <a:lnTo>
                    <a:pt x="3778" y="3506"/>
                  </a:lnTo>
                  <a:lnTo>
                    <a:pt x="3697" y="3370"/>
                  </a:lnTo>
                  <a:lnTo>
                    <a:pt x="3561" y="3234"/>
                  </a:lnTo>
                  <a:lnTo>
                    <a:pt x="2637" y="2147"/>
                  </a:lnTo>
                  <a:lnTo>
                    <a:pt x="3561" y="1060"/>
                  </a:lnTo>
                  <a:lnTo>
                    <a:pt x="3669" y="951"/>
                  </a:lnTo>
                  <a:lnTo>
                    <a:pt x="3778" y="816"/>
                  </a:lnTo>
                  <a:lnTo>
                    <a:pt x="3832" y="680"/>
                  </a:lnTo>
                  <a:lnTo>
                    <a:pt x="3832" y="544"/>
                  </a:lnTo>
                  <a:lnTo>
                    <a:pt x="3832" y="408"/>
                  </a:lnTo>
                  <a:lnTo>
                    <a:pt x="3805" y="299"/>
                  </a:lnTo>
                  <a:lnTo>
                    <a:pt x="3778" y="190"/>
                  </a:lnTo>
                  <a:lnTo>
                    <a:pt x="3697" y="136"/>
                  </a:lnTo>
                  <a:lnTo>
                    <a:pt x="3615" y="55"/>
                  </a:lnTo>
                  <a:lnTo>
                    <a:pt x="3534" y="27"/>
                  </a:lnTo>
                  <a:lnTo>
                    <a:pt x="3425" y="0"/>
                  </a:lnTo>
                  <a:lnTo>
                    <a:pt x="3180" y="0"/>
                  </a:lnTo>
                  <a:lnTo>
                    <a:pt x="3072" y="27"/>
                  </a:lnTo>
                  <a:lnTo>
                    <a:pt x="2963" y="55"/>
                  </a:lnTo>
                  <a:lnTo>
                    <a:pt x="2881" y="109"/>
                  </a:lnTo>
                  <a:lnTo>
                    <a:pt x="2582" y="462"/>
                  </a:lnTo>
                  <a:lnTo>
                    <a:pt x="1903" y="1278"/>
                  </a:lnTo>
                  <a:lnTo>
                    <a:pt x="1251" y="489"/>
                  </a:lnTo>
                  <a:lnTo>
                    <a:pt x="952" y="136"/>
                  </a:lnTo>
                  <a:lnTo>
                    <a:pt x="870" y="82"/>
                  </a:lnTo>
                  <a:lnTo>
                    <a:pt x="789" y="27"/>
                  </a:lnTo>
                  <a:lnTo>
                    <a:pt x="680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0" name="Google Shape;3930;p34"/>
            <p:cNvSpPr/>
            <p:nvPr/>
          </p:nvSpPr>
          <p:spPr>
            <a:xfrm>
              <a:off x="1628125" y="1571750"/>
              <a:ext cx="94475" cy="108050"/>
            </a:xfrm>
            <a:custGeom>
              <a:avLst/>
              <a:gdLst/>
              <a:ahLst/>
              <a:cxnLst/>
              <a:rect l="l" t="t" r="r" b="b"/>
              <a:pathLst>
                <a:path w="3779" h="4322" extrusionOk="0">
                  <a:moveTo>
                    <a:pt x="408" y="0"/>
                  </a:moveTo>
                  <a:lnTo>
                    <a:pt x="300" y="28"/>
                  </a:lnTo>
                  <a:lnTo>
                    <a:pt x="218" y="55"/>
                  </a:lnTo>
                  <a:lnTo>
                    <a:pt x="137" y="136"/>
                  </a:lnTo>
                  <a:lnTo>
                    <a:pt x="82" y="191"/>
                  </a:lnTo>
                  <a:lnTo>
                    <a:pt x="28" y="299"/>
                  </a:lnTo>
                  <a:lnTo>
                    <a:pt x="1" y="408"/>
                  </a:lnTo>
                  <a:lnTo>
                    <a:pt x="1" y="517"/>
                  </a:lnTo>
                  <a:lnTo>
                    <a:pt x="1" y="3778"/>
                  </a:lnTo>
                  <a:lnTo>
                    <a:pt x="1" y="3887"/>
                  </a:lnTo>
                  <a:lnTo>
                    <a:pt x="28" y="3995"/>
                  </a:lnTo>
                  <a:lnTo>
                    <a:pt x="82" y="4104"/>
                  </a:lnTo>
                  <a:lnTo>
                    <a:pt x="137" y="4185"/>
                  </a:lnTo>
                  <a:lnTo>
                    <a:pt x="191" y="4240"/>
                  </a:lnTo>
                  <a:lnTo>
                    <a:pt x="300" y="4267"/>
                  </a:lnTo>
                  <a:lnTo>
                    <a:pt x="408" y="4294"/>
                  </a:lnTo>
                  <a:lnTo>
                    <a:pt x="544" y="4321"/>
                  </a:lnTo>
                  <a:lnTo>
                    <a:pt x="653" y="4294"/>
                  </a:lnTo>
                  <a:lnTo>
                    <a:pt x="762" y="4267"/>
                  </a:lnTo>
                  <a:lnTo>
                    <a:pt x="870" y="4240"/>
                  </a:lnTo>
                  <a:lnTo>
                    <a:pt x="952" y="4185"/>
                  </a:lnTo>
                  <a:lnTo>
                    <a:pt x="1006" y="4104"/>
                  </a:lnTo>
                  <a:lnTo>
                    <a:pt x="1033" y="3995"/>
                  </a:lnTo>
                  <a:lnTo>
                    <a:pt x="1060" y="3887"/>
                  </a:lnTo>
                  <a:lnTo>
                    <a:pt x="1088" y="3778"/>
                  </a:lnTo>
                  <a:lnTo>
                    <a:pt x="1088" y="1060"/>
                  </a:lnTo>
                  <a:lnTo>
                    <a:pt x="2256" y="1060"/>
                  </a:lnTo>
                  <a:lnTo>
                    <a:pt x="2446" y="1087"/>
                  </a:lnTo>
                  <a:lnTo>
                    <a:pt x="2582" y="1142"/>
                  </a:lnTo>
                  <a:lnTo>
                    <a:pt x="2664" y="1223"/>
                  </a:lnTo>
                  <a:lnTo>
                    <a:pt x="2691" y="1332"/>
                  </a:lnTo>
                  <a:lnTo>
                    <a:pt x="2664" y="1468"/>
                  </a:lnTo>
                  <a:lnTo>
                    <a:pt x="2582" y="1549"/>
                  </a:lnTo>
                  <a:lnTo>
                    <a:pt x="2446" y="1577"/>
                  </a:lnTo>
                  <a:lnTo>
                    <a:pt x="2283" y="1604"/>
                  </a:lnTo>
                  <a:lnTo>
                    <a:pt x="1767" y="1604"/>
                  </a:lnTo>
                  <a:lnTo>
                    <a:pt x="1658" y="1631"/>
                  </a:lnTo>
                  <a:lnTo>
                    <a:pt x="1550" y="1685"/>
                  </a:lnTo>
                  <a:lnTo>
                    <a:pt x="1468" y="1740"/>
                  </a:lnTo>
                  <a:lnTo>
                    <a:pt x="1414" y="1821"/>
                  </a:lnTo>
                  <a:lnTo>
                    <a:pt x="1387" y="1903"/>
                  </a:lnTo>
                  <a:lnTo>
                    <a:pt x="1359" y="2011"/>
                  </a:lnTo>
                  <a:lnTo>
                    <a:pt x="1332" y="2147"/>
                  </a:lnTo>
                  <a:lnTo>
                    <a:pt x="1359" y="2283"/>
                  </a:lnTo>
                  <a:lnTo>
                    <a:pt x="1387" y="2392"/>
                  </a:lnTo>
                  <a:lnTo>
                    <a:pt x="1414" y="2473"/>
                  </a:lnTo>
                  <a:lnTo>
                    <a:pt x="1468" y="2555"/>
                  </a:lnTo>
                  <a:lnTo>
                    <a:pt x="1550" y="2609"/>
                  </a:lnTo>
                  <a:lnTo>
                    <a:pt x="1658" y="2664"/>
                  </a:lnTo>
                  <a:lnTo>
                    <a:pt x="1767" y="2691"/>
                  </a:lnTo>
                  <a:lnTo>
                    <a:pt x="2419" y="2691"/>
                  </a:lnTo>
                  <a:lnTo>
                    <a:pt x="2691" y="2664"/>
                  </a:lnTo>
                  <a:lnTo>
                    <a:pt x="2936" y="2582"/>
                  </a:lnTo>
                  <a:lnTo>
                    <a:pt x="3153" y="2473"/>
                  </a:lnTo>
                  <a:lnTo>
                    <a:pt x="3370" y="2283"/>
                  </a:lnTo>
                  <a:lnTo>
                    <a:pt x="3561" y="2093"/>
                  </a:lnTo>
                  <a:lnTo>
                    <a:pt x="3669" y="1848"/>
                  </a:lnTo>
                  <a:lnTo>
                    <a:pt x="3751" y="1604"/>
                  </a:lnTo>
                  <a:lnTo>
                    <a:pt x="3778" y="1332"/>
                  </a:lnTo>
                  <a:lnTo>
                    <a:pt x="3751" y="1060"/>
                  </a:lnTo>
                  <a:lnTo>
                    <a:pt x="3669" y="816"/>
                  </a:lnTo>
                  <a:lnTo>
                    <a:pt x="3533" y="598"/>
                  </a:lnTo>
                  <a:lnTo>
                    <a:pt x="3370" y="381"/>
                  </a:lnTo>
                  <a:lnTo>
                    <a:pt x="3153" y="218"/>
                  </a:lnTo>
                  <a:lnTo>
                    <a:pt x="2936" y="82"/>
                  </a:lnTo>
                  <a:lnTo>
                    <a:pt x="2691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1" name="Google Shape;3931;p34"/>
            <p:cNvSpPr/>
            <p:nvPr/>
          </p:nvSpPr>
          <p:spPr>
            <a:xfrm>
              <a:off x="1736150" y="1571075"/>
              <a:ext cx="94450" cy="108725"/>
            </a:xfrm>
            <a:custGeom>
              <a:avLst/>
              <a:gdLst/>
              <a:ahLst/>
              <a:cxnLst/>
              <a:rect l="l" t="t" r="r" b="b"/>
              <a:pathLst>
                <a:path w="3778" h="4349" extrusionOk="0">
                  <a:moveTo>
                    <a:pt x="1876" y="1631"/>
                  </a:moveTo>
                  <a:lnTo>
                    <a:pt x="1740" y="1658"/>
                  </a:lnTo>
                  <a:lnTo>
                    <a:pt x="1631" y="1685"/>
                  </a:lnTo>
                  <a:lnTo>
                    <a:pt x="1550" y="1712"/>
                  </a:lnTo>
                  <a:lnTo>
                    <a:pt x="1468" y="1767"/>
                  </a:lnTo>
                  <a:lnTo>
                    <a:pt x="1414" y="1848"/>
                  </a:lnTo>
                  <a:lnTo>
                    <a:pt x="1386" y="1957"/>
                  </a:lnTo>
                  <a:lnTo>
                    <a:pt x="1359" y="2066"/>
                  </a:lnTo>
                  <a:lnTo>
                    <a:pt x="1332" y="2174"/>
                  </a:lnTo>
                  <a:lnTo>
                    <a:pt x="1359" y="2310"/>
                  </a:lnTo>
                  <a:lnTo>
                    <a:pt x="1386" y="2419"/>
                  </a:lnTo>
                  <a:lnTo>
                    <a:pt x="1414" y="2528"/>
                  </a:lnTo>
                  <a:lnTo>
                    <a:pt x="1468" y="2582"/>
                  </a:lnTo>
                  <a:lnTo>
                    <a:pt x="1550" y="2636"/>
                  </a:lnTo>
                  <a:lnTo>
                    <a:pt x="1631" y="2691"/>
                  </a:lnTo>
                  <a:lnTo>
                    <a:pt x="1740" y="2718"/>
                  </a:lnTo>
                  <a:lnTo>
                    <a:pt x="3099" y="2718"/>
                  </a:lnTo>
                  <a:lnTo>
                    <a:pt x="3207" y="2691"/>
                  </a:lnTo>
                  <a:lnTo>
                    <a:pt x="3289" y="2636"/>
                  </a:lnTo>
                  <a:lnTo>
                    <a:pt x="3370" y="2582"/>
                  </a:lnTo>
                  <a:lnTo>
                    <a:pt x="3425" y="2500"/>
                  </a:lnTo>
                  <a:lnTo>
                    <a:pt x="3479" y="2419"/>
                  </a:lnTo>
                  <a:lnTo>
                    <a:pt x="3506" y="2310"/>
                  </a:lnTo>
                  <a:lnTo>
                    <a:pt x="3506" y="2174"/>
                  </a:lnTo>
                  <a:lnTo>
                    <a:pt x="3506" y="2066"/>
                  </a:lnTo>
                  <a:lnTo>
                    <a:pt x="3479" y="1957"/>
                  </a:lnTo>
                  <a:lnTo>
                    <a:pt x="3425" y="1848"/>
                  </a:lnTo>
                  <a:lnTo>
                    <a:pt x="3370" y="1767"/>
                  </a:lnTo>
                  <a:lnTo>
                    <a:pt x="3289" y="1712"/>
                  </a:lnTo>
                  <a:lnTo>
                    <a:pt x="3207" y="1685"/>
                  </a:lnTo>
                  <a:lnTo>
                    <a:pt x="3099" y="1658"/>
                  </a:lnTo>
                  <a:lnTo>
                    <a:pt x="2963" y="1631"/>
                  </a:lnTo>
                  <a:close/>
                  <a:moveTo>
                    <a:pt x="544" y="0"/>
                  </a:moveTo>
                  <a:lnTo>
                    <a:pt x="408" y="27"/>
                  </a:lnTo>
                  <a:lnTo>
                    <a:pt x="299" y="55"/>
                  </a:lnTo>
                  <a:lnTo>
                    <a:pt x="218" y="82"/>
                  </a:lnTo>
                  <a:lnTo>
                    <a:pt x="136" y="163"/>
                  </a:lnTo>
                  <a:lnTo>
                    <a:pt x="82" y="218"/>
                  </a:lnTo>
                  <a:lnTo>
                    <a:pt x="28" y="326"/>
                  </a:lnTo>
                  <a:lnTo>
                    <a:pt x="1" y="435"/>
                  </a:lnTo>
                  <a:lnTo>
                    <a:pt x="1" y="544"/>
                  </a:lnTo>
                  <a:lnTo>
                    <a:pt x="1" y="3805"/>
                  </a:lnTo>
                  <a:lnTo>
                    <a:pt x="1" y="3941"/>
                  </a:lnTo>
                  <a:lnTo>
                    <a:pt x="28" y="4049"/>
                  </a:lnTo>
                  <a:lnTo>
                    <a:pt x="82" y="4131"/>
                  </a:lnTo>
                  <a:lnTo>
                    <a:pt x="136" y="4212"/>
                  </a:lnTo>
                  <a:lnTo>
                    <a:pt x="218" y="4267"/>
                  </a:lnTo>
                  <a:lnTo>
                    <a:pt x="299" y="4294"/>
                  </a:lnTo>
                  <a:lnTo>
                    <a:pt x="408" y="4321"/>
                  </a:lnTo>
                  <a:lnTo>
                    <a:pt x="544" y="4348"/>
                  </a:lnTo>
                  <a:lnTo>
                    <a:pt x="3234" y="4348"/>
                  </a:lnTo>
                  <a:lnTo>
                    <a:pt x="3370" y="4321"/>
                  </a:lnTo>
                  <a:lnTo>
                    <a:pt x="3479" y="4294"/>
                  </a:lnTo>
                  <a:lnTo>
                    <a:pt x="3560" y="4267"/>
                  </a:lnTo>
                  <a:lnTo>
                    <a:pt x="3642" y="4185"/>
                  </a:lnTo>
                  <a:lnTo>
                    <a:pt x="3696" y="4131"/>
                  </a:lnTo>
                  <a:lnTo>
                    <a:pt x="3751" y="4022"/>
                  </a:lnTo>
                  <a:lnTo>
                    <a:pt x="3778" y="3914"/>
                  </a:lnTo>
                  <a:lnTo>
                    <a:pt x="3778" y="3805"/>
                  </a:lnTo>
                  <a:lnTo>
                    <a:pt x="3778" y="3669"/>
                  </a:lnTo>
                  <a:lnTo>
                    <a:pt x="3751" y="3560"/>
                  </a:lnTo>
                  <a:lnTo>
                    <a:pt x="3696" y="3479"/>
                  </a:lnTo>
                  <a:lnTo>
                    <a:pt x="3642" y="3397"/>
                  </a:lnTo>
                  <a:lnTo>
                    <a:pt x="3560" y="3343"/>
                  </a:lnTo>
                  <a:lnTo>
                    <a:pt x="3479" y="3288"/>
                  </a:lnTo>
                  <a:lnTo>
                    <a:pt x="3343" y="3261"/>
                  </a:lnTo>
                  <a:lnTo>
                    <a:pt x="1088" y="3261"/>
                  </a:lnTo>
                  <a:lnTo>
                    <a:pt x="1088" y="1087"/>
                  </a:lnTo>
                  <a:lnTo>
                    <a:pt x="3370" y="1087"/>
                  </a:lnTo>
                  <a:lnTo>
                    <a:pt x="3479" y="1060"/>
                  </a:lnTo>
                  <a:lnTo>
                    <a:pt x="3560" y="1006"/>
                  </a:lnTo>
                  <a:lnTo>
                    <a:pt x="3642" y="951"/>
                  </a:lnTo>
                  <a:lnTo>
                    <a:pt x="3696" y="870"/>
                  </a:lnTo>
                  <a:lnTo>
                    <a:pt x="3751" y="788"/>
                  </a:lnTo>
                  <a:lnTo>
                    <a:pt x="3778" y="680"/>
                  </a:lnTo>
                  <a:lnTo>
                    <a:pt x="3778" y="544"/>
                  </a:lnTo>
                  <a:lnTo>
                    <a:pt x="3778" y="408"/>
                  </a:lnTo>
                  <a:lnTo>
                    <a:pt x="3751" y="326"/>
                  </a:lnTo>
                  <a:lnTo>
                    <a:pt x="3696" y="218"/>
                  </a:lnTo>
                  <a:lnTo>
                    <a:pt x="3642" y="163"/>
                  </a:lnTo>
                  <a:lnTo>
                    <a:pt x="3588" y="82"/>
                  </a:lnTo>
                  <a:lnTo>
                    <a:pt x="3479" y="55"/>
                  </a:lnTo>
                  <a:lnTo>
                    <a:pt x="3397" y="27"/>
                  </a:lnTo>
                  <a:lnTo>
                    <a:pt x="3262" y="27"/>
                  </a:lnTo>
                  <a:lnTo>
                    <a:pt x="544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2" name="Google Shape;3932;p34"/>
            <p:cNvSpPr/>
            <p:nvPr/>
          </p:nvSpPr>
          <p:spPr>
            <a:xfrm>
              <a:off x="1844175" y="1571750"/>
              <a:ext cx="94450" cy="108050"/>
            </a:xfrm>
            <a:custGeom>
              <a:avLst/>
              <a:gdLst/>
              <a:ahLst/>
              <a:cxnLst/>
              <a:rect l="l" t="t" r="r" b="b"/>
              <a:pathLst>
                <a:path w="3778" h="4322" extrusionOk="0">
                  <a:moveTo>
                    <a:pt x="408" y="0"/>
                  </a:moveTo>
                  <a:lnTo>
                    <a:pt x="299" y="28"/>
                  </a:lnTo>
                  <a:lnTo>
                    <a:pt x="218" y="55"/>
                  </a:lnTo>
                  <a:lnTo>
                    <a:pt x="136" y="136"/>
                  </a:lnTo>
                  <a:lnTo>
                    <a:pt x="82" y="191"/>
                  </a:lnTo>
                  <a:lnTo>
                    <a:pt x="28" y="299"/>
                  </a:lnTo>
                  <a:lnTo>
                    <a:pt x="0" y="408"/>
                  </a:lnTo>
                  <a:lnTo>
                    <a:pt x="0" y="517"/>
                  </a:lnTo>
                  <a:lnTo>
                    <a:pt x="0" y="3778"/>
                  </a:lnTo>
                  <a:lnTo>
                    <a:pt x="0" y="3887"/>
                  </a:lnTo>
                  <a:lnTo>
                    <a:pt x="28" y="3995"/>
                  </a:lnTo>
                  <a:lnTo>
                    <a:pt x="82" y="4104"/>
                  </a:lnTo>
                  <a:lnTo>
                    <a:pt x="136" y="4185"/>
                  </a:lnTo>
                  <a:lnTo>
                    <a:pt x="218" y="4240"/>
                  </a:lnTo>
                  <a:lnTo>
                    <a:pt x="299" y="4267"/>
                  </a:lnTo>
                  <a:lnTo>
                    <a:pt x="408" y="4294"/>
                  </a:lnTo>
                  <a:lnTo>
                    <a:pt x="544" y="4321"/>
                  </a:lnTo>
                  <a:lnTo>
                    <a:pt x="680" y="4294"/>
                  </a:lnTo>
                  <a:lnTo>
                    <a:pt x="788" y="4267"/>
                  </a:lnTo>
                  <a:lnTo>
                    <a:pt x="870" y="4240"/>
                  </a:lnTo>
                  <a:lnTo>
                    <a:pt x="952" y="4185"/>
                  </a:lnTo>
                  <a:lnTo>
                    <a:pt x="1006" y="4104"/>
                  </a:lnTo>
                  <a:lnTo>
                    <a:pt x="1060" y="3995"/>
                  </a:lnTo>
                  <a:lnTo>
                    <a:pt x="1087" y="3887"/>
                  </a:lnTo>
                  <a:lnTo>
                    <a:pt x="1087" y="3778"/>
                  </a:lnTo>
                  <a:lnTo>
                    <a:pt x="1087" y="1060"/>
                  </a:lnTo>
                  <a:lnTo>
                    <a:pt x="2283" y="1060"/>
                  </a:lnTo>
                  <a:lnTo>
                    <a:pt x="2446" y="1087"/>
                  </a:lnTo>
                  <a:lnTo>
                    <a:pt x="2582" y="1142"/>
                  </a:lnTo>
                  <a:lnTo>
                    <a:pt x="2664" y="1223"/>
                  </a:lnTo>
                  <a:lnTo>
                    <a:pt x="2691" y="1332"/>
                  </a:lnTo>
                  <a:lnTo>
                    <a:pt x="2664" y="1468"/>
                  </a:lnTo>
                  <a:lnTo>
                    <a:pt x="2582" y="1549"/>
                  </a:lnTo>
                  <a:lnTo>
                    <a:pt x="2473" y="1577"/>
                  </a:lnTo>
                  <a:lnTo>
                    <a:pt x="2283" y="1604"/>
                  </a:lnTo>
                  <a:lnTo>
                    <a:pt x="1767" y="1604"/>
                  </a:lnTo>
                  <a:lnTo>
                    <a:pt x="1658" y="1631"/>
                  </a:lnTo>
                  <a:lnTo>
                    <a:pt x="1549" y="1685"/>
                  </a:lnTo>
                  <a:lnTo>
                    <a:pt x="1495" y="1740"/>
                  </a:lnTo>
                  <a:lnTo>
                    <a:pt x="1414" y="1821"/>
                  </a:lnTo>
                  <a:lnTo>
                    <a:pt x="1386" y="1903"/>
                  </a:lnTo>
                  <a:lnTo>
                    <a:pt x="1359" y="2011"/>
                  </a:lnTo>
                  <a:lnTo>
                    <a:pt x="1359" y="2147"/>
                  </a:lnTo>
                  <a:lnTo>
                    <a:pt x="1359" y="2283"/>
                  </a:lnTo>
                  <a:lnTo>
                    <a:pt x="1414" y="2419"/>
                  </a:lnTo>
                  <a:lnTo>
                    <a:pt x="1495" y="2555"/>
                  </a:lnTo>
                  <a:lnTo>
                    <a:pt x="1631" y="2691"/>
                  </a:lnTo>
                  <a:lnTo>
                    <a:pt x="2691" y="4050"/>
                  </a:lnTo>
                  <a:lnTo>
                    <a:pt x="2827" y="4158"/>
                  </a:lnTo>
                  <a:lnTo>
                    <a:pt x="2963" y="4240"/>
                  </a:lnTo>
                  <a:lnTo>
                    <a:pt x="3098" y="4294"/>
                  </a:lnTo>
                  <a:lnTo>
                    <a:pt x="3234" y="4321"/>
                  </a:lnTo>
                  <a:lnTo>
                    <a:pt x="3370" y="4294"/>
                  </a:lnTo>
                  <a:lnTo>
                    <a:pt x="3479" y="4267"/>
                  </a:lnTo>
                  <a:lnTo>
                    <a:pt x="3560" y="4240"/>
                  </a:lnTo>
                  <a:lnTo>
                    <a:pt x="3642" y="4185"/>
                  </a:lnTo>
                  <a:lnTo>
                    <a:pt x="3696" y="4104"/>
                  </a:lnTo>
                  <a:lnTo>
                    <a:pt x="3751" y="3995"/>
                  </a:lnTo>
                  <a:lnTo>
                    <a:pt x="3778" y="3887"/>
                  </a:lnTo>
                  <a:lnTo>
                    <a:pt x="3778" y="3778"/>
                  </a:lnTo>
                  <a:lnTo>
                    <a:pt x="3778" y="3642"/>
                  </a:lnTo>
                  <a:lnTo>
                    <a:pt x="3751" y="3533"/>
                  </a:lnTo>
                  <a:lnTo>
                    <a:pt x="3696" y="3425"/>
                  </a:lnTo>
                  <a:lnTo>
                    <a:pt x="3615" y="3343"/>
                  </a:lnTo>
                  <a:lnTo>
                    <a:pt x="2963" y="2664"/>
                  </a:lnTo>
                  <a:lnTo>
                    <a:pt x="3153" y="2636"/>
                  </a:lnTo>
                  <a:lnTo>
                    <a:pt x="3316" y="2582"/>
                  </a:lnTo>
                  <a:lnTo>
                    <a:pt x="3452" y="2446"/>
                  </a:lnTo>
                  <a:lnTo>
                    <a:pt x="3588" y="2283"/>
                  </a:lnTo>
                  <a:lnTo>
                    <a:pt x="3669" y="2066"/>
                  </a:lnTo>
                  <a:lnTo>
                    <a:pt x="3723" y="1848"/>
                  </a:lnTo>
                  <a:lnTo>
                    <a:pt x="3778" y="1604"/>
                  </a:lnTo>
                  <a:lnTo>
                    <a:pt x="3778" y="1332"/>
                  </a:lnTo>
                  <a:lnTo>
                    <a:pt x="3751" y="1087"/>
                  </a:lnTo>
                  <a:lnTo>
                    <a:pt x="3669" y="843"/>
                  </a:lnTo>
                  <a:lnTo>
                    <a:pt x="3560" y="598"/>
                  </a:lnTo>
                  <a:lnTo>
                    <a:pt x="3370" y="408"/>
                  </a:lnTo>
                  <a:lnTo>
                    <a:pt x="3153" y="218"/>
                  </a:lnTo>
                  <a:lnTo>
                    <a:pt x="2935" y="82"/>
                  </a:lnTo>
                  <a:lnTo>
                    <a:pt x="2691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3" name="Google Shape;3933;p34"/>
            <p:cNvSpPr/>
            <p:nvPr/>
          </p:nvSpPr>
          <p:spPr>
            <a:xfrm>
              <a:off x="1952200" y="1571750"/>
              <a:ext cx="27200" cy="108050"/>
            </a:xfrm>
            <a:custGeom>
              <a:avLst/>
              <a:gdLst/>
              <a:ahLst/>
              <a:cxnLst/>
              <a:rect l="l" t="t" r="r" b="b"/>
              <a:pathLst>
                <a:path w="1088" h="4322" extrusionOk="0">
                  <a:moveTo>
                    <a:pt x="408" y="0"/>
                  </a:moveTo>
                  <a:lnTo>
                    <a:pt x="299" y="28"/>
                  </a:lnTo>
                  <a:lnTo>
                    <a:pt x="218" y="55"/>
                  </a:lnTo>
                  <a:lnTo>
                    <a:pt x="136" y="136"/>
                  </a:lnTo>
                  <a:lnTo>
                    <a:pt x="82" y="191"/>
                  </a:lnTo>
                  <a:lnTo>
                    <a:pt x="27" y="299"/>
                  </a:lnTo>
                  <a:lnTo>
                    <a:pt x="0" y="408"/>
                  </a:lnTo>
                  <a:lnTo>
                    <a:pt x="0" y="517"/>
                  </a:lnTo>
                  <a:lnTo>
                    <a:pt x="0" y="3778"/>
                  </a:lnTo>
                  <a:lnTo>
                    <a:pt x="0" y="3887"/>
                  </a:lnTo>
                  <a:lnTo>
                    <a:pt x="27" y="3995"/>
                  </a:lnTo>
                  <a:lnTo>
                    <a:pt x="82" y="4104"/>
                  </a:lnTo>
                  <a:lnTo>
                    <a:pt x="136" y="4185"/>
                  </a:lnTo>
                  <a:lnTo>
                    <a:pt x="218" y="4240"/>
                  </a:lnTo>
                  <a:lnTo>
                    <a:pt x="299" y="4294"/>
                  </a:lnTo>
                  <a:lnTo>
                    <a:pt x="408" y="4321"/>
                  </a:lnTo>
                  <a:lnTo>
                    <a:pt x="680" y="4321"/>
                  </a:lnTo>
                  <a:lnTo>
                    <a:pt x="788" y="4294"/>
                  </a:lnTo>
                  <a:lnTo>
                    <a:pt x="870" y="4240"/>
                  </a:lnTo>
                  <a:lnTo>
                    <a:pt x="951" y="4185"/>
                  </a:lnTo>
                  <a:lnTo>
                    <a:pt x="1006" y="4104"/>
                  </a:lnTo>
                  <a:lnTo>
                    <a:pt x="1060" y="3995"/>
                  </a:lnTo>
                  <a:lnTo>
                    <a:pt x="1087" y="3887"/>
                  </a:lnTo>
                  <a:lnTo>
                    <a:pt x="1087" y="3778"/>
                  </a:lnTo>
                  <a:lnTo>
                    <a:pt x="1087" y="517"/>
                  </a:lnTo>
                  <a:lnTo>
                    <a:pt x="1087" y="408"/>
                  </a:lnTo>
                  <a:lnTo>
                    <a:pt x="1060" y="299"/>
                  </a:lnTo>
                  <a:lnTo>
                    <a:pt x="1006" y="191"/>
                  </a:lnTo>
                  <a:lnTo>
                    <a:pt x="951" y="136"/>
                  </a:lnTo>
                  <a:lnTo>
                    <a:pt x="870" y="55"/>
                  </a:lnTo>
                  <a:lnTo>
                    <a:pt x="788" y="28"/>
                  </a:lnTo>
                  <a:lnTo>
                    <a:pt x="653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4" name="Google Shape;3934;p34"/>
            <p:cNvSpPr/>
            <p:nvPr/>
          </p:nvSpPr>
          <p:spPr>
            <a:xfrm>
              <a:off x="1992275" y="1571075"/>
              <a:ext cx="95150" cy="108725"/>
            </a:xfrm>
            <a:custGeom>
              <a:avLst/>
              <a:gdLst/>
              <a:ahLst/>
              <a:cxnLst/>
              <a:rect l="l" t="t" r="r" b="b"/>
              <a:pathLst>
                <a:path w="3806" h="4349" extrusionOk="0">
                  <a:moveTo>
                    <a:pt x="1903" y="1631"/>
                  </a:moveTo>
                  <a:lnTo>
                    <a:pt x="1767" y="1658"/>
                  </a:lnTo>
                  <a:lnTo>
                    <a:pt x="1658" y="1685"/>
                  </a:lnTo>
                  <a:lnTo>
                    <a:pt x="1577" y="1712"/>
                  </a:lnTo>
                  <a:lnTo>
                    <a:pt x="1495" y="1767"/>
                  </a:lnTo>
                  <a:lnTo>
                    <a:pt x="1441" y="1848"/>
                  </a:lnTo>
                  <a:lnTo>
                    <a:pt x="1387" y="1957"/>
                  </a:lnTo>
                  <a:lnTo>
                    <a:pt x="1359" y="2066"/>
                  </a:lnTo>
                  <a:lnTo>
                    <a:pt x="1359" y="2174"/>
                  </a:lnTo>
                  <a:lnTo>
                    <a:pt x="1359" y="2310"/>
                  </a:lnTo>
                  <a:lnTo>
                    <a:pt x="1387" y="2419"/>
                  </a:lnTo>
                  <a:lnTo>
                    <a:pt x="1441" y="2528"/>
                  </a:lnTo>
                  <a:lnTo>
                    <a:pt x="1495" y="2582"/>
                  </a:lnTo>
                  <a:lnTo>
                    <a:pt x="1577" y="2636"/>
                  </a:lnTo>
                  <a:lnTo>
                    <a:pt x="1658" y="2691"/>
                  </a:lnTo>
                  <a:lnTo>
                    <a:pt x="1767" y="2718"/>
                  </a:lnTo>
                  <a:lnTo>
                    <a:pt x="3099" y="2718"/>
                  </a:lnTo>
                  <a:lnTo>
                    <a:pt x="3207" y="2691"/>
                  </a:lnTo>
                  <a:lnTo>
                    <a:pt x="3316" y="2636"/>
                  </a:lnTo>
                  <a:lnTo>
                    <a:pt x="3370" y="2582"/>
                  </a:lnTo>
                  <a:lnTo>
                    <a:pt x="3452" y="2500"/>
                  </a:lnTo>
                  <a:lnTo>
                    <a:pt x="3479" y="2419"/>
                  </a:lnTo>
                  <a:lnTo>
                    <a:pt x="3506" y="2310"/>
                  </a:lnTo>
                  <a:lnTo>
                    <a:pt x="3533" y="2174"/>
                  </a:lnTo>
                  <a:lnTo>
                    <a:pt x="3506" y="2066"/>
                  </a:lnTo>
                  <a:lnTo>
                    <a:pt x="3479" y="1957"/>
                  </a:lnTo>
                  <a:lnTo>
                    <a:pt x="3452" y="1848"/>
                  </a:lnTo>
                  <a:lnTo>
                    <a:pt x="3398" y="1767"/>
                  </a:lnTo>
                  <a:lnTo>
                    <a:pt x="3316" y="1712"/>
                  </a:lnTo>
                  <a:lnTo>
                    <a:pt x="3207" y="1685"/>
                  </a:lnTo>
                  <a:lnTo>
                    <a:pt x="3099" y="1658"/>
                  </a:lnTo>
                  <a:lnTo>
                    <a:pt x="2990" y="1631"/>
                  </a:lnTo>
                  <a:close/>
                  <a:moveTo>
                    <a:pt x="544" y="0"/>
                  </a:moveTo>
                  <a:lnTo>
                    <a:pt x="435" y="27"/>
                  </a:lnTo>
                  <a:lnTo>
                    <a:pt x="327" y="55"/>
                  </a:lnTo>
                  <a:lnTo>
                    <a:pt x="218" y="82"/>
                  </a:lnTo>
                  <a:lnTo>
                    <a:pt x="137" y="163"/>
                  </a:lnTo>
                  <a:lnTo>
                    <a:pt x="82" y="218"/>
                  </a:lnTo>
                  <a:lnTo>
                    <a:pt x="55" y="326"/>
                  </a:lnTo>
                  <a:lnTo>
                    <a:pt x="28" y="435"/>
                  </a:lnTo>
                  <a:lnTo>
                    <a:pt x="1" y="544"/>
                  </a:lnTo>
                  <a:lnTo>
                    <a:pt x="1" y="3805"/>
                  </a:lnTo>
                  <a:lnTo>
                    <a:pt x="28" y="3941"/>
                  </a:lnTo>
                  <a:lnTo>
                    <a:pt x="55" y="4049"/>
                  </a:lnTo>
                  <a:lnTo>
                    <a:pt x="82" y="4131"/>
                  </a:lnTo>
                  <a:lnTo>
                    <a:pt x="137" y="4212"/>
                  </a:lnTo>
                  <a:lnTo>
                    <a:pt x="218" y="4267"/>
                  </a:lnTo>
                  <a:lnTo>
                    <a:pt x="327" y="4294"/>
                  </a:lnTo>
                  <a:lnTo>
                    <a:pt x="435" y="4321"/>
                  </a:lnTo>
                  <a:lnTo>
                    <a:pt x="544" y="4348"/>
                  </a:lnTo>
                  <a:lnTo>
                    <a:pt x="3262" y="4348"/>
                  </a:lnTo>
                  <a:lnTo>
                    <a:pt x="3370" y="4321"/>
                  </a:lnTo>
                  <a:lnTo>
                    <a:pt x="3479" y="4294"/>
                  </a:lnTo>
                  <a:lnTo>
                    <a:pt x="3588" y="4267"/>
                  </a:lnTo>
                  <a:lnTo>
                    <a:pt x="3642" y="4185"/>
                  </a:lnTo>
                  <a:lnTo>
                    <a:pt x="3724" y="4131"/>
                  </a:lnTo>
                  <a:lnTo>
                    <a:pt x="3751" y="4022"/>
                  </a:lnTo>
                  <a:lnTo>
                    <a:pt x="3778" y="3914"/>
                  </a:lnTo>
                  <a:lnTo>
                    <a:pt x="3778" y="3805"/>
                  </a:lnTo>
                  <a:lnTo>
                    <a:pt x="3778" y="3669"/>
                  </a:lnTo>
                  <a:lnTo>
                    <a:pt x="3751" y="3560"/>
                  </a:lnTo>
                  <a:lnTo>
                    <a:pt x="3724" y="3479"/>
                  </a:lnTo>
                  <a:lnTo>
                    <a:pt x="3642" y="3397"/>
                  </a:lnTo>
                  <a:lnTo>
                    <a:pt x="3588" y="3343"/>
                  </a:lnTo>
                  <a:lnTo>
                    <a:pt x="3479" y="3288"/>
                  </a:lnTo>
                  <a:lnTo>
                    <a:pt x="3370" y="3261"/>
                  </a:lnTo>
                  <a:lnTo>
                    <a:pt x="1088" y="3261"/>
                  </a:lnTo>
                  <a:lnTo>
                    <a:pt x="1088" y="1087"/>
                  </a:lnTo>
                  <a:lnTo>
                    <a:pt x="3370" y="1087"/>
                  </a:lnTo>
                  <a:lnTo>
                    <a:pt x="3479" y="1060"/>
                  </a:lnTo>
                  <a:lnTo>
                    <a:pt x="3588" y="1006"/>
                  </a:lnTo>
                  <a:lnTo>
                    <a:pt x="3669" y="951"/>
                  </a:lnTo>
                  <a:lnTo>
                    <a:pt x="3724" y="870"/>
                  </a:lnTo>
                  <a:lnTo>
                    <a:pt x="3751" y="788"/>
                  </a:lnTo>
                  <a:lnTo>
                    <a:pt x="3778" y="680"/>
                  </a:lnTo>
                  <a:lnTo>
                    <a:pt x="3805" y="544"/>
                  </a:lnTo>
                  <a:lnTo>
                    <a:pt x="3778" y="408"/>
                  </a:lnTo>
                  <a:lnTo>
                    <a:pt x="3751" y="326"/>
                  </a:lnTo>
                  <a:lnTo>
                    <a:pt x="3724" y="218"/>
                  </a:lnTo>
                  <a:lnTo>
                    <a:pt x="3669" y="163"/>
                  </a:lnTo>
                  <a:lnTo>
                    <a:pt x="3588" y="82"/>
                  </a:lnTo>
                  <a:lnTo>
                    <a:pt x="3506" y="55"/>
                  </a:lnTo>
                  <a:lnTo>
                    <a:pt x="3398" y="27"/>
                  </a:lnTo>
                  <a:lnTo>
                    <a:pt x="3289" y="27"/>
                  </a:lnTo>
                  <a:lnTo>
                    <a:pt x="544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5" name="Google Shape;3935;p34"/>
            <p:cNvSpPr/>
            <p:nvPr/>
          </p:nvSpPr>
          <p:spPr>
            <a:xfrm>
              <a:off x="2100300" y="1571750"/>
              <a:ext cx="95150" cy="108050"/>
            </a:xfrm>
            <a:custGeom>
              <a:avLst/>
              <a:gdLst/>
              <a:ahLst/>
              <a:cxnLst/>
              <a:rect l="l" t="t" r="r" b="b"/>
              <a:pathLst>
                <a:path w="3806" h="4322" extrusionOk="0">
                  <a:moveTo>
                    <a:pt x="490" y="0"/>
                  </a:moveTo>
                  <a:lnTo>
                    <a:pt x="354" y="28"/>
                  </a:lnTo>
                  <a:lnTo>
                    <a:pt x="245" y="55"/>
                  </a:lnTo>
                  <a:lnTo>
                    <a:pt x="164" y="109"/>
                  </a:lnTo>
                  <a:lnTo>
                    <a:pt x="109" y="191"/>
                  </a:lnTo>
                  <a:lnTo>
                    <a:pt x="55" y="272"/>
                  </a:lnTo>
                  <a:lnTo>
                    <a:pt x="28" y="354"/>
                  </a:lnTo>
                  <a:lnTo>
                    <a:pt x="1" y="462"/>
                  </a:lnTo>
                  <a:lnTo>
                    <a:pt x="1" y="3832"/>
                  </a:lnTo>
                  <a:lnTo>
                    <a:pt x="28" y="3941"/>
                  </a:lnTo>
                  <a:lnTo>
                    <a:pt x="55" y="4050"/>
                  </a:lnTo>
                  <a:lnTo>
                    <a:pt x="109" y="4131"/>
                  </a:lnTo>
                  <a:lnTo>
                    <a:pt x="164" y="4185"/>
                  </a:lnTo>
                  <a:lnTo>
                    <a:pt x="245" y="4240"/>
                  </a:lnTo>
                  <a:lnTo>
                    <a:pt x="354" y="4267"/>
                  </a:lnTo>
                  <a:lnTo>
                    <a:pt x="490" y="4294"/>
                  </a:lnTo>
                  <a:lnTo>
                    <a:pt x="626" y="4321"/>
                  </a:lnTo>
                  <a:lnTo>
                    <a:pt x="734" y="4294"/>
                  </a:lnTo>
                  <a:lnTo>
                    <a:pt x="843" y="4267"/>
                  </a:lnTo>
                  <a:lnTo>
                    <a:pt x="897" y="4240"/>
                  </a:lnTo>
                  <a:lnTo>
                    <a:pt x="979" y="4185"/>
                  </a:lnTo>
                  <a:lnTo>
                    <a:pt x="1033" y="4131"/>
                  </a:lnTo>
                  <a:lnTo>
                    <a:pt x="1060" y="4050"/>
                  </a:lnTo>
                  <a:lnTo>
                    <a:pt x="1088" y="3941"/>
                  </a:lnTo>
                  <a:lnTo>
                    <a:pt x="1088" y="3832"/>
                  </a:lnTo>
                  <a:lnTo>
                    <a:pt x="1088" y="2039"/>
                  </a:lnTo>
                  <a:lnTo>
                    <a:pt x="2718" y="4077"/>
                  </a:lnTo>
                  <a:lnTo>
                    <a:pt x="2827" y="4185"/>
                  </a:lnTo>
                  <a:lnTo>
                    <a:pt x="2908" y="4240"/>
                  </a:lnTo>
                  <a:lnTo>
                    <a:pt x="3044" y="4294"/>
                  </a:lnTo>
                  <a:lnTo>
                    <a:pt x="3180" y="4321"/>
                  </a:lnTo>
                  <a:lnTo>
                    <a:pt x="3316" y="4294"/>
                  </a:lnTo>
                  <a:lnTo>
                    <a:pt x="3452" y="4267"/>
                  </a:lnTo>
                  <a:lnTo>
                    <a:pt x="3561" y="4240"/>
                  </a:lnTo>
                  <a:lnTo>
                    <a:pt x="3642" y="4185"/>
                  </a:lnTo>
                  <a:lnTo>
                    <a:pt x="3696" y="4131"/>
                  </a:lnTo>
                  <a:lnTo>
                    <a:pt x="3751" y="4050"/>
                  </a:lnTo>
                  <a:lnTo>
                    <a:pt x="3778" y="3941"/>
                  </a:lnTo>
                  <a:lnTo>
                    <a:pt x="3805" y="3832"/>
                  </a:lnTo>
                  <a:lnTo>
                    <a:pt x="3778" y="490"/>
                  </a:lnTo>
                  <a:lnTo>
                    <a:pt x="3778" y="354"/>
                  </a:lnTo>
                  <a:lnTo>
                    <a:pt x="3751" y="272"/>
                  </a:lnTo>
                  <a:lnTo>
                    <a:pt x="3696" y="191"/>
                  </a:lnTo>
                  <a:lnTo>
                    <a:pt x="3642" y="109"/>
                  </a:lnTo>
                  <a:lnTo>
                    <a:pt x="3533" y="55"/>
                  </a:lnTo>
                  <a:lnTo>
                    <a:pt x="3452" y="28"/>
                  </a:lnTo>
                  <a:lnTo>
                    <a:pt x="3316" y="0"/>
                  </a:lnTo>
                  <a:lnTo>
                    <a:pt x="3071" y="0"/>
                  </a:lnTo>
                  <a:lnTo>
                    <a:pt x="2990" y="28"/>
                  </a:lnTo>
                  <a:lnTo>
                    <a:pt x="2908" y="55"/>
                  </a:lnTo>
                  <a:lnTo>
                    <a:pt x="2827" y="109"/>
                  </a:lnTo>
                  <a:lnTo>
                    <a:pt x="2772" y="191"/>
                  </a:lnTo>
                  <a:lnTo>
                    <a:pt x="2745" y="272"/>
                  </a:lnTo>
                  <a:lnTo>
                    <a:pt x="2718" y="462"/>
                  </a:lnTo>
                  <a:lnTo>
                    <a:pt x="2718" y="2283"/>
                  </a:lnTo>
                  <a:lnTo>
                    <a:pt x="1088" y="218"/>
                  </a:lnTo>
                  <a:lnTo>
                    <a:pt x="1006" y="136"/>
                  </a:lnTo>
                  <a:lnTo>
                    <a:pt x="897" y="55"/>
                  </a:lnTo>
                  <a:lnTo>
                    <a:pt x="761" y="28"/>
                  </a:lnTo>
                  <a:lnTo>
                    <a:pt x="626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6" name="Google Shape;3936;p34"/>
            <p:cNvSpPr/>
            <p:nvPr/>
          </p:nvSpPr>
          <p:spPr>
            <a:xfrm>
              <a:off x="2208325" y="1571750"/>
              <a:ext cx="95125" cy="108050"/>
            </a:xfrm>
            <a:custGeom>
              <a:avLst/>
              <a:gdLst/>
              <a:ahLst/>
              <a:cxnLst/>
              <a:rect l="l" t="t" r="r" b="b"/>
              <a:pathLst>
                <a:path w="3805" h="4322" extrusionOk="0">
                  <a:moveTo>
                    <a:pt x="1903" y="0"/>
                  </a:moveTo>
                  <a:lnTo>
                    <a:pt x="1658" y="28"/>
                  </a:lnTo>
                  <a:lnTo>
                    <a:pt x="1441" y="55"/>
                  </a:lnTo>
                  <a:lnTo>
                    <a:pt x="1223" y="109"/>
                  </a:lnTo>
                  <a:lnTo>
                    <a:pt x="1033" y="191"/>
                  </a:lnTo>
                  <a:lnTo>
                    <a:pt x="870" y="299"/>
                  </a:lnTo>
                  <a:lnTo>
                    <a:pt x="707" y="408"/>
                  </a:lnTo>
                  <a:lnTo>
                    <a:pt x="544" y="517"/>
                  </a:lnTo>
                  <a:lnTo>
                    <a:pt x="435" y="680"/>
                  </a:lnTo>
                  <a:lnTo>
                    <a:pt x="327" y="843"/>
                  </a:lnTo>
                  <a:lnTo>
                    <a:pt x="218" y="1006"/>
                  </a:lnTo>
                  <a:lnTo>
                    <a:pt x="136" y="1196"/>
                  </a:lnTo>
                  <a:lnTo>
                    <a:pt x="82" y="1414"/>
                  </a:lnTo>
                  <a:lnTo>
                    <a:pt x="55" y="1631"/>
                  </a:lnTo>
                  <a:lnTo>
                    <a:pt x="28" y="1876"/>
                  </a:lnTo>
                  <a:lnTo>
                    <a:pt x="0" y="2147"/>
                  </a:lnTo>
                  <a:lnTo>
                    <a:pt x="28" y="2419"/>
                  </a:lnTo>
                  <a:lnTo>
                    <a:pt x="55" y="2664"/>
                  </a:lnTo>
                  <a:lnTo>
                    <a:pt x="82" y="2881"/>
                  </a:lnTo>
                  <a:lnTo>
                    <a:pt x="163" y="3098"/>
                  </a:lnTo>
                  <a:lnTo>
                    <a:pt x="218" y="3289"/>
                  </a:lnTo>
                  <a:lnTo>
                    <a:pt x="327" y="3452"/>
                  </a:lnTo>
                  <a:lnTo>
                    <a:pt x="435" y="3615"/>
                  </a:lnTo>
                  <a:lnTo>
                    <a:pt x="544" y="3778"/>
                  </a:lnTo>
                  <a:lnTo>
                    <a:pt x="707" y="3887"/>
                  </a:lnTo>
                  <a:lnTo>
                    <a:pt x="870" y="3995"/>
                  </a:lnTo>
                  <a:lnTo>
                    <a:pt x="1033" y="4104"/>
                  </a:lnTo>
                  <a:lnTo>
                    <a:pt x="1223" y="4185"/>
                  </a:lnTo>
                  <a:lnTo>
                    <a:pt x="1441" y="4240"/>
                  </a:lnTo>
                  <a:lnTo>
                    <a:pt x="1658" y="4267"/>
                  </a:lnTo>
                  <a:lnTo>
                    <a:pt x="1930" y="4294"/>
                  </a:lnTo>
                  <a:lnTo>
                    <a:pt x="2174" y="4321"/>
                  </a:lnTo>
                  <a:lnTo>
                    <a:pt x="3261" y="4321"/>
                  </a:lnTo>
                  <a:lnTo>
                    <a:pt x="3397" y="4294"/>
                  </a:lnTo>
                  <a:lnTo>
                    <a:pt x="3506" y="4267"/>
                  </a:lnTo>
                  <a:lnTo>
                    <a:pt x="3588" y="4240"/>
                  </a:lnTo>
                  <a:lnTo>
                    <a:pt x="3669" y="4158"/>
                  </a:lnTo>
                  <a:lnTo>
                    <a:pt x="3723" y="4104"/>
                  </a:lnTo>
                  <a:lnTo>
                    <a:pt x="3751" y="3995"/>
                  </a:lnTo>
                  <a:lnTo>
                    <a:pt x="3778" y="3887"/>
                  </a:lnTo>
                  <a:lnTo>
                    <a:pt x="3805" y="3778"/>
                  </a:lnTo>
                  <a:lnTo>
                    <a:pt x="3778" y="3642"/>
                  </a:lnTo>
                  <a:lnTo>
                    <a:pt x="3751" y="3533"/>
                  </a:lnTo>
                  <a:lnTo>
                    <a:pt x="3723" y="3452"/>
                  </a:lnTo>
                  <a:lnTo>
                    <a:pt x="3669" y="3370"/>
                  </a:lnTo>
                  <a:lnTo>
                    <a:pt x="3588" y="3316"/>
                  </a:lnTo>
                  <a:lnTo>
                    <a:pt x="3479" y="3261"/>
                  </a:lnTo>
                  <a:lnTo>
                    <a:pt x="3370" y="3234"/>
                  </a:lnTo>
                  <a:lnTo>
                    <a:pt x="2174" y="3234"/>
                  </a:lnTo>
                  <a:lnTo>
                    <a:pt x="1930" y="3207"/>
                  </a:lnTo>
                  <a:lnTo>
                    <a:pt x="1712" y="3153"/>
                  </a:lnTo>
                  <a:lnTo>
                    <a:pt x="1522" y="3071"/>
                  </a:lnTo>
                  <a:lnTo>
                    <a:pt x="1359" y="2963"/>
                  </a:lnTo>
                  <a:lnTo>
                    <a:pt x="1251" y="2800"/>
                  </a:lnTo>
                  <a:lnTo>
                    <a:pt x="1169" y="2609"/>
                  </a:lnTo>
                  <a:lnTo>
                    <a:pt x="1115" y="2392"/>
                  </a:lnTo>
                  <a:lnTo>
                    <a:pt x="1087" y="2147"/>
                  </a:lnTo>
                  <a:lnTo>
                    <a:pt x="1115" y="1903"/>
                  </a:lnTo>
                  <a:lnTo>
                    <a:pt x="1169" y="1685"/>
                  </a:lnTo>
                  <a:lnTo>
                    <a:pt x="1251" y="1495"/>
                  </a:lnTo>
                  <a:lnTo>
                    <a:pt x="1359" y="1332"/>
                  </a:lnTo>
                  <a:lnTo>
                    <a:pt x="1522" y="1223"/>
                  </a:lnTo>
                  <a:lnTo>
                    <a:pt x="1712" y="1142"/>
                  </a:lnTo>
                  <a:lnTo>
                    <a:pt x="1930" y="1087"/>
                  </a:lnTo>
                  <a:lnTo>
                    <a:pt x="2174" y="1060"/>
                  </a:lnTo>
                  <a:lnTo>
                    <a:pt x="3370" y="1060"/>
                  </a:lnTo>
                  <a:lnTo>
                    <a:pt x="3479" y="1033"/>
                  </a:lnTo>
                  <a:lnTo>
                    <a:pt x="3588" y="1006"/>
                  </a:lnTo>
                  <a:lnTo>
                    <a:pt x="3669" y="924"/>
                  </a:lnTo>
                  <a:lnTo>
                    <a:pt x="3723" y="870"/>
                  </a:lnTo>
                  <a:lnTo>
                    <a:pt x="3751" y="761"/>
                  </a:lnTo>
                  <a:lnTo>
                    <a:pt x="3778" y="653"/>
                  </a:lnTo>
                  <a:lnTo>
                    <a:pt x="3805" y="517"/>
                  </a:lnTo>
                  <a:lnTo>
                    <a:pt x="3778" y="408"/>
                  </a:lnTo>
                  <a:lnTo>
                    <a:pt x="3751" y="299"/>
                  </a:lnTo>
                  <a:lnTo>
                    <a:pt x="3723" y="191"/>
                  </a:lnTo>
                  <a:lnTo>
                    <a:pt x="3669" y="136"/>
                  </a:lnTo>
                  <a:lnTo>
                    <a:pt x="3588" y="82"/>
                  </a:lnTo>
                  <a:lnTo>
                    <a:pt x="3479" y="28"/>
                  </a:lnTo>
                  <a:lnTo>
                    <a:pt x="3370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7" name="Google Shape;3937;p34"/>
            <p:cNvSpPr/>
            <p:nvPr/>
          </p:nvSpPr>
          <p:spPr>
            <a:xfrm>
              <a:off x="2317025" y="1571750"/>
              <a:ext cx="26525" cy="108050"/>
            </a:xfrm>
            <a:custGeom>
              <a:avLst/>
              <a:gdLst/>
              <a:ahLst/>
              <a:cxnLst/>
              <a:rect l="l" t="t" r="r" b="b"/>
              <a:pathLst>
                <a:path w="1061" h="4322" extrusionOk="0">
                  <a:moveTo>
                    <a:pt x="408" y="0"/>
                  </a:moveTo>
                  <a:lnTo>
                    <a:pt x="299" y="28"/>
                  </a:lnTo>
                  <a:lnTo>
                    <a:pt x="191" y="55"/>
                  </a:lnTo>
                  <a:lnTo>
                    <a:pt x="109" y="136"/>
                  </a:lnTo>
                  <a:lnTo>
                    <a:pt x="55" y="191"/>
                  </a:lnTo>
                  <a:lnTo>
                    <a:pt x="28" y="299"/>
                  </a:lnTo>
                  <a:lnTo>
                    <a:pt x="1" y="408"/>
                  </a:lnTo>
                  <a:lnTo>
                    <a:pt x="1" y="517"/>
                  </a:lnTo>
                  <a:lnTo>
                    <a:pt x="1" y="3778"/>
                  </a:lnTo>
                  <a:lnTo>
                    <a:pt x="1" y="3887"/>
                  </a:lnTo>
                  <a:lnTo>
                    <a:pt x="28" y="3995"/>
                  </a:lnTo>
                  <a:lnTo>
                    <a:pt x="55" y="4104"/>
                  </a:lnTo>
                  <a:lnTo>
                    <a:pt x="136" y="4185"/>
                  </a:lnTo>
                  <a:lnTo>
                    <a:pt x="191" y="4240"/>
                  </a:lnTo>
                  <a:lnTo>
                    <a:pt x="299" y="4294"/>
                  </a:lnTo>
                  <a:lnTo>
                    <a:pt x="408" y="4321"/>
                  </a:lnTo>
                  <a:lnTo>
                    <a:pt x="653" y="4321"/>
                  </a:lnTo>
                  <a:lnTo>
                    <a:pt x="761" y="4294"/>
                  </a:lnTo>
                  <a:lnTo>
                    <a:pt x="870" y="4240"/>
                  </a:lnTo>
                  <a:lnTo>
                    <a:pt x="924" y="4185"/>
                  </a:lnTo>
                  <a:lnTo>
                    <a:pt x="1006" y="4104"/>
                  </a:lnTo>
                  <a:lnTo>
                    <a:pt x="1033" y="3995"/>
                  </a:lnTo>
                  <a:lnTo>
                    <a:pt x="1060" y="3887"/>
                  </a:lnTo>
                  <a:lnTo>
                    <a:pt x="1060" y="3778"/>
                  </a:lnTo>
                  <a:lnTo>
                    <a:pt x="1060" y="517"/>
                  </a:lnTo>
                  <a:lnTo>
                    <a:pt x="1060" y="408"/>
                  </a:lnTo>
                  <a:lnTo>
                    <a:pt x="1033" y="299"/>
                  </a:lnTo>
                  <a:lnTo>
                    <a:pt x="979" y="191"/>
                  </a:lnTo>
                  <a:lnTo>
                    <a:pt x="924" y="136"/>
                  </a:lnTo>
                  <a:lnTo>
                    <a:pt x="843" y="55"/>
                  </a:lnTo>
                  <a:lnTo>
                    <a:pt x="761" y="28"/>
                  </a:lnTo>
                  <a:lnTo>
                    <a:pt x="653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8" name="Google Shape;3938;p34"/>
            <p:cNvSpPr/>
            <p:nvPr/>
          </p:nvSpPr>
          <p:spPr>
            <a:xfrm>
              <a:off x="2357100" y="1571075"/>
              <a:ext cx="108050" cy="108725"/>
            </a:xfrm>
            <a:custGeom>
              <a:avLst/>
              <a:gdLst/>
              <a:ahLst/>
              <a:cxnLst/>
              <a:rect l="l" t="t" r="r" b="b"/>
              <a:pathLst>
                <a:path w="4322" h="4349" extrusionOk="0">
                  <a:moveTo>
                    <a:pt x="2148" y="1739"/>
                  </a:moveTo>
                  <a:lnTo>
                    <a:pt x="2909" y="3261"/>
                  </a:lnTo>
                  <a:lnTo>
                    <a:pt x="1414" y="3261"/>
                  </a:lnTo>
                  <a:lnTo>
                    <a:pt x="2148" y="1739"/>
                  </a:lnTo>
                  <a:close/>
                  <a:moveTo>
                    <a:pt x="2148" y="0"/>
                  </a:moveTo>
                  <a:lnTo>
                    <a:pt x="2012" y="27"/>
                  </a:lnTo>
                  <a:lnTo>
                    <a:pt x="1876" y="82"/>
                  </a:lnTo>
                  <a:lnTo>
                    <a:pt x="1767" y="163"/>
                  </a:lnTo>
                  <a:lnTo>
                    <a:pt x="1686" y="272"/>
                  </a:lnTo>
                  <a:lnTo>
                    <a:pt x="816" y="2038"/>
                  </a:lnTo>
                  <a:lnTo>
                    <a:pt x="191" y="3288"/>
                  </a:lnTo>
                  <a:lnTo>
                    <a:pt x="55" y="3642"/>
                  </a:lnTo>
                  <a:lnTo>
                    <a:pt x="1" y="3805"/>
                  </a:lnTo>
                  <a:lnTo>
                    <a:pt x="28" y="3941"/>
                  </a:lnTo>
                  <a:lnTo>
                    <a:pt x="82" y="4077"/>
                  </a:lnTo>
                  <a:lnTo>
                    <a:pt x="164" y="4185"/>
                  </a:lnTo>
                  <a:lnTo>
                    <a:pt x="273" y="4267"/>
                  </a:lnTo>
                  <a:lnTo>
                    <a:pt x="408" y="4321"/>
                  </a:lnTo>
                  <a:lnTo>
                    <a:pt x="544" y="4348"/>
                  </a:lnTo>
                  <a:lnTo>
                    <a:pt x="3778" y="4348"/>
                  </a:lnTo>
                  <a:lnTo>
                    <a:pt x="3914" y="4321"/>
                  </a:lnTo>
                  <a:lnTo>
                    <a:pt x="4050" y="4267"/>
                  </a:lnTo>
                  <a:lnTo>
                    <a:pt x="4159" y="4185"/>
                  </a:lnTo>
                  <a:lnTo>
                    <a:pt x="4240" y="4077"/>
                  </a:lnTo>
                  <a:lnTo>
                    <a:pt x="4295" y="3941"/>
                  </a:lnTo>
                  <a:lnTo>
                    <a:pt x="4322" y="3805"/>
                  </a:lnTo>
                  <a:lnTo>
                    <a:pt x="4267" y="3642"/>
                  </a:lnTo>
                  <a:lnTo>
                    <a:pt x="4132" y="3288"/>
                  </a:lnTo>
                  <a:lnTo>
                    <a:pt x="3506" y="2038"/>
                  </a:lnTo>
                  <a:lnTo>
                    <a:pt x="2637" y="272"/>
                  </a:lnTo>
                  <a:lnTo>
                    <a:pt x="2528" y="163"/>
                  </a:lnTo>
                  <a:lnTo>
                    <a:pt x="2419" y="82"/>
                  </a:lnTo>
                  <a:lnTo>
                    <a:pt x="2284" y="27"/>
                  </a:lnTo>
                  <a:lnTo>
                    <a:pt x="2148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9" name="Google Shape;3939;p34"/>
            <p:cNvSpPr/>
            <p:nvPr/>
          </p:nvSpPr>
          <p:spPr>
            <a:xfrm>
              <a:off x="1414800" y="1702875"/>
              <a:ext cx="281975" cy="334950"/>
            </a:xfrm>
            <a:custGeom>
              <a:avLst/>
              <a:gdLst/>
              <a:ahLst/>
              <a:cxnLst/>
              <a:rect l="l" t="t" r="r" b="b"/>
              <a:pathLst>
                <a:path w="11279" h="13398" extrusionOk="0">
                  <a:moveTo>
                    <a:pt x="3533" y="2827"/>
                  </a:moveTo>
                  <a:lnTo>
                    <a:pt x="3533" y="5653"/>
                  </a:lnTo>
                  <a:lnTo>
                    <a:pt x="6332" y="5653"/>
                  </a:lnTo>
                  <a:lnTo>
                    <a:pt x="6332" y="2827"/>
                  </a:lnTo>
                  <a:close/>
                  <a:moveTo>
                    <a:pt x="8452" y="707"/>
                  </a:moveTo>
                  <a:lnTo>
                    <a:pt x="8588" y="734"/>
                  </a:lnTo>
                  <a:lnTo>
                    <a:pt x="8724" y="761"/>
                  </a:lnTo>
                  <a:lnTo>
                    <a:pt x="8833" y="843"/>
                  </a:lnTo>
                  <a:lnTo>
                    <a:pt x="8941" y="924"/>
                  </a:lnTo>
                  <a:lnTo>
                    <a:pt x="9050" y="1033"/>
                  </a:lnTo>
                  <a:lnTo>
                    <a:pt x="9104" y="1142"/>
                  </a:lnTo>
                  <a:lnTo>
                    <a:pt x="9159" y="1278"/>
                  </a:lnTo>
                  <a:lnTo>
                    <a:pt x="9159" y="1413"/>
                  </a:lnTo>
                  <a:lnTo>
                    <a:pt x="9159" y="7066"/>
                  </a:lnTo>
                  <a:lnTo>
                    <a:pt x="9159" y="7202"/>
                  </a:lnTo>
                  <a:lnTo>
                    <a:pt x="9104" y="7338"/>
                  </a:lnTo>
                  <a:lnTo>
                    <a:pt x="9050" y="7446"/>
                  </a:lnTo>
                  <a:lnTo>
                    <a:pt x="8941" y="7555"/>
                  </a:lnTo>
                  <a:lnTo>
                    <a:pt x="8833" y="7664"/>
                  </a:lnTo>
                  <a:lnTo>
                    <a:pt x="8724" y="7718"/>
                  </a:lnTo>
                  <a:lnTo>
                    <a:pt x="8588" y="7745"/>
                  </a:lnTo>
                  <a:lnTo>
                    <a:pt x="8452" y="7772"/>
                  </a:lnTo>
                  <a:lnTo>
                    <a:pt x="8452" y="10599"/>
                  </a:lnTo>
                  <a:lnTo>
                    <a:pt x="8452" y="10735"/>
                  </a:lnTo>
                  <a:lnTo>
                    <a:pt x="8398" y="10870"/>
                  </a:lnTo>
                  <a:lnTo>
                    <a:pt x="8343" y="10979"/>
                  </a:lnTo>
                  <a:lnTo>
                    <a:pt x="8235" y="11088"/>
                  </a:lnTo>
                  <a:lnTo>
                    <a:pt x="8126" y="11169"/>
                  </a:lnTo>
                  <a:lnTo>
                    <a:pt x="8017" y="11251"/>
                  </a:lnTo>
                  <a:lnTo>
                    <a:pt x="7881" y="11278"/>
                  </a:lnTo>
                  <a:lnTo>
                    <a:pt x="6197" y="11278"/>
                  </a:lnTo>
                  <a:lnTo>
                    <a:pt x="6061" y="11251"/>
                  </a:lnTo>
                  <a:lnTo>
                    <a:pt x="5952" y="11169"/>
                  </a:lnTo>
                  <a:lnTo>
                    <a:pt x="5843" y="11088"/>
                  </a:lnTo>
                  <a:lnTo>
                    <a:pt x="5762" y="10979"/>
                  </a:lnTo>
                  <a:lnTo>
                    <a:pt x="5680" y="10870"/>
                  </a:lnTo>
                  <a:lnTo>
                    <a:pt x="5653" y="10735"/>
                  </a:lnTo>
                  <a:lnTo>
                    <a:pt x="5626" y="10599"/>
                  </a:lnTo>
                  <a:lnTo>
                    <a:pt x="5626" y="7772"/>
                  </a:lnTo>
                  <a:lnTo>
                    <a:pt x="3533" y="7772"/>
                  </a:lnTo>
                  <a:lnTo>
                    <a:pt x="3533" y="9892"/>
                  </a:lnTo>
                  <a:lnTo>
                    <a:pt x="3506" y="10028"/>
                  </a:lnTo>
                  <a:lnTo>
                    <a:pt x="3452" y="10164"/>
                  </a:lnTo>
                  <a:lnTo>
                    <a:pt x="3397" y="10273"/>
                  </a:lnTo>
                  <a:lnTo>
                    <a:pt x="3289" y="10381"/>
                  </a:lnTo>
                  <a:lnTo>
                    <a:pt x="3207" y="10463"/>
                  </a:lnTo>
                  <a:lnTo>
                    <a:pt x="3071" y="10544"/>
                  </a:lnTo>
                  <a:lnTo>
                    <a:pt x="2963" y="10572"/>
                  </a:lnTo>
                  <a:lnTo>
                    <a:pt x="2827" y="10599"/>
                  </a:lnTo>
                  <a:lnTo>
                    <a:pt x="1414" y="10599"/>
                  </a:lnTo>
                  <a:lnTo>
                    <a:pt x="1251" y="10572"/>
                  </a:lnTo>
                  <a:lnTo>
                    <a:pt x="1115" y="10544"/>
                  </a:lnTo>
                  <a:lnTo>
                    <a:pt x="1006" y="10463"/>
                  </a:lnTo>
                  <a:lnTo>
                    <a:pt x="897" y="10381"/>
                  </a:lnTo>
                  <a:lnTo>
                    <a:pt x="816" y="10273"/>
                  </a:lnTo>
                  <a:lnTo>
                    <a:pt x="734" y="10164"/>
                  </a:lnTo>
                  <a:lnTo>
                    <a:pt x="707" y="10028"/>
                  </a:lnTo>
                  <a:lnTo>
                    <a:pt x="707" y="9892"/>
                  </a:lnTo>
                  <a:lnTo>
                    <a:pt x="707" y="1413"/>
                  </a:lnTo>
                  <a:lnTo>
                    <a:pt x="707" y="1278"/>
                  </a:lnTo>
                  <a:lnTo>
                    <a:pt x="734" y="1142"/>
                  </a:lnTo>
                  <a:lnTo>
                    <a:pt x="816" y="1033"/>
                  </a:lnTo>
                  <a:lnTo>
                    <a:pt x="897" y="924"/>
                  </a:lnTo>
                  <a:lnTo>
                    <a:pt x="1006" y="843"/>
                  </a:lnTo>
                  <a:lnTo>
                    <a:pt x="1115" y="761"/>
                  </a:lnTo>
                  <a:lnTo>
                    <a:pt x="1251" y="734"/>
                  </a:lnTo>
                  <a:lnTo>
                    <a:pt x="1414" y="707"/>
                  </a:lnTo>
                  <a:close/>
                  <a:moveTo>
                    <a:pt x="1414" y="0"/>
                  </a:moveTo>
                  <a:lnTo>
                    <a:pt x="1115" y="27"/>
                  </a:lnTo>
                  <a:lnTo>
                    <a:pt x="843" y="109"/>
                  </a:lnTo>
                  <a:lnTo>
                    <a:pt x="598" y="245"/>
                  </a:lnTo>
                  <a:lnTo>
                    <a:pt x="381" y="408"/>
                  </a:lnTo>
                  <a:lnTo>
                    <a:pt x="218" y="653"/>
                  </a:lnTo>
                  <a:lnTo>
                    <a:pt x="82" y="870"/>
                  </a:lnTo>
                  <a:lnTo>
                    <a:pt x="28" y="1142"/>
                  </a:lnTo>
                  <a:lnTo>
                    <a:pt x="1" y="1413"/>
                  </a:lnTo>
                  <a:lnTo>
                    <a:pt x="1" y="9892"/>
                  </a:lnTo>
                  <a:lnTo>
                    <a:pt x="28" y="10164"/>
                  </a:lnTo>
                  <a:lnTo>
                    <a:pt x="82" y="10436"/>
                  </a:lnTo>
                  <a:lnTo>
                    <a:pt x="218" y="10680"/>
                  </a:lnTo>
                  <a:lnTo>
                    <a:pt x="381" y="10898"/>
                  </a:lnTo>
                  <a:lnTo>
                    <a:pt x="598" y="11061"/>
                  </a:lnTo>
                  <a:lnTo>
                    <a:pt x="843" y="11197"/>
                  </a:lnTo>
                  <a:lnTo>
                    <a:pt x="1115" y="11278"/>
                  </a:lnTo>
                  <a:lnTo>
                    <a:pt x="1414" y="11278"/>
                  </a:lnTo>
                  <a:lnTo>
                    <a:pt x="1441" y="11577"/>
                  </a:lnTo>
                  <a:lnTo>
                    <a:pt x="1495" y="11849"/>
                  </a:lnTo>
                  <a:lnTo>
                    <a:pt x="1631" y="12093"/>
                  </a:lnTo>
                  <a:lnTo>
                    <a:pt x="1794" y="12311"/>
                  </a:lnTo>
                  <a:lnTo>
                    <a:pt x="2012" y="12474"/>
                  </a:lnTo>
                  <a:lnTo>
                    <a:pt x="2256" y="12610"/>
                  </a:lnTo>
                  <a:lnTo>
                    <a:pt x="2528" y="12664"/>
                  </a:lnTo>
                  <a:lnTo>
                    <a:pt x="2827" y="12691"/>
                  </a:lnTo>
                  <a:lnTo>
                    <a:pt x="4213" y="12691"/>
                  </a:lnTo>
                  <a:lnTo>
                    <a:pt x="4512" y="12664"/>
                  </a:lnTo>
                  <a:lnTo>
                    <a:pt x="4756" y="12610"/>
                  </a:lnTo>
                  <a:lnTo>
                    <a:pt x="5001" y="12474"/>
                  </a:lnTo>
                  <a:lnTo>
                    <a:pt x="5218" y="12311"/>
                  </a:lnTo>
                  <a:lnTo>
                    <a:pt x="5408" y="12039"/>
                  </a:lnTo>
                  <a:lnTo>
                    <a:pt x="5544" y="11767"/>
                  </a:lnTo>
                  <a:lnTo>
                    <a:pt x="5735" y="11876"/>
                  </a:lnTo>
                  <a:lnTo>
                    <a:pt x="5925" y="11930"/>
                  </a:lnTo>
                  <a:lnTo>
                    <a:pt x="6115" y="11985"/>
                  </a:lnTo>
                  <a:lnTo>
                    <a:pt x="6332" y="11985"/>
                  </a:lnTo>
                  <a:lnTo>
                    <a:pt x="6360" y="12284"/>
                  </a:lnTo>
                  <a:lnTo>
                    <a:pt x="6441" y="12555"/>
                  </a:lnTo>
                  <a:lnTo>
                    <a:pt x="6577" y="12773"/>
                  </a:lnTo>
                  <a:lnTo>
                    <a:pt x="6740" y="12990"/>
                  </a:lnTo>
                  <a:lnTo>
                    <a:pt x="6957" y="13180"/>
                  </a:lnTo>
                  <a:lnTo>
                    <a:pt x="7202" y="13316"/>
                  </a:lnTo>
                  <a:lnTo>
                    <a:pt x="7474" y="13371"/>
                  </a:lnTo>
                  <a:lnTo>
                    <a:pt x="7746" y="13398"/>
                  </a:lnTo>
                  <a:lnTo>
                    <a:pt x="9159" y="13398"/>
                  </a:lnTo>
                  <a:lnTo>
                    <a:pt x="9430" y="13371"/>
                  </a:lnTo>
                  <a:lnTo>
                    <a:pt x="9702" y="13316"/>
                  </a:lnTo>
                  <a:lnTo>
                    <a:pt x="9947" y="13180"/>
                  </a:lnTo>
                  <a:lnTo>
                    <a:pt x="10164" y="12990"/>
                  </a:lnTo>
                  <a:lnTo>
                    <a:pt x="10327" y="12773"/>
                  </a:lnTo>
                  <a:lnTo>
                    <a:pt x="10463" y="12555"/>
                  </a:lnTo>
                  <a:lnTo>
                    <a:pt x="10545" y="12284"/>
                  </a:lnTo>
                  <a:lnTo>
                    <a:pt x="10572" y="11985"/>
                  </a:lnTo>
                  <a:lnTo>
                    <a:pt x="10572" y="9702"/>
                  </a:lnTo>
                  <a:lnTo>
                    <a:pt x="10735" y="9593"/>
                  </a:lnTo>
                  <a:lnTo>
                    <a:pt x="10871" y="9485"/>
                  </a:lnTo>
                  <a:lnTo>
                    <a:pt x="11034" y="9267"/>
                  </a:lnTo>
                  <a:lnTo>
                    <a:pt x="11170" y="9023"/>
                  </a:lnTo>
                  <a:lnTo>
                    <a:pt x="11251" y="8751"/>
                  </a:lnTo>
                  <a:lnTo>
                    <a:pt x="11278" y="8479"/>
                  </a:lnTo>
                  <a:lnTo>
                    <a:pt x="11278" y="2827"/>
                  </a:lnTo>
                  <a:lnTo>
                    <a:pt x="11251" y="2555"/>
                  </a:lnTo>
                  <a:lnTo>
                    <a:pt x="11170" y="2283"/>
                  </a:lnTo>
                  <a:lnTo>
                    <a:pt x="11034" y="2038"/>
                  </a:lnTo>
                  <a:lnTo>
                    <a:pt x="10871" y="1821"/>
                  </a:lnTo>
                  <a:lnTo>
                    <a:pt x="10653" y="1658"/>
                  </a:lnTo>
                  <a:lnTo>
                    <a:pt x="10409" y="1522"/>
                  </a:lnTo>
                  <a:lnTo>
                    <a:pt x="10137" y="1441"/>
                  </a:lnTo>
                  <a:lnTo>
                    <a:pt x="9865" y="1413"/>
                  </a:lnTo>
                  <a:lnTo>
                    <a:pt x="9838" y="1142"/>
                  </a:lnTo>
                  <a:lnTo>
                    <a:pt x="9757" y="870"/>
                  </a:lnTo>
                  <a:lnTo>
                    <a:pt x="9648" y="653"/>
                  </a:lnTo>
                  <a:lnTo>
                    <a:pt x="9458" y="408"/>
                  </a:lnTo>
                  <a:lnTo>
                    <a:pt x="9240" y="245"/>
                  </a:lnTo>
                  <a:lnTo>
                    <a:pt x="8996" y="109"/>
                  </a:lnTo>
                  <a:lnTo>
                    <a:pt x="8724" y="27"/>
                  </a:lnTo>
                  <a:lnTo>
                    <a:pt x="8452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0" name="Google Shape;3940;p34"/>
            <p:cNvSpPr/>
            <p:nvPr/>
          </p:nvSpPr>
          <p:spPr>
            <a:xfrm>
              <a:off x="1679075" y="1702875"/>
              <a:ext cx="282650" cy="317300"/>
            </a:xfrm>
            <a:custGeom>
              <a:avLst/>
              <a:gdLst/>
              <a:ahLst/>
              <a:cxnLst/>
              <a:rect l="l" t="t" r="r" b="b"/>
              <a:pathLst>
                <a:path w="11306" h="12692" extrusionOk="0">
                  <a:moveTo>
                    <a:pt x="8480" y="707"/>
                  </a:moveTo>
                  <a:lnTo>
                    <a:pt x="8615" y="734"/>
                  </a:lnTo>
                  <a:lnTo>
                    <a:pt x="8724" y="761"/>
                  </a:lnTo>
                  <a:lnTo>
                    <a:pt x="8860" y="843"/>
                  </a:lnTo>
                  <a:lnTo>
                    <a:pt x="8969" y="924"/>
                  </a:lnTo>
                  <a:lnTo>
                    <a:pt x="9050" y="1033"/>
                  </a:lnTo>
                  <a:lnTo>
                    <a:pt x="9132" y="1142"/>
                  </a:lnTo>
                  <a:lnTo>
                    <a:pt x="9159" y="1278"/>
                  </a:lnTo>
                  <a:lnTo>
                    <a:pt x="9186" y="1413"/>
                  </a:lnTo>
                  <a:lnTo>
                    <a:pt x="9186" y="2120"/>
                  </a:lnTo>
                  <a:lnTo>
                    <a:pt x="9159" y="2256"/>
                  </a:lnTo>
                  <a:lnTo>
                    <a:pt x="9132" y="2392"/>
                  </a:lnTo>
                  <a:lnTo>
                    <a:pt x="9050" y="2528"/>
                  </a:lnTo>
                  <a:lnTo>
                    <a:pt x="8969" y="2636"/>
                  </a:lnTo>
                  <a:lnTo>
                    <a:pt x="8860" y="2718"/>
                  </a:lnTo>
                  <a:lnTo>
                    <a:pt x="8724" y="2772"/>
                  </a:lnTo>
                  <a:lnTo>
                    <a:pt x="8615" y="2799"/>
                  </a:lnTo>
                  <a:lnTo>
                    <a:pt x="8480" y="2827"/>
                  </a:lnTo>
                  <a:lnTo>
                    <a:pt x="3534" y="2827"/>
                  </a:lnTo>
                  <a:lnTo>
                    <a:pt x="3534" y="4946"/>
                  </a:lnTo>
                  <a:lnTo>
                    <a:pt x="7202" y="4946"/>
                  </a:lnTo>
                  <a:lnTo>
                    <a:pt x="7311" y="5001"/>
                  </a:lnTo>
                  <a:lnTo>
                    <a:pt x="7447" y="5055"/>
                  </a:lnTo>
                  <a:lnTo>
                    <a:pt x="7556" y="5164"/>
                  </a:lnTo>
                  <a:lnTo>
                    <a:pt x="7637" y="5272"/>
                  </a:lnTo>
                  <a:lnTo>
                    <a:pt x="7719" y="5381"/>
                  </a:lnTo>
                  <a:lnTo>
                    <a:pt x="7746" y="5517"/>
                  </a:lnTo>
                  <a:lnTo>
                    <a:pt x="7773" y="5653"/>
                  </a:lnTo>
                  <a:lnTo>
                    <a:pt x="7773" y="6359"/>
                  </a:lnTo>
                  <a:lnTo>
                    <a:pt x="7746" y="6495"/>
                  </a:lnTo>
                  <a:lnTo>
                    <a:pt x="7719" y="6631"/>
                  </a:lnTo>
                  <a:lnTo>
                    <a:pt x="7637" y="6740"/>
                  </a:lnTo>
                  <a:lnTo>
                    <a:pt x="7556" y="6849"/>
                  </a:lnTo>
                  <a:lnTo>
                    <a:pt x="7447" y="6957"/>
                  </a:lnTo>
                  <a:lnTo>
                    <a:pt x="7311" y="7012"/>
                  </a:lnTo>
                  <a:lnTo>
                    <a:pt x="7202" y="7039"/>
                  </a:lnTo>
                  <a:lnTo>
                    <a:pt x="7066" y="7066"/>
                  </a:lnTo>
                  <a:lnTo>
                    <a:pt x="3534" y="7066"/>
                  </a:lnTo>
                  <a:lnTo>
                    <a:pt x="3534" y="8479"/>
                  </a:lnTo>
                  <a:lnTo>
                    <a:pt x="8615" y="8479"/>
                  </a:lnTo>
                  <a:lnTo>
                    <a:pt x="8724" y="8533"/>
                  </a:lnTo>
                  <a:lnTo>
                    <a:pt x="8860" y="8588"/>
                  </a:lnTo>
                  <a:lnTo>
                    <a:pt x="8969" y="8696"/>
                  </a:lnTo>
                  <a:lnTo>
                    <a:pt x="9050" y="8805"/>
                  </a:lnTo>
                  <a:lnTo>
                    <a:pt x="9132" y="8914"/>
                  </a:lnTo>
                  <a:lnTo>
                    <a:pt x="9159" y="9050"/>
                  </a:lnTo>
                  <a:lnTo>
                    <a:pt x="9186" y="9186"/>
                  </a:lnTo>
                  <a:lnTo>
                    <a:pt x="9186" y="9892"/>
                  </a:lnTo>
                  <a:lnTo>
                    <a:pt x="9159" y="10028"/>
                  </a:lnTo>
                  <a:lnTo>
                    <a:pt x="9132" y="10164"/>
                  </a:lnTo>
                  <a:lnTo>
                    <a:pt x="9050" y="10273"/>
                  </a:lnTo>
                  <a:lnTo>
                    <a:pt x="8969" y="10381"/>
                  </a:lnTo>
                  <a:lnTo>
                    <a:pt x="8860" y="10463"/>
                  </a:lnTo>
                  <a:lnTo>
                    <a:pt x="8724" y="10544"/>
                  </a:lnTo>
                  <a:lnTo>
                    <a:pt x="8615" y="10572"/>
                  </a:lnTo>
                  <a:lnTo>
                    <a:pt x="8480" y="10599"/>
                  </a:lnTo>
                  <a:lnTo>
                    <a:pt x="1414" y="10599"/>
                  </a:lnTo>
                  <a:lnTo>
                    <a:pt x="1278" y="10572"/>
                  </a:lnTo>
                  <a:lnTo>
                    <a:pt x="1142" y="10544"/>
                  </a:lnTo>
                  <a:lnTo>
                    <a:pt x="1006" y="10463"/>
                  </a:lnTo>
                  <a:lnTo>
                    <a:pt x="898" y="10381"/>
                  </a:lnTo>
                  <a:lnTo>
                    <a:pt x="816" y="10273"/>
                  </a:lnTo>
                  <a:lnTo>
                    <a:pt x="762" y="10164"/>
                  </a:lnTo>
                  <a:lnTo>
                    <a:pt x="735" y="10028"/>
                  </a:lnTo>
                  <a:lnTo>
                    <a:pt x="707" y="9892"/>
                  </a:lnTo>
                  <a:lnTo>
                    <a:pt x="707" y="1413"/>
                  </a:lnTo>
                  <a:lnTo>
                    <a:pt x="735" y="1278"/>
                  </a:lnTo>
                  <a:lnTo>
                    <a:pt x="762" y="1142"/>
                  </a:lnTo>
                  <a:lnTo>
                    <a:pt x="816" y="1033"/>
                  </a:lnTo>
                  <a:lnTo>
                    <a:pt x="898" y="924"/>
                  </a:lnTo>
                  <a:lnTo>
                    <a:pt x="1006" y="843"/>
                  </a:lnTo>
                  <a:lnTo>
                    <a:pt x="1142" y="761"/>
                  </a:lnTo>
                  <a:lnTo>
                    <a:pt x="1278" y="734"/>
                  </a:lnTo>
                  <a:lnTo>
                    <a:pt x="1414" y="707"/>
                  </a:lnTo>
                  <a:close/>
                  <a:moveTo>
                    <a:pt x="1414" y="0"/>
                  </a:moveTo>
                  <a:lnTo>
                    <a:pt x="1142" y="27"/>
                  </a:lnTo>
                  <a:lnTo>
                    <a:pt x="870" y="109"/>
                  </a:lnTo>
                  <a:lnTo>
                    <a:pt x="626" y="245"/>
                  </a:lnTo>
                  <a:lnTo>
                    <a:pt x="408" y="408"/>
                  </a:lnTo>
                  <a:lnTo>
                    <a:pt x="218" y="653"/>
                  </a:lnTo>
                  <a:lnTo>
                    <a:pt x="109" y="870"/>
                  </a:lnTo>
                  <a:lnTo>
                    <a:pt x="28" y="1142"/>
                  </a:lnTo>
                  <a:lnTo>
                    <a:pt x="1" y="1413"/>
                  </a:lnTo>
                  <a:lnTo>
                    <a:pt x="1" y="9892"/>
                  </a:lnTo>
                  <a:lnTo>
                    <a:pt x="28" y="10164"/>
                  </a:lnTo>
                  <a:lnTo>
                    <a:pt x="109" y="10436"/>
                  </a:lnTo>
                  <a:lnTo>
                    <a:pt x="218" y="10680"/>
                  </a:lnTo>
                  <a:lnTo>
                    <a:pt x="408" y="10898"/>
                  </a:lnTo>
                  <a:lnTo>
                    <a:pt x="626" y="11061"/>
                  </a:lnTo>
                  <a:lnTo>
                    <a:pt x="870" y="11197"/>
                  </a:lnTo>
                  <a:lnTo>
                    <a:pt x="1142" y="11278"/>
                  </a:lnTo>
                  <a:lnTo>
                    <a:pt x="1414" y="11278"/>
                  </a:lnTo>
                  <a:lnTo>
                    <a:pt x="1441" y="11577"/>
                  </a:lnTo>
                  <a:lnTo>
                    <a:pt x="1523" y="11849"/>
                  </a:lnTo>
                  <a:lnTo>
                    <a:pt x="1631" y="12093"/>
                  </a:lnTo>
                  <a:lnTo>
                    <a:pt x="1822" y="12311"/>
                  </a:lnTo>
                  <a:lnTo>
                    <a:pt x="2039" y="12474"/>
                  </a:lnTo>
                  <a:lnTo>
                    <a:pt x="2284" y="12610"/>
                  </a:lnTo>
                  <a:lnTo>
                    <a:pt x="2528" y="12664"/>
                  </a:lnTo>
                  <a:lnTo>
                    <a:pt x="2827" y="12691"/>
                  </a:lnTo>
                  <a:lnTo>
                    <a:pt x="9893" y="12691"/>
                  </a:lnTo>
                  <a:lnTo>
                    <a:pt x="10164" y="12664"/>
                  </a:lnTo>
                  <a:lnTo>
                    <a:pt x="10409" y="12610"/>
                  </a:lnTo>
                  <a:lnTo>
                    <a:pt x="10654" y="12474"/>
                  </a:lnTo>
                  <a:lnTo>
                    <a:pt x="10871" y="12311"/>
                  </a:lnTo>
                  <a:lnTo>
                    <a:pt x="11061" y="12093"/>
                  </a:lnTo>
                  <a:lnTo>
                    <a:pt x="11197" y="11849"/>
                  </a:lnTo>
                  <a:lnTo>
                    <a:pt x="11279" y="11577"/>
                  </a:lnTo>
                  <a:lnTo>
                    <a:pt x="11306" y="11278"/>
                  </a:lnTo>
                  <a:lnTo>
                    <a:pt x="11306" y="10599"/>
                  </a:lnTo>
                  <a:lnTo>
                    <a:pt x="11279" y="10300"/>
                  </a:lnTo>
                  <a:lnTo>
                    <a:pt x="11197" y="10055"/>
                  </a:lnTo>
                  <a:lnTo>
                    <a:pt x="11061" y="9811"/>
                  </a:lnTo>
                  <a:lnTo>
                    <a:pt x="10871" y="9593"/>
                  </a:lnTo>
                  <a:lnTo>
                    <a:pt x="10654" y="9403"/>
                  </a:lnTo>
                  <a:lnTo>
                    <a:pt x="10409" y="9267"/>
                  </a:lnTo>
                  <a:lnTo>
                    <a:pt x="10164" y="9213"/>
                  </a:lnTo>
                  <a:lnTo>
                    <a:pt x="9893" y="9186"/>
                  </a:lnTo>
                  <a:lnTo>
                    <a:pt x="9865" y="8887"/>
                  </a:lnTo>
                  <a:lnTo>
                    <a:pt x="9784" y="8642"/>
                  </a:lnTo>
                  <a:lnTo>
                    <a:pt x="9648" y="8398"/>
                  </a:lnTo>
                  <a:lnTo>
                    <a:pt x="9458" y="8180"/>
                  </a:lnTo>
                  <a:lnTo>
                    <a:pt x="9403" y="8126"/>
                  </a:lnTo>
                  <a:lnTo>
                    <a:pt x="9458" y="8071"/>
                  </a:lnTo>
                  <a:lnTo>
                    <a:pt x="9648" y="7854"/>
                  </a:lnTo>
                  <a:lnTo>
                    <a:pt x="9784" y="7609"/>
                  </a:lnTo>
                  <a:lnTo>
                    <a:pt x="9865" y="7338"/>
                  </a:lnTo>
                  <a:lnTo>
                    <a:pt x="9893" y="7066"/>
                  </a:lnTo>
                  <a:lnTo>
                    <a:pt x="9865" y="6794"/>
                  </a:lnTo>
                  <a:lnTo>
                    <a:pt x="9784" y="6522"/>
                  </a:lnTo>
                  <a:lnTo>
                    <a:pt x="9648" y="6278"/>
                  </a:lnTo>
                  <a:lnTo>
                    <a:pt x="9458" y="6060"/>
                  </a:lnTo>
                  <a:lnTo>
                    <a:pt x="9240" y="5870"/>
                  </a:lnTo>
                  <a:lnTo>
                    <a:pt x="8996" y="5762"/>
                  </a:lnTo>
                  <a:lnTo>
                    <a:pt x="8751" y="5680"/>
                  </a:lnTo>
                  <a:lnTo>
                    <a:pt x="8480" y="5653"/>
                  </a:lnTo>
                  <a:lnTo>
                    <a:pt x="8452" y="5463"/>
                  </a:lnTo>
                  <a:lnTo>
                    <a:pt x="8425" y="5272"/>
                  </a:lnTo>
                  <a:lnTo>
                    <a:pt x="8371" y="5109"/>
                  </a:lnTo>
                  <a:lnTo>
                    <a:pt x="8262" y="4946"/>
                  </a:lnTo>
                  <a:lnTo>
                    <a:pt x="9893" y="4946"/>
                  </a:lnTo>
                  <a:lnTo>
                    <a:pt x="10164" y="4919"/>
                  </a:lnTo>
                  <a:lnTo>
                    <a:pt x="10409" y="4838"/>
                  </a:lnTo>
                  <a:lnTo>
                    <a:pt x="10654" y="4729"/>
                  </a:lnTo>
                  <a:lnTo>
                    <a:pt x="10871" y="4539"/>
                  </a:lnTo>
                  <a:lnTo>
                    <a:pt x="11061" y="4321"/>
                  </a:lnTo>
                  <a:lnTo>
                    <a:pt x="11197" y="4077"/>
                  </a:lnTo>
                  <a:lnTo>
                    <a:pt x="11279" y="3805"/>
                  </a:lnTo>
                  <a:lnTo>
                    <a:pt x="11306" y="3533"/>
                  </a:lnTo>
                  <a:lnTo>
                    <a:pt x="11306" y="2827"/>
                  </a:lnTo>
                  <a:lnTo>
                    <a:pt x="11279" y="2555"/>
                  </a:lnTo>
                  <a:lnTo>
                    <a:pt x="11197" y="2283"/>
                  </a:lnTo>
                  <a:lnTo>
                    <a:pt x="11061" y="2038"/>
                  </a:lnTo>
                  <a:lnTo>
                    <a:pt x="10871" y="1821"/>
                  </a:lnTo>
                  <a:lnTo>
                    <a:pt x="10654" y="1658"/>
                  </a:lnTo>
                  <a:lnTo>
                    <a:pt x="10409" y="1522"/>
                  </a:lnTo>
                  <a:lnTo>
                    <a:pt x="10164" y="1441"/>
                  </a:lnTo>
                  <a:lnTo>
                    <a:pt x="9893" y="1413"/>
                  </a:lnTo>
                  <a:lnTo>
                    <a:pt x="9865" y="1142"/>
                  </a:lnTo>
                  <a:lnTo>
                    <a:pt x="9784" y="870"/>
                  </a:lnTo>
                  <a:lnTo>
                    <a:pt x="9648" y="653"/>
                  </a:lnTo>
                  <a:lnTo>
                    <a:pt x="9458" y="408"/>
                  </a:lnTo>
                  <a:lnTo>
                    <a:pt x="9240" y="245"/>
                  </a:lnTo>
                  <a:lnTo>
                    <a:pt x="8996" y="109"/>
                  </a:lnTo>
                  <a:lnTo>
                    <a:pt x="8751" y="27"/>
                  </a:lnTo>
                  <a:lnTo>
                    <a:pt x="8480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1" name="Google Shape;3941;p34"/>
            <p:cNvSpPr/>
            <p:nvPr/>
          </p:nvSpPr>
          <p:spPr>
            <a:xfrm>
              <a:off x="1944050" y="1702875"/>
              <a:ext cx="281950" cy="317300"/>
            </a:xfrm>
            <a:custGeom>
              <a:avLst/>
              <a:gdLst/>
              <a:ahLst/>
              <a:cxnLst/>
              <a:rect l="l" t="t" r="r" b="b"/>
              <a:pathLst>
                <a:path w="11278" h="12692" extrusionOk="0">
                  <a:moveTo>
                    <a:pt x="8452" y="707"/>
                  </a:moveTo>
                  <a:lnTo>
                    <a:pt x="8588" y="734"/>
                  </a:lnTo>
                  <a:lnTo>
                    <a:pt x="8724" y="761"/>
                  </a:lnTo>
                  <a:lnTo>
                    <a:pt x="8832" y="843"/>
                  </a:lnTo>
                  <a:lnTo>
                    <a:pt x="8941" y="924"/>
                  </a:lnTo>
                  <a:lnTo>
                    <a:pt x="9050" y="1033"/>
                  </a:lnTo>
                  <a:lnTo>
                    <a:pt x="9104" y="1142"/>
                  </a:lnTo>
                  <a:lnTo>
                    <a:pt x="9158" y="1278"/>
                  </a:lnTo>
                  <a:lnTo>
                    <a:pt x="9158" y="1413"/>
                  </a:lnTo>
                  <a:lnTo>
                    <a:pt x="9158" y="2120"/>
                  </a:lnTo>
                  <a:lnTo>
                    <a:pt x="9158" y="2256"/>
                  </a:lnTo>
                  <a:lnTo>
                    <a:pt x="9104" y="2392"/>
                  </a:lnTo>
                  <a:lnTo>
                    <a:pt x="9050" y="2528"/>
                  </a:lnTo>
                  <a:lnTo>
                    <a:pt x="8941" y="2636"/>
                  </a:lnTo>
                  <a:lnTo>
                    <a:pt x="8832" y="2718"/>
                  </a:lnTo>
                  <a:lnTo>
                    <a:pt x="8724" y="2772"/>
                  </a:lnTo>
                  <a:lnTo>
                    <a:pt x="8588" y="2799"/>
                  </a:lnTo>
                  <a:lnTo>
                    <a:pt x="8452" y="2827"/>
                  </a:lnTo>
                  <a:lnTo>
                    <a:pt x="6332" y="2827"/>
                  </a:lnTo>
                  <a:lnTo>
                    <a:pt x="6332" y="9892"/>
                  </a:lnTo>
                  <a:lnTo>
                    <a:pt x="6332" y="10028"/>
                  </a:lnTo>
                  <a:lnTo>
                    <a:pt x="6278" y="10164"/>
                  </a:lnTo>
                  <a:lnTo>
                    <a:pt x="6223" y="10273"/>
                  </a:lnTo>
                  <a:lnTo>
                    <a:pt x="6115" y="10381"/>
                  </a:lnTo>
                  <a:lnTo>
                    <a:pt x="6006" y="10463"/>
                  </a:lnTo>
                  <a:lnTo>
                    <a:pt x="5897" y="10544"/>
                  </a:lnTo>
                  <a:lnTo>
                    <a:pt x="5761" y="10572"/>
                  </a:lnTo>
                  <a:lnTo>
                    <a:pt x="5626" y="10599"/>
                  </a:lnTo>
                  <a:lnTo>
                    <a:pt x="4212" y="10599"/>
                  </a:lnTo>
                  <a:lnTo>
                    <a:pt x="4077" y="10572"/>
                  </a:lnTo>
                  <a:lnTo>
                    <a:pt x="3941" y="10544"/>
                  </a:lnTo>
                  <a:lnTo>
                    <a:pt x="3832" y="10463"/>
                  </a:lnTo>
                  <a:lnTo>
                    <a:pt x="3723" y="10381"/>
                  </a:lnTo>
                  <a:lnTo>
                    <a:pt x="3615" y="10273"/>
                  </a:lnTo>
                  <a:lnTo>
                    <a:pt x="3560" y="10164"/>
                  </a:lnTo>
                  <a:lnTo>
                    <a:pt x="3533" y="10028"/>
                  </a:lnTo>
                  <a:lnTo>
                    <a:pt x="3506" y="9892"/>
                  </a:lnTo>
                  <a:lnTo>
                    <a:pt x="3506" y="2827"/>
                  </a:lnTo>
                  <a:lnTo>
                    <a:pt x="1386" y="2827"/>
                  </a:lnTo>
                  <a:lnTo>
                    <a:pt x="1250" y="2799"/>
                  </a:lnTo>
                  <a:lnTo>
                    <a:pt x="1114" y="2772"/>
                  </a:lnTo>
                  <a:lnTo>
                    <a:pt x="1006" y="2718"/>
                  </a:lnTo>
                  <a:lnTo>
                    <a:pt x="897" y="2636"/>
                  </a:lnTo>
                  <a:lnTo>
                    <a:pt x="815" y="2528"/>
                  </a:lnTo>
                  <a:lnTo>
                    <a:pt x="734" y="2392"/>
                  </a:lnTo>
                  <a:lnTo>
                    <a:pt x="707" y="2256"/>
                  </a:lnTo>
                  <a:lnTo>
                    <a:pt x="707" y="2120"/>
                  </a:lnTo>
                  <a:lnTo>
                    <a:pt x="707" y="1413"/>
                  </a:lnTo>
                  <a:lnTo>
                    <a:pt x="707" y="1278"/>
                  </a:lnTo>
                  <a:lnTo>
                    <a:pt x="734" y="1142"/>
                  </a:lnTo>
                  <a:lnTo>
                    <a:pt x="815" y="1033"/>
                  </a:lnTo>
                  <a:lnTo>
                    <a:pt x="897" y="924"/>
                  </a:lnTo>
                  <a:lnTo>
                    <a:pt x="1006" y="843"/>
                  </a:lnTo>
                  <a:lnTo>
                    <a:pt x="1114" y="761"/>
                  </a:lnTo>
                  <a:lnTo>
                    <a:pt x="1250" y="734"/>
                  </a:lnTo>
                  <a:lnTo>
                    <a:pt x="1386" y="707"/>
                  </a:lnTo>
                  <a:close/>
                  <a:moveTo>
                    <a:pt x="1386" y="0"/>
                  </a:moveTo>
                  <a:lnTo>
                    <a:pt x="1114" y="27"/>
                  </a:lnTo>
                  <a:lnTo>
                    <a:pt x="843" y="109"/>
                  </a:lnTo>
                  <a:lnTo>
                    <a:pt x="598" y="245"/>
                  </a:lnTo>
                  <a:lnTo>
                    <a:pt x="381" y="408"/>
                  </a:lnTo>
                  <a:lnTo>
                    <a:pt x="218" y="653"/>
                  </a:lnTo>
                  <a:lnTo>
                    <a:pt x="82" y="870"/>
                  </a:lnTo>
                  <a:lnTo>
                    <a:pt x="0" y="1142"/>
                  </a:lnTo>
                  <a:lnTo>
                    <a:pt x="0" y="1413"/>
                  </a:lnTo>
                  <a:lnTo>
                    <a:pt x="0" y="2120"/>
                  </a:lnTo>
                  <a:lnTo>
                    <a:pt x="0" y="2419"/>
                  </a:lnTo>
                  <a:lnTo>
                    <a:pt x="82" y="2663"/>
                  </a:lnTo>
                  <a:lnTo>
                    <a:pt x="218" y="2908"/>
                  </a:lnTo>
                  <a:lnTo>
                    <a:pt x="381" y="3125"/>
                  </a:lnTo>
                  <a:lnTo>
                    <a:pt x="598" y="3316"/>
                  </a:lnTo>
                  <a:lnTo>
                    <a:pt x="843" y="3424"/>
                  </a:lnTo>
                  <a:lnTo>
                    <a:pt x="1114" y="3506"/>
                  </a:lnTo>
                  <a:lnTo>
                    <a:pt x="1386" y="3533"/>
                  </a:lnTo>
                  <a:lnTo>
                    <a:pt x="1413" y="3805"/>
                  </a:lnTo>
                  <a:lnTo>
                    <a:pt x="1495" y="4077"/>
                  </a:lnTo>
                  <a:lnTo>
                    <a:pt x="1631" y="4321"/>
                  </a:lnTo>
                  <a:lnTo>
                    <a:pt x="1794" y="4539"/>
                  </a:lnTo>
                  <a:lnTo>
                    <a:pt x="2011" y="4729"/>
                  </a:lnTo>
                  <a:lnTo>
                    <a:pt x="2256" y="4838"/>
                  </a:lnTo>
                  <a:lnTo>
                    <a:pt x="2528" y="4919"/>
                  </a:lnTo>
                  <a:lnTo>
                    <a:pt x="2799" y="4946"/>
                  </a:lnTo>
                  <a:lnTo>
                    <a:pt x="2799" y="9892"/>
                  </a:lnTo>
                  <a:lnTo>
                    <a:pt x="2826" y="10164"/>
                  </a:lnTo>
                  <a:lnTo>
                    <a:pt x="2908" y="10436"/>
                  </a:lnTo>
                  <a:lnTo>
                    <a:pt x="3044" y="10680"/>
                  </a:lnTo>
                  <a:lnTo>
                    <a:pt x="3207" y="10898"/>
                  </a:lnTo>
                  <a:lnTo>
                    <a:pt x="3424" y="11061"/>
                  </a:lnTo>
                  <a:lnTo>
                    <a:pt x="3669" y="11197"/>
                  </a:lnTo>
                  <a:lnTo>
                    <a:pt x="3941" y="11278"/>
                  </a:lnTo>
                  <a:lnTo>
                    <a:pt x="4212" y="11278"/>
                  </a:lnTo>
                  <a:lnTo>
                    <a:pt x="4240" y="11577"/>
                  </a:lnTo>
                  <a:lnTo>
                    <a:pt x="4321" y="11849"/>
                  </a:lnTo>
                  <a:lnTo>
                    <a:pt x="4457" y="12093"/>
                  </a:lnTo>
                  <a:lnTo>
                    <a:pt x="4620" y="12311"/>
                  </a:lnTo>
                  <a:lnTo>
                    <a:pt x="4837" y="12474"/>
                  </a:lnTo>
                  <a:lnTo>
                    <a:pt x="5082" y="12610"/>
                  </a:lnTo>
                  <a:lnTo>
                    <a:pt x="5354" y="12664"/>
                  </a:lnTo>
                  <a:lnTo>
                    <a:pt x="5626" y="12691"/>
                  </a:lnTo>
                  <a:lnTo>
                    <a:pt x="7039" y="12691"/>
                  </a:lnTo>
                  <a:lnTo>
                    <a:pt x="7310" y="12664"/>
                  </a:lnTo>
                  <a:lnTo>
                    <a:pt x="7582" y="12610"/>
                  </a:lnTo>
                  <a:lnTo>
                    <a:pt x="7827" y="12474"/>
                  </a:lnTo>
                  <a:lnTo>
                    <a:pt x="8044" y="12311"/>
                  </a:lnTo>
                  <a:lnTo>
                    <a:pt x="8207" y="12093"/>
                  </a:lnTo>
                  <a:lnTo>
                    <a:pt x="8343" y="11849"/>
                  </a:lnTo>
                  <a:lnTo>
                    <a:pt x="8425" y="11577"/>
                  </a:lnTo>
                  <a:lnTo>
                    <a:pt x="8452" y="11278"/>
                  </a:lnTo>
                  <a:lnTo>
                    <a:pt x="8452" y="4946"/>
                  </a:lnTo>
                  <a:lnTo>
                    <a:pt x="9865" y="4946"/>
                  </a:lnTo>
                  <a:lnTo>
                    <a:pt x="10137" y="4919"/>
                  </a:lnTo>
                  <a:lnTo>
                    <a:pt x="10408" y="4838"/>
                  </a:lnTo>
                  <a:lnTo>
                    <a:pt x="10626" y="4729"/>
                  </a:lnTo>
                  <a:lnTo>
                    <a:pt x="10870" y="4539"/>
                  </a:lnTo>
                  <a:lnTo>
                    <a:pt x="11033" y="4321"/>
                  </a:lnTo>
                  <a:lnTo>
                    <a:pt x="11169" y="4077"/>
                  </a:lnTo>
                  <a:lnTo>
                    <a:pt x="11251" y="3805"/>
                  </a:lnTo>
                  <a:lnTo>
                    <a:pt x="11278" y="3533"/>
                  </a:lnTo>
                  <a:lnTo>
                    <a:pt x="11278" y="2827"/>
                  </a:lnTo>
                  <a:lnTo>
                    <a:pt x="11251" y="2555"/>
                  </a:lnTo>
                  <a:lnTo>
                    <a:pt x="11169" y="2283"/>
                  </a:lnTo>
                  <a:lnTo>
                    <a:pt x="11033" y="2038"/>
                  </a:lnTo>
                  <a:lnTo>
                    <a:pt x="10870" y="1821"/>
                  </a:lnTo>
                  <a:lnTo>
                    <a:pt x="10626" y="1658"/>
                  </a:lnTo>
                  <a:lnTo>
                    <a:pt x="10408" y="1522"/>
                  </a:lnTo>
                  <a:lnTo>
                    <a:pt x="10137" y="1441"/>
                  </a:lnTo>
                  <a:lnTo>
                    <a:pt x="9865" y="1413"/>
                  </a:lnTo>
                  <a:lnTo>
                    <a:pt x="9838" y="1142"/>
                  </a:lnTo>
                  <a:lnTo>
                    <a:pt x="9756" y="870"/>
                  </a:lnTo>
                  <a:lnTo>
                    <a:pt x="9620" y="653"/>
                  </a:lnTo>
                  <a:lnTo>
                    <a:pt x="9457" y="408"/>
                  </a:lnTo>
                  <a:lnTo>
                    <a:pt x="9240" y="245"/>
                  </a:lnTo>
                  <a:lnTo>
                    <a:pt x="8995" y="109"/>
                  </a:lnTo>
                  <a:lnTo>
                    <a:pt x="8724" y="27"/>
                  </a:lnTo>
                  <a:lnTo>
                    <a:pt x="8452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2" name="Google Shape;3942;p34"/>
            <p:cNvSpPr/>
            <p:nvPr/>
          </p:nvSpPr>
          <p:spPr>
            <a:xfrm>
              <a:off x="2208325" y="1702875"/>
              <a:ext cx="281975" cy="317300"/>
            </a:xfrm>
            <a:custGeom>
              <a:avLst/>
              <a:gdLst/>
              <a:ahLst/>
              <a:cxnLst/>
              <a:rect l="l" t="t" r="r" b="b"/>
              <a:pathLst>
                <a:path w="11279" h="12692" extrusionOk="0">
                  <a:moveTo>
                    <a:pt x="6359" y="4240"/>
                  </a:moveTo>
                  <a:lnTo>
                    <a:pt x="6359" y="7772"/>
                  </a:lnTo>
                  <a:lnTo>
                    <a:pt x="5653" y="7772"/>
                  </a:lnTo>
                  <a:lnTo>
                    <a:pt x="5653" y="4240"/>
                  </a:lnTo>
                  <a:close/>
                  <a:moveTo>
                    <a:pt x="3533" y="2827"/>
                  </a:moveTo>
                  <a:lnTo>
                    <a:pt x="3533" y="8479"/>
                  </a:lnTo>
                  <a:lnTo>
                    <a:pt x="7066" y="8479"/>
                  </a:lnTo>
                  <a:lnTo>
                    <a:pt x="7066" y="2827"/>
                  </a:lnTo>
                  <a:close/>
                  <a:moveTo>
                    <a:pt x="8479" y="707"/>
                  </a:moveTo>
                  <a:lnTo>
                    <a:pt x="8615" y="734"/>
                  </a:lnTo>
                  <a:lnTo>
                    <a:pt x="8724" y="761"/>
                  </a:lnTo>
                  <a:lnTo>
                    <a:pt x="8860" y="843"/>
                  </a:lnTo>
                  <a:lnTo>
                    <a:pt x="8941" y="924"/>
                  </a:lnTo>
                  <a:lnTo>
                    <a:pt x="9050" y="1033"/>
                  </a:lnTo>
                  <a:lnTo>
                    <a:pt x="9104" y="1142"/>
                  </a:lnTo>
                  <a:lnTo>
                    <a:pt x="9159" y="1278"/>
                  </a:lnTo>
                  <a:lnTo>
                    <a:pt x="9186" y="1413"/>
                  </a:lnTo>
                  <a:lnTo>
                    <a:pt x="9186" y="9892"/>
                  </a:lnTo>
                  <a:lnTo>
                    <a:pt x="9159" y="10028"/>
                  </a:lnTo>
                  <a:lnTo>
                    <a:pt x="9104" y="10164"/>
                  </a:lnTo>
                  <a:lnTo>
                    <a:pt x="9050" y="10273"/>
                  </a:lnTo>
                  <a:lnTo>
                    <a:pt x="8941" y="10381"/>
                  </a:lnTo>
                  <a:lnTo>
                    <a:pt x="8860" y="10463"/>
                  </a:lnTo>
                  <a:lnTo>
                    <a:pt x="8724" y="10544"/>
                  </a:lnTo>
                  <a:lnTo>
                    <a:pt x="8615" y="10572"/>
                  </a:lnTo>
                  <a:lnTo>
                    <a:pt x="8479" y="10599"/>
                  </a:lnTo>
                  <a:lnTo>
                    <a:pt x="1414" y="10599"/>
                  </a:lnTo>
                  <a:lnTo>
                    <a:pt x="1251" y="10572"/>
                  </a:lnTo>
                  <a:lnTo>
                    <a:pt x="1142" y="10544"/>
                  </a:lnTo>
                  <a:lnTo>
                    <a:pt x="1006" y="10463"/>
                  </a:lnTo>
                  <a:lnTo>
                    <a:pt x="897" y="10381"/>
                  </a:lnTo>
                  <a:lnTo>
                    <a:pt x="816" y="10273"/>
                  </a:lnTo>
                  <a:lnTo>
                    <a:pt x="761" y="10164"/>
                  </a:lnTo>
                  <a:lnTo>
                    <a:pt x="707" y="10028"/>
                  </a:lnTo>
                  <a:lnTo>
                    <a:pt x="707" y="9892"/>
                  </a:lnTo>
                  <a:lnTo>
                    <a:pt x="707" y="1413"/>
                  </a:lnTo>
                  <a:lnTo>
                    <a:pt x="707" y="1278"/>
                  </a:lnTo>
                  <a:lnTo>
                    <a:pt x="761" y="1142"/>
                  </a:lnTo>
                  <a:lnTo>
                    <a:pt x="816" y="1033"/>
                  </a:lnTo>
                  <a:lnTo>
                    <a:pt x="897" y="924"/>
                  </a:lnTo>
                  <a:lnTo>
                    <a:pt x="1006" y="843"/>
                  </a:lnTo>
                  <a:lnTo>
                    <a:pt x="1142" y="761"/>
                  </a:lnTo>
                  <a:lnTo>
                    <a:pt x="1251" y="734"/>
                  </a:lnTo>
                  <a:lnTo>
                    <a:pt x="1414" y="707"/>
                  </a:lnTo>
                  <a:close/>
                  <a:moveTo>
                    <a:pt x="1414" y="0"/>
                  </a:moveTo>
                  <a:lnTo>
                    <a:pt x="1115" y="27"/>
                  </a:lnTo>
                  <a:lnTo>
                    <a:pt x="870" y="109"/>
                  </a:lnTo>
                  <a:lnTo>
                    <a:pt x="625" y="245"/>
                  </a:lnTo>
                  <a:lnTo>
                    <a:pt x="408" y="408"/>
                  </a:lnTo>
                  <a:lnTo>
                    <a:pt x="218" y="653"/>
                  </a:lnTo>
                  <a:lnTo>
                    <a:pt x="109" y="870"/>
                  </a:lnTo>
                  <a:lnTo>
                    <a:pt x="28" y="1142"/>
                  </a:lnTo>
                  <a:lnTo>
                    <a:pt x="0" y="1413"/>
                  </a:lnTo>
                  <a:lnTo>
                    <a:pt x="0" y="9892"/>
                  </a:lnTo>
                  <a:lnTo>
                    <a:pt x="28" y="10164"/>
                  </a:lnTo>
                  <a:lnTo>
                    <a:pt x="109" y="10436"/>
                  </a:lnTo>
                  <a:lnTo>
                    <a:pt x="218" y="10680"/>
                  </a:lnTo>
                  <a:lnTo>
                    <a:pt x="408" y="10898"/>
                  </a:lnTo>
                  <a:lnTo>
                    <a:pt x="625" y="11061"/>
                  </a:lnTo>
                  <a:lnTo>
                    <a:pt x="870" y="11197"/>
                  </a:lnTo>
                  <a:lnTo>
                    <a:pt x="1115" y="11278"/>
                  </a:lnTo>
                  <a:lnTo>
                    <a:pt x="1414" y="11278"/>
                  </a:lnTo>
                  <a:lnTo>
                    <a:pt x="1441" y="11577"/>
                  </a:lnTo>
                  <a:lnTo>
                    <a:pt x="1522" y="11849"/>
                  </a:lnTo>
                  <a:lnTo>
                    <a:pt x="1631" y="12093"/>
                  </a:lnTo>
                  <a:lnTo>
                    <a:pt x="1821" y="12311"/>
                  </a:lnTo>
                  <a:lnTo>
                    <a:pt x="2039" y="12474"/>
                  </a:lnTo>
                  <a:lnTo>
                    <a:pt x="2283" y="12610"/>
                  </a:lnTo>
                  <a:lnTo>
                    <a:pt x="2528" y="12664"/>
                  </a:lnTo>
                  <a:lnTo>
                    <a:pt x="2827" y="12691"/>
                  </a:lnTo>
                  <a:lnTo>
                    <a:pt x="9865" y="12691"/>
                  </a:lnTo>
                  <a:lnTo>
                    <a:pt x="10164" y="12664"/>
                  </a:lnTo>
                  <a:lnTo>
                    <a:pt x="10409" y="12610"/>
                  </a:lnTo>
                  <a:lnTo>
                    <a:pt x="10653" y="12474"/>
                  </a:lnTo>
                  <a:lnTo>
                    <a:pt x="10871" y="12311"/>
                  </a:lnTo>
                  <a:lnTo>
                    <a:pt x="11061" y="12093"/>
                  </a:lnTo>
                  <a:lnTo>
                    <a:pt x="11197" y="11849"/>
                  </a:lnTo>
                  <a:lnTo>
                    <a:pt x="11251" y="11577"/>
                  </a:lnTo>
                  <a:lnTo>
                    <a:pt x="11278" y="11278"/>
                  </a:lnTo>
                  <a:lnTo>
                    <a:pt x="11278" y="2827"/>
                  </a:lnTo>
                  <a:lnTo>
                    <a:pt x="11251" y="2555"/>
                  </a:lnTo>
                  <a:lnTo>
                    <a:pt x="11197" y="2283"/>
                  </a:lnTo>
                  <a:lnTo>
                    <a:pt x="11061" y="2038"/>
                  </a:lnTo>
                  <a:lnTo>
                    <a:pt x="10871" y="1821"/>
                  </a:lnTo>
                  <a:lnTo>
                    <a:pt x="10653" y="1658"/>
                  </a:lnTo>
                  <a:lnTo>
                    <a:pt x="10409" y="1522"/>
                  </a:lnTo>
                  <a:lnTo>
                    <a:pt x="10164" y="1441"/>
                  </a:lnTo>
                  <a:lnTo>
                    <a:pt x="9865" y="1413"/>
                  </a:lnTo>
                  <a:lnTo>
                    <a:pt x="9865" y="1142"/>
                  </a:lnTo>
                  <a:lnTo>
                    <a:pt x="9784" y="870"/>
                  </a:lnTo>
                  <a:lnTo>
                    <a:pt x="9648" y="653"/>
                  </a:lnTo>
                  <a:lnTo>
                    <a:pt x="9457" y="408"/>
                  </a:lnTo>
                  <a:lnTo>
                    <a:pt x="9240" y="245"/>
                  </a:lnTo>
                  <a:lnTo>
                    <a:pt x="8996" y="109"/>
                  </a:lnTo>
                  <a:lnTo>
                    <a:pt x="8751" y="27"/>
                  </a:lnTo>
                  <a:lnTo>
                    <a:pt x="8479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3" name="Google Shape;3943;p34"/>
            <p:cNvSpPr/>
            <p:nvPr/>
          </p:nvSpPr>
          <p:spPr>
            <a:xfrm>
              <a:off x="1961700" y="2080600"/>
              <a:ext cx="2075" cy="25"/>
            </a:xfrm>
            <a:custGeom>
              <a:avLst/>
              <a:gdLst/>
              <a:ahLst/>
              <a:cxnLst/>
              <a:rect l="l" t="t" r="r" b="b"/>
              <a:pathLst>
                <a:path w="83" h="1" fill="none" extrusionOk="0">
                  <a:moveTo>
                    <a:pt x="82" y="1"/>
                  </a:moveTo>
                  <a:lnTo>
                    <a:pt x="8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28" y="1"/>
                  </a:lnTo>
                  <a:lnTo>
                    <a:pt x="28" y="1"/>
                  </a:lnTo>
                  <a:lnTo>
                    <a:pt x="82" y="1"/>
                  </a:lnTo>
                  <a:lnTo>
                    <a:pt x="82" y="1"/>
                  </a:lnTo>
                  <a:close/>
                </a:path>
              </a:pathLst>
            </a:custGeom>
            <a:solidFill>
              <a:srgbClr val="043A56"/>
            </a:solidFill>
            <a:ln w="205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4" name="Google Shape;3944;p34"/>
            <p:cNvSpPr/>
            <p:nvPr/>
          </p:nvSpPr>
          <p:spPr>
            <a:xfrm>
              <a:off x="2510650" y="1876800"/>
              <a:ext cx="58450" cy="88350"/>
            </a:xfrm>
            <a:custGeom>
              <a:avLst/>
              <a:gdLst/>
              <a:ahLst/>
              <a:cxnLst/>
              <a:rect l="l" t="t" r="r" b="b"/>
              <a:pathLst>
                <a:path w="2338" h="3534" extrusionOk="0">
                  <a:moveTo>
                    <a:pt x="1223" y="0"/>
                  </a:moveTo>
                  <a:lnTo>
                    <a:pt x="924" y="55"/>
                  </a:lnTo>
                  <a:lnTo>
                    <a:pt x="462" y="55"/>
                  </a:lnTo>
                  <a:lnTo>
                    <a:pt x="354" y="136"/>
                  </a:lnTo>
                  <a:lnTo>
                    <a:pt x="299" y="218"/>
                  </a:lnTo>
                  <a:lnTo>
                    <a:pt x="272" y="354"/>
                  </a:lnTo>
                  <a:lnTo>
                    <a:pt x="1" y="3180"/>
                  </a:lnTo>
                  <a:lnTo>
                    <a:pt x="1" y="3343"/>
                  </a:lnTo>
                  <a:lnTo>
                    <a:pt x="28" y="3452"/>
                  </a:lnTo>
                  <a:lnTo>
                    <a:pt x="82" y="3479"/>
                  </a:lnTo>
                  <a:lnTo>
                    <a:pt x="136" y="3506"/>
                  </a:lnTo>
                  <a:lnTo>
                    <a:pt x="299" y="3533"/>
                  </a:lnTo>
                  <a:lnTo>
                    <a:pt x="734" y="3533"/>
                  </a:lnTo>
                  <a:lnTo>
                    <a:pt x="1196" y="3506"/>
                  </a:lnTo>
                  <a:lnTo>
                    <a:pt x="1631" y="3452"/>
                  </a:lnTo>
                  <a:lnTo>
                    <a:pt x="2066" y="3397"/>
                  </a:lnTo>
                  <a:lnTo>
                    <a:pt x="2202" y="3343"/>
                  </a:lnTo>
                  <a:lnTo>
                    <a:pt x="2310" y="3288"/>
                  </a:lnTo>
                  <a:lnTo>
                    <a:pt x="2338" y="3234"/>
                  </a:lnTo>
                  <a:lnTo>
                    <a:pt x="2338" y="3180"/>
                  </a:lnTo>
                  <a:lnTo>
                    <a:pt x="2338" y="3017"/>
                  </a:lnTo>
                  <a:lnTo>
                    <a:pt x="1577" y="218"/>
                  </a:lnTo>
                  <a:lnTo>
                    <a:pt x="1522" y="109"/>
                  </a:lnTo>
                  <a:lnTo>
                    <a:pt x="1468" y="27"/>
                  </a:lnTo>
                  <a:lnTo>
                    <a:pt x="1359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5" name="Google Shape;3945;p34"/>
            <p:cNvSpPr/>
            <p:nvPr/>
          </p:nvSpPr>
          <p:spPr>
            <a:xfrm>
              <a:off x="2510650" y="1876800"/>
              <a:ext cx="58450" cy="88350"/>
            </a:xfrm>
            <a:custGeom>
              <a:avLst/>
              <a:gdLst/>
              <a:ahLst/>
              <a:cxnLst/>
              <a:rect l="l" t="t" r="r" b="b"/>
              <a:pathLst>
                <a:path w="2338" h="3534" fill="none" extrusionOk="0">
                  <a:moveTo>
                    <a:pt x="1577" y="218"/>
                  </a:moveTo>
                  <a:lnTo>
                    <a:pt x="1577" y="218"/>
                  </a:lnTo>
                  <a:lnTo>
                    <a:pt x="2338" y="3017"/>
                  </a:lnTo>
                  <a:lnTo>
                    <a:pt x="2338" y="3017"/>
                  </a:lnTo>
                  <a:lnTo>
                    <a:pt x="2338" y="3180"/>
                  </a:lnTo>
                  <a:lnTo>
                    <a:pt x="2338" y="3234"/>
                  </a:lnTo>
                  <a:lnTo>
                    <a:pt x="2310" y="3288"/>
                  </a:lnTo>
                  <a:lnTo>
                    <a:pt x="2202" y="3343"/>
                  </a:lnTo>
                  <a:lnTo>
                    <a:pt x="2066" y="3397"/>
                  </a:lnTo>
                  <a:lnTo>
                    <a:pt x="2066" y="3397"/>
                  </a:lnTo>
                  <a:lnTo>
                    <a:pt x="1631" y="3452"/>
                  </a:lnTo>
                  <a:lnTo>
                    <a:pt x="1196" y="3506"/>
                  </a:lnTo>
                  <a:lnTo>
                    <a:pt x="734" y="3533"/>
                  </a:lnTo>
                  <a:lnTo>
                    <a:pt x="299" y="3533"/>
                  </a:lnTo>
                  <a:lnTo>
                    <a:pt x="299" y="3533"/>
                  </a:lnTo>
                  <a:lnTo>
                    <a:pt x="136" y="3506"/>
                  </a:lnTo>
                  <a:lnTo>
                    <a:pt x="82" y="3479"/>
                  </a:lnTo>
                  <a:lnTo>
                    <a:pt x="28" y="3452"/>
                  </a:lnTo>
                  <a:lnTo>
                    <a:pt x="1" y="3343"/>
                  </a:lnTo>
                  <a:lnTo>
                    <a:pt x="1" y="3180"/>
                  </a:lnTo>
                  <a:lnTo>
                    <a:pt x="1" y="3180"/>
                  </a:lnTo>
                  <a:lnTo>
                    <a:pt x="272" y="354"/>
                  </a:lnTo>
                  <a:lnTo>
                    <a:pt x="272" y="354"/>
                  </a:lnTo>
                  <a:lnTo>
                    <a:pt x="299" y="218"/>
                  </a:lnTo>
                  <a:lnTo>
                    <a:pt x="354" y="136"/>
                  </a:lnTo>
                  <a:lnTo>
                    <a:pt x="462" y="55"/>
                  </a:lnTo>
                  <a:lnTo>
                    <a:pt x="598" y="55"/>
                  </a:lnTo>
                  <a:lnTo>
                    <a:pt x="598" y="55"/>
                  </a:lnTo>
                  <a:lnTo>
                    <a:pt x="924" y="55"/>
                  </a:lnTo>
                  <a:lnTo>
                    <a:pt x="1223" y="0"/>
                  </a:lnTo>
                  <a:lnTo>
                    <a:pt x="1223" y="0"/>
                  </a:lnTo>
                  <a:lnTo>
                    <a:pt x="1359" y="0"/>
                  </a:lnTo>
                  <a:lnTo>
                    <a:pt x="1468" y="27"/>
                  </a:lnTo>
                  <a:lnTo>
                    <a:pt x="1522" y="109"/>
                  </a:lnTo>
                  <a:lnTo>
                    <a:pt x="1577" y="218"/>
                  </a:lnTo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6" name="Google Shape;3946;p34"/>
            <p:cNvSpPr/>
            <p:nvPr/>
          </p:nvSpPr>
          <p:spPr>
            <a:xfrm>
              <a:off x="2623425" y="1670950"/>
              <a:ext cx="93100" cy="68625"/>
            </a:xfrm>
            <a:custGeom>
              <a:avLst/>
              <a:gdLst/>
              <a:ahLst/>
              <a:cxnLst/>
              <a:rect l="l" t="t" r="r" b="b"/>
              <a:pathLst>
                <a:path w="3724" h="2745" extrusionOk="0">
                  <a:moveTo>
                    <a:pt x="2773" y="0"/>
                  </a:moveTo>
                  <a:lnTo>
                    <a:pt x="2637" y="54"/>
                  </a:lnTo>
                  <a:lnTo>
                    <a:pt x="2256" y="272"/>
                  </a:lnTo>
                  <a:lnTo>
                    <a:pt x="598" y="1277"/>
                  </a:lnTo>
                  <a:lnTo>
                    <a:pt x="191" y="1549"/>
                  </a:lnTo>
                  <a:lnTo>
                    <a:pt x="82" y="1658"/>
                  </a:lnTo>
                  <a:lnTo>
                    <a:pt x="28" y="1766"/>
                  </a:lnTo>
                  <a:lnTo>
                    <a:pt x="1" y="1875"/>
                  </a:lnTo>
                  <a:lnTo>
                    <a:pt x="55" y="2038"/>
                  </a:lnTo>
                  <a:lnTo>
                    <a:pt x="245" y="2500"/>
                  </a:lnTo>
                  <a:lnTo>
                    <a:pt x="300" y="2636"/>
                  </a:lnTo>
                  <a:lnTo>
                    <a:pt x="408" y="2718"/>
                  </a:lnTo>
                  <a:lnTo>
                    <a:pt x="517" y="2745"/>
                  </a:lnTo>
                  <a:lnTo>
                    <a:pt x="653" y="2718"/>
                  </a:lnTo>
                  <a:lnTo>
                    <a:pt x="3425" y="2228"/>
                  </a:lnTo>
                  <a:lnTo>
                    <a:pt x="3588" y="2174"/>
                  </a:lnTo>
                  <a:lnTo>
                    <a:pt x="3642" y="2147"/>
                  </a:lnTo>
                  <a:lnTo>
                    <a:pt x="3669" y="2120"/>
                  </a:lnTo>
                  <a:lnTo>
                    <a:pt x="3696" y="2065"/>
                  </a:lnTo>
                  <a:lnTo>
                    <a:pt x="3724" y="1984"/>
                  </a:lnTo>
                  <a:lnTo>
                    <a:pt x="3669" y="1848"/>
                  </a:lnTo>
                  <a:lnTo>
                    <a:pt x="3262" y="571"/>
                  </a:lnTo>
                  <a:lnTo>
                    <a:pt x="3044" y="163"/>
                  </a:lnTo>
                  <a:lnTo>
                    <a:pt x="2963" y="54"/>
                  </a:lnTo>
                  <a:lnTo>
                    <a:pt x="2881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7" name="Google Shape;3947;p34"/>
            <p:cNvSpPr/>
            <p:nvPr/>
          </p:nvSpPr>
          <p:spPr>
            <a:xfrm>
              <a:off x="2623425" y="1670950"/>
              <a:ext cx="93100" cy="68625"/>
            </a:xfrm>
            <a:custGeom>
              <a:avLst/>
              <a:gdLst/>
              <a:ahLst/>
              <a:cxnLst/>
              <a:rect l="l" t="t" r="r" b="b"/>
              <a:pathLst>
                <a:path w="3724" h="2745" fill="none" extrusionOk="0">
                  <a:moveTo>
                    <a:pt x="3262" y="571"/>
                  </a:moveTo>
                  <a:lnTo>
                    <a:pt x="3262" y="571"/>
                  </a:lnTo>
                  <a:lnTo>
                    <a:pt x="3669" y="1848"/>
                  </a:lnTo>
                  <a:lnTo>
                    <a:pt x="3669" y="1848"/>
                  </a:lnTo>
                  <a:lnTo>
                    <a:pt x="3724" y="1984"/>
                  </a:lnTo>
                  <a:lnTo>
                    <a:pt x="3696" y="2065"/>
                  </a:lnTo>
                  <a:lnTo>
                    <a:pt x="3669" y="2120"/>
                  </a:lnTo>
                  <a:lnTo>
                    <a:pt x="3642" y="2147"/>
                  </a:lnTo>
                  <a:lnTo>
                    <a:pt x="3588" y="2174"/>
                  </a:lnTo>
                  <a:lnTo>
                    <a:pt x="3425" y="2228"/>
                  </a:lnTo>
                  <a:lnTo>
                    <a:pt x="3425" y="2228"/>
                  </a:lnTo>
                  <a:lnTo>
                    <a:pt x="653" y="2718"/>
                  </a:lnTo>
                  <a:lnTo>
                    <a:pt x="653" y="2718"/>
                  </a:lnTo>
                  <a:lnTo>
                    <a:pt x="517" y="2745"/>
                  </a:lnTo>
                  <a:lnTo>
                    <a:pt x="408" y="2718"/>
                  </a:lnTo>
                  <a:lnTo>
                    <a:pt x="300" y="2636"/>
                  </a:lnTo>
                  <a:lnTo>
                    <a:pt x="245" y="2500"/>
                  </a:lnTo>
                  <a:lnTo>
                    <a:pt x="245" y="2500"/>
                  </a:lnTo>
                  <a:lnTo>
                    <a:pt x="55" y="2038"/>
                  </a:lnTo>
                  <a:lnTo>
                    <a:pt x="1" y="1875"/>
                  </a:lnTo>
                  <a:lnTo>
                    <a:pt x="28" y="1766"/>
                  </a:lnTo>
                  <a:lnTo>
                    <a:pt x="82" y="1658"/>
                  </a:lnTo>
                  <a:lnTo>
                    <a:pt x="191" y="1549"/>
                  </a:lnTo>
                  <a:lnTo>
                    <a:pt x="598" y="1277"/>
                  </a:lnTo>
                  <a:lnTo>
                    <a:pt x="598" y="1277"/>
                  </a:lnTo>
                  <a:lnTo>
                    <a:pt x="2256" y="272"/>
                  </a:lnTo>
                  <a:lnTo>
                    <a:pt x="2256" y="272"/>
                  </a:lnTo>
                  <a:lnTo>
                    <a:pt x="2637" y="54"/>
                  </a:lnTo>
                  <a:lnTo>
                    <a:pt x="2773" y="0"/>
                  </a:lnTo>
                  <a:lnTo>
                    <a:pt x="2881" y="0"/>
                  </a:lnTo>
                  <a:lnTo>
                    <a:pt x="2963" y="54"/>
                  </a:lnTo>
                  <a:lnTo>
                    <a:pt x="3044" y="163"/>
                  </a:lnTo>
                  <a:lnTo>
                    <a:pt x="3262" y="571"/>
                  </a:lnTo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8" name="Google Shape;3948;p34"/>
            <p:cNvSpPr/>
            <p:nvPr/>
          </p:nvSpPr>
          <p:spPr>
            <a:xfrm>
              <a:off x="2597600" y="1833300"/>
              <a:ext cx="88350" cy="86325"/>
            </a:xfrm>
            <a:custGeom>
              <a:avLst/>
              <a:gdLst/>
              <a:ahLst/>
              <a:cxnLst/>
              <a:rect l="l" t="t" r="r" b="b"/>
              <a:pathLst>
                <a:path w="3534" h="3453" extrusionOk="0">
                  <a:moveTo>
                    <a:pt x="680" y="1"/>
                  </a:moveTo>
                  <a:lnTo>
                    <a:pt x="572" y="28"/>
                  </a:lnTo>
                  <a:lnTo>
                    <a:pt x="436" y="137"/>
                  </a:lnTo>
                  <a:lnTo>
                    <a:pt x="82" y="572"/>
                  </a:lnTo>
                  <a:lnTo>
                    <a:pt x="28" y="653"/>
                  </a:lnTo>
                  <a:lnTo>
                    <a:pt x="1" y="735"/>
                  </a:lnTo>
                  <a:lnTo>
                    <a:pt x="1" y="816"/>
                  </a:lnTo>
                  <a:lnTo>
                    <a:pt x="55" y="925"/>
                  </a:lnTo>
                  <a:lnTo>
                    <a:pt x="1876" y="3344"/>
                  </a:lnTo>
                  <a:lnTo>
                    <a:pt x="1930" y="3398"/>
                  </a:lnTo>
                  <a:lnTo>
                    <a:pt x="1985" y="3452"/>
                  </a:lnTo>
                  <a:lnTo>
                    <a:pt x="2066" y="3452"/>
                  </a:lnTo>
                  <a:lnTo>
                    <a:pt x="2148" y="3398"/>
                  </a:lnTo>
                  <a:lnTo>
                    <a:pt x="2229" y="3316"/>
                  </a:lnTo>
                  <a:lnTo>
                    <a:pt x="2555" y="3017"/>
                  </a:lnTo>
                  <a:lnTo>
                    <a:pt x="2854" y="2719"/>
                  </a:lnTo>
                  <a:lnTo>
                    <a:pt x="3153" y="2392"/>
                  </a:lnTo>
                  <a:lnTo>
                    <a:pt x="3425" y="2039"/>
                  </a:lnTo>
                  <a:lnTo>
                    <a:pt x="3534" y="1876"/>
                  </a:lnTo>
                  <a:lnTo>
                    <a:pt x="3534" y="1795"/>
                  </a:lnTo>
                  <a:lnTo>
                    <a:pt x="3534" y="1740"/>
                  </a:lnTo>
                  <a:lnTo>
                    <a:pt x="3507" y="1659"/>
                  </a:lnTo>
                  <a:lnTo>
                    <a:pt x="3452" y="1604"/>
                  </a:lnTo>
                  <a:lnTo>
                    <a:pt x="3289" y="1496"/>
                  </a:lnTo>
                  <a:lnTo>
                    <a:pt x="2365" y="925"/>
                  </a:lnTo>
                  <a:lnTo>
                    <a:pt x="1441" y="327"/>
                  </a:lnTo>
                  <a:lnTo>
                    <a:pt x="979" y="55"/>
                  </a:lnTo>
                  <a:lnTo>
                    <a:pt x="816" y="1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9" name="Google Shape;3949;p34"/>
            <p:cNvSpPr/>
            <p:nvPr/>
          </p:nvSpPr>
          <p:spPr>
            <a:xfrm>
              <a:off x="2597600" y="1833300"/>
              <a:ext cx="88350" cy="86325"/>
            </a:xfrm>
            <a:custGeom>
              <a:avLst/>
              <a:gdLst/>
              <a:ahLst/>
              <a:cxnLst/>
              <a:rect l="l" t="t" r="r" b="b"/>
              <a:pathLst>
                <a:path w="3534" h="3453" fill="none" extrusionOk="0">
                  <a:moveTo>
                    <a:pt x="55" y="925"/>
                  </a:moveTo>
                  <a:lnTo>
                    <a:pt x="55" y="925"/>
                  </a:lnTo>
                  <a:lnTo>
                    <a:pt x="1" y="816"/>
                  </a:lnTo>
                  <a:lnTo>
                    <a:pt x="1" y="735"/>
                  </a:lnTo>
                  <a:lnTo>
                    <a:pt x="28" y="653"/>
                  </a:lnTo>
                  <a:lnTo>
                    <a:pt x="82" y="572"/>
                  </a:lnTo>
                  <a:lnTo>
                    <a:pt x="82" y="572"/>
                  </a:lnTo>
                  <a:lnTo>
                    <a:pt x="436" y="137"/>
                  </a:lnTo>
                  <a:lnTo>
                    <a:pt x="572" y="28"/>
                  </a:lnTo>
                  <a:lnTo>
                    <a:pt x="680" y="1"/>
                  </a:lnTo>
                  <a:lnTo>
                    <a:pt x="816" y="1"/>
                  </a:lnTo>
                  <a:lnTo>
                    <a:pt x="979" y="55"/>
                  </a:lnTo>
                  <a:lnTo>
                    <a:pt x="1441" y="327"/>
                  </a:lnTo>
                  <a:lnTo>
                    <a:pt x="1441" y="327"/>
                  </a:lnTo>
                  <a:lnTo>
                    <a:pt x="2365" y="925"/>
                  </a:lnTo>
                  <a:lnTo>
                    <a:pt x="3289" y="1496"/>
                  </a:lnTo>
                  <a:lnTo>
                    <a:pt x="3289" y="1496"/>
                  </a:lnTo>
                  <a:lnTo>
                    <a:pt x="3452" y="1604"/>
                  </a:lnTo>
                  <a:lnTo>
                    <a:pt x="3507" y="1659"/>
                  </a:lnTo>
                  <a:lnTo>
                    <a:pt x="3534" y="1740"/>
                  </a:lnTo>
                  <a:lnTo>
                    <a:pt x="3534" y="1795"/>
                  </a:lnTo>
                  <a:lnTo>
                    <a:pt x="3534" y="1876"/>
                  </a:lnTo>
                  <a:lnTo>
                    <a:pt x="3425" y="2039"/>
                  </a:lnTo>
                  <a:lnTo>
                    <a:pt x="3425" y="2039"/>
                  </a:lnTo>
                  <a:lnTo>
                    <a:pt x="3153" y="2392"/>
                  </a:lnTo>
                  <a:lnTo>
                    <a:pt x="2854" y="2719"/>
                  </a:lnTo>
                  <a:lnTo>
                    <a:pt x="2555" y="3017"/>
                  </a:lnTo>
                  <a:lnTo>
                    <a:pt x="2229" y="3316"/>
                  </a:lnTo>
                  <a:lnTo>
                    <a:pt x="2229" y="3316"/>
                  </a:lnTo>
                  <a:lnTo>
                    <a:pt x="2148" y="3398"/>
                  </a:lnTo>
                  <a:lnTo>
                    <a:pt x="2066" y="3452"/>
                  </a:lnTo>
                  <a:lnTo>
                    <a:pt x="2012" y="3452"/>
                  </a:lnTo>
                  <a:lnTo>
                    <a:pt x="1985" y="3452"/>
                  </a:lnTo>
                  <a:lnTo>
                    <a:pt x="1930" y="3398"/>
                  </a:lnTo>
                  <a:lnTo>
                    <a:pt x="1876" y="3344"/>
                  </a:lnTo>
                  <a:lnTo>
                    <a:pt x="1876" y="3344"/>
                  </a:lnTo>
                  <a:lnTo>
                    <a:pt x="55" y="925"/>
                  </a:lnTo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0" name="Google Shape;3950;p34"/>
            <p:cNvSpPr/>
            <p:nvPr/>
          </p:nvSpPr>
          <p:spPr>
            <a:xfrm>
              <a:off x="2598300" y="1615225"/>
              <a:ext cx="88325" cy="82925"/>
            </a:xfrm>
            <a:custGeom>
              <a:avLst/>
              <a:gdLst/>
              <a:ahLst/>
              <a:cxnLst/>
              <a:rect l="l" t="t" r="r" b="b"/>
              <a:pathLst>
                <a:path w="3533" h="3317" extrusionOk="0">
                  <a:moveTo>
                    <a:pt x="2011" y="1"/>
                  </a:moveTo>
                  <a:lnTo>
                    <a:pt x="1902" y="55"/>
                  </a:lnTo>
                  <a:lnTo>
                    <a:pt x="1794" y="164"/>
                  </a:lnTo>
                  <a:lnTo>
                    <a:pt x="136" y="2365"/>
                  </a:lnTo>
                  <a:lnTo>
                    <a:pt x="27" y="2528"/>
                  </a:lnTo>
                  <a:lnTo>
                    <a:pt x="0" y="2610"/>
                  </a:lnTo>
                  <a:lnTo>
                    <a:pt x="0" y="2691"/>
                  </a:lnTo>
                  <a:lnTo>
                    <a:pt x="54" y="2854"/>
                  </a:lnTo>
                  <a:lnTo>
                    <a:pt x="163" y="3017"/>
                  </a:lnTo>
                  <a:lnTo>
                    <a:pt x="299" y="3126"/>
                  </a:lnTo>
                  <a:lnTo>
                    <a:pt x="462" y="3235"/>
                  </a:lnTo>
                  <a:lnTo>
                    <a:pt x="625" y="3289"/>
                  </a:lnTo>
                  <a:lnTo>
                    <a:pt x="815" y="3316"/>
                  </a:lnTo>
                  <a:lnTo>
                    <a:pt x="978" y="3289"/>
                  </a:lnTo>
                  <a:lnTo>
                    <a:pt x="1142" y="3235"/>
                  </a:lnTo>
                  <a:lnTo>
                    <a:pt x="3316" y="1903"/>
                  </a:lnTo>
                  <a:lnTo>
                    <a:pt x="3479" y="1794"/>
                  </a:lnTo>
                  <a:lnTo>
                    <a:pt x="3506" y="1740"/>
                  </a:lnTo>
                  <a:lnTo>
                    <a:pt x="3533" y="1658"/>
                  </a:lnTo>
                  <a:lnTo>
                    <a:pt x="3533" y="1604"/>
                  </a:lnTo>
                  <a:lnTo>
                    <a:pt x="3506" y="1522"/>
                  </a:lnTo>
                  <a:lnTo>
                    <a:pt x="3424" y="1387"/>
                  </a:lnTo>
                  <a:lnTo>
                    <a:pt x="2854" y="734"/>
                  </a:lnTo>
                  <a:lnTo>
                    <a:pt x="2582" y="408"/>
                  </a:lnTo>
                  <a:lnTo>
                    <a:pt x="2283" y="109"/>
                  </a:lnTo>
                  <a:lnTo>
                    <a:pt x="2147" y="28"/>
                  </a:lnTo>
                  <a:lnTo>
                    <a:pt x="2065" y="1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1" name="Google Shape;3951;p34"/>
            <p:cNvSpPr/>
            <p:nvPr/>
          </p:nvSpPr>
          <p:spPr>
            <a:xfrm>
              <a:off x="2598300" y="1615225"/>
              <a:ext cx="88325" cy="82925"/>
            </a:xfrm>
            <a:custGeom>
              <a:avLst/>
              <a:gdLst/>
              <a:ahLst/>
              <a:cxnLst/>
              <a:rect l="l" t="t" r="r" b="b"/>
              <a:pathLst>
                <a:path w="3533" h="3317" fill="none" extrusionOk="0">
                  <a:moveTo>
                    <a:pt x="1142" y="3235"/>
                  </a:moveTo>
                  <a:lnTo>
                    <a:pt x="1142" y="3235"/>
                  </a:lnTo>
                  <a:lnTo>
                    <a:pt x="978" y="3289"/>
                  </a:lnTo>
                  <a:lnTo>
                    <a:pt x="815" y="3316"/>
                  </a:lnTo>
                  <a:lnTo>
                    <a:pt x="625" y="3289"/>
                  </a:lnTo>
                  <a:lnTo>
                    <a:pt x="462" y="3235"/>
                  </a:lnTo>
                  <a:lnTo>
                    <a:pt x="299" y="3126"/>
                  </a:lnTo>
                  <a:lnTo>
                    <a:pt x="163" y="3017"/>
                  </a:lnTo>
                  <a:lnTo>
                    <a:pt x="54" y="2854"/>
                  </a:lnTo>
                  <a:lnTo>
                    <a:pt x="0" y="2691"/>
                  </a:lnTo>
                  <a:lnTo>
                    <a:pt x="0" y="2691"/>
                  </a:lnTo>
                  <a:lnTo>
                    <a:pt x="0" y="2610"/>
                  </a:lnTo>
                  <a:lnTo>
                    <a:pt x="27" y="2528"/>
                  </a:lnTo>
                  <a:lnTo>
                    <a:pt x="136" y="2365"/>
                  </a:lnTo>
                  <a:lnTo>
                    <a:pt x="136" y="2365"/>
                  </a:lnTo>
                  <a:lnTo>
                    <a:pt x="1794" y="164"/>
                  </a:lnTo>
                  <a:lnTo>
                    <a:pt x="1794" y="164"/>
                  </a:lnTo>
                  <a:lnTo>
                    <a:pt x="1902" y="55"/>
                  </a:lnTo>
                  <a:lnTo>
                    <a:pt x="2011" y="1"/>
                  </a:lnTo>
                  <a:lnTo>
                    <a:pt x="2065" y="1"/>
                  </a:lnTo>
                  <a:lnTo>
                    <a:pt x="2147" y="28"/>
                  </a:lnTo>
                  <a:lnTo>
                    <a:pt x="2283" y="109"/>
                  </a:lnTo>
                  <a:lnTo>
                    <a:pt x="2283" y="109"/>
                  </a:lnTo>
                  <a:lnTo>
                    <a:pt x="2582" y="408"/>
                  </a:lnTo>
                  <a:lnTo>
                    <a:pt x="2854" y="734"/>
                  </a:lnTo>
                  <a:lnTo>
                    <a:pt x="3424" y="1387"/>
                  </a:lnTo>
                  <a:lnTo>
                    <a:pt x="3424" y="1387"/>
                  </a:lnTo>
                  <a:lnTo>
                    <a:pt x="3506" y="1522"/>
                  </a:lnTo>
                  <a:lnTo>
                    <a:pt x="3533" y="1604"/>
                  </a:lnTo>
                  <a:lnTo>
                    <a:pt x="3533" y="1658"/>
                  </a:lnTo>
                  <a:lnTo>
                    <a:pt x="3506" y="1740"/>
                  </a:lnTo>
                  <a:lnTo>
                    <a:pt x="3479" y="1794"/>
                  </a:lnTo>
                  <a:lnTo>
                    <a:pt x="3316" y="1903"/>
                  </a:lnTo>
                  <a:lnTo>
                    <a:pt x="3316" y="1903"/>
                  </a:lnTo>
                  <a:lnTo>
                    <a:pt x="1142" y="3235"/>
                  </a:lnTo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2" name="Google Shape;3952;p34"/>
            <p:cNvSpPr/>
            <p:nvPr/>
          </p:nvSpPr>
          <p:spPr>
            <a:xfrm>
              <a:off x="2562275" y="1861850"/>
              <a:ext cx="72050" cy="90375"/>
            </a:xfrm>
            <a:custGeom>
              <a:avLst/>
              <a:gdLst/>
              <a:ahLst/>
              <a:cxnLst/>
              <a:rect l="l" t="t" r="r" b="b"/>
              <a:pathLst>
                <a:path w="2882" h="3615" extrusionOk="0">
                  <a:moveTo>
                    <a:pt x="843" y="0"/>
                  </a:moveTo>
                  <a:lnTo>
                    <a:pt x="707" y="55"/>
                  </a:lnTo>
                  <a:lnTo>
                    <a:pt x="218" y="299"/>
                  </a:lnTo>
                  <a:lnTo>
                    <a:pt x="110" y="381"/>
                  </a:lnTo>
                  <a:lnTo>
                    <a:pt x="28" y="490"/>
                  </a:lnTo>
                  <a:lnTo>
                    <a:pt x="1" y="625"/>
                  </a:lnTo>
                  <a:lnTo>
                    <a:pt x="1" y="761"/>
                  </a:lnTo>
                  <a:lnTo>
                    <a:pt x="273" y="1740"/>
                  </a:lnTo>
                  <a:lnTo>
                    <a:pt x="544" y="2691"/>
                  </a:lnTo>
                  <a:lnTo>
                    <a:pt x="653" y="3044"/>
                  </a:lnTo>
                  <a:lnTo>
                    <a:pt x="762" y="3316"/>
                  </a:lnTo>
                  <a:lnTo>
                    <a:pt x="843" y="3506"/>
                  </a:lnTo>
                  <a:lnTo>
                    <a:pt x="898" y="3560"/>
                  </a:lnTo>
                  <a:lnTo>
                    <a:pt x="952" y="3615"/>
                  </a:lnTo>
                  <a:lnTo>
                    <a:pt x="1115" y="3615"/>
                  </a:lnTo>
                  <a:lnTo>
                    <a:pt x="1305" y="3560"/>
                  </a:lnTo>
                  <a:lnTo>
                    <a:pt x="1577" y="3452"/>
                  </a:lnTo>
                  <a:lnTo>
                    <a:pt x="1930" y="3261"/>
                  </a:lnTo>
                  <a:lnTo>
                    <a:pt x="2229" y="3126"/>
                  </a:lnTo>
                  <a:lnTo>
                    <a:pt x="2528" y="2990"/>
                  </a:lnTo>
                  <a:lnTo>
                    <a:pt x="2800" y="2799"/>
                  </a:lnTo>
                  <a:lnTo>
                    <a:pt x="2854" y="2745"/>
                  </a:lnTo>
                  <a:lnTo>
                    <a:pt x="2881" y="2664"/>
                  </a:lnTo>
                  <a:lnTo>
                    <a:pt x="2881" y="2582"/>
                  </a:lnTo>
                  <a:lnTo>
                    <a:pt x="2854" y="2473"/>
                  </a:lnTo>
                  <a:lnTo>
                    <a:pt x="2691" y="2229"/>
                  </a:lnTo>
                  <a:lnTo>
                    <a:pt x="1441" y="571"/>
                  </a:lnTo>
                  <a:lnTo>
                    <a:pt x="1115" y="136"/>
                  </a:lnTo>
                  <a:lnTo>
                    <a:pt x="1034" y="28"/>
                  </a:lnTo>
                  <a:lnTo>
                    <a:pt x="925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3" name="Google Shape;3953;p34"/>
            <p:cNvSpPr/>
            <p:nvPr/>
          </p:nvSpPr>
          <p:spPr>
            <a:xfrm>
              <a:off x="2562275" y="1861850"/>
              <a:ext cx="72050" cy="90375"/>
            </a:xfrm>
            <a:custGeom>
              <a:avLst/>
              <a:gdLst/>
              <a:ahLst/>
              <a:cxnLst/>
              <a:rect l="l" t="t" r="r" b="b"/>
              <a:pathLst>
                <a:path w="2882" h="3615" fill="none" extrusionOk="0">
                  <a:moveTo>
                    <a:pt x="1930" y="3261"/>
                  </a:moveTo>
                  <a:lnTo>
                    <a:pt x="1930" y="3261"/>
                  </a:lnTo>
                  <a:lnTo>
                    <a:pt x="1577" y="3452"/>
                  </a:lnTo>
                  <a:lnTo>
                    <a:pt x="1305" y="3560"/>
                  </a:lnTo>
                  <a:lnTo>
                    <a:pt x="1115" y="3615"/>
                  </a:lnTo>
                  <a:lnTo>
                    <a:pt x="1034" y="3615"/>
                  </a:lnTo>
                  <a:lnTo>
                    <a:pt x="952" y="3615"/>
                  </a:lnTo>
                  <a:lnTo>
                    <a:pt x="898" y="3560"/>
                  </a:lnTo>
                  <a:lnTo>
                    <a:pt x="843" y="3506"/>
                  </a:lnTo>
                  <a:lnTo>
                    <a:pt x="762" y="3316"/>
                  </a:lnTo>
                  <a:lnTo>
                    <a:pt x="653" y="3044"/>
                  </a:lnTo>
                  <a:lnTo>
                    <a:pt x="544" y="2691"/>
                  </a:lnTo>
                  <a:lnTo>
                    <a:pt x="544" y="2691"/>
                  </a:lnTo>
                  <a:lnTo>
                    <a:pt x="273" y="1740"/>
                  </a:lnTo>
                  <a:lnTo>
                    <a:pt x="1" y="761"/>
                  </a:lnTo>
                  <a:lnTo>
                    <a:pt x="1" y="761"/>
                  </a:lnTo>
                  <a:lnTo>
                    <a:pt x="1" y="625"/>
                  </a:lnTo>
                  <a:lnTo>
                    <a:pt x="28" y="490"/>
                  </a:lnTo>
                  <a:lnTo>
                    <a:pt x="110" y="381"/>
                  </a:lnTo>
                  <a:lnTo>
                    <a:pt x="218" y="299"/>
                  </a:lnTo>
                  <a:lnTo>
                    <a:pt x="218" y="299"/>
                  </a:lnTo>
                  <a:lnTo>
                    <a:pt x="707" y="55"/>
                  </a:lnTo>
                  <a:lnTo>
                    <a:pt x="843" y="0"/>
                  </a:lnTo>
                  <a:lnTo>
                    <a:pt x="925" y="0"/>
                  </a:lnTo>
                  <a:lnTo>
                    <a:pt x="1034" y="28"/>
                  </a:lnTo>
                  <a:lnTo>
                    <a:pt x="1115" y="136"/>
                  </a:lnTo>
                  <a:lnTo>
                    <a:pt x="1441" y="571"/>
                  </a:lnTo>
                  <a:lnTo>
                    <a:pt x="1441" y="571"/>
                  </a:lnTo>
                  <a:lnTo>
                    <a:pt x="2691" y="2229"/>
                  </a:lnTo>
                  <a:lnTo>
                    <a:pt x="2691" y="2229"/>
                  </a:lnTo>
                  <a:lnTo>
                    <a:pt x="2854" y="2473"/>
                  </a:lnTo>
                  <a:lnTo>
                    <a:pt x="2881" y="2582"/>
                  </a:lnTo>
                  <a:lnTo>
                    <a:pt x="2881" y="2664"/>
                  </a:lnTo>
                  <a:lnTo>
                    <a:pt x="2854" y="2745"/>
                  </a:lnTo>
                  <a:lnTo>
                    <a:pt x="2800" y="2799"/>
                  </a:lnTo>
                  <a:lnTo>
                    <a:pt x="2528" y="2990"/>
                  </a:lnTo>
                  <a:lnTo>
                    <a:pt x="2528" y="2990"/>
                  </a:lnTo>
                  <a:lnTo>
                    <a:pt x="2229" y="3126"/>
                  </a:lnTo>
                  <a:lnTo>
                    <a:pt x="1930" y="3261"/>
                  </a:lnTo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4" name="Google Shape;3954;p34"/>
            <p:cNvSpPr/>
            <p:nvPr/>
          </p:nvSpPr>
          <p:spPr>
            <a:xfrm>
              <a:off x="2562275" y="1579900"/>
              <a:ext cx="74075" cy="91750"/>
            </a:xfrm>
            <a:custGeom>
              <a:avLst/>
              <a:gdLst/>
              <a:ahLst/>
              <a:cxnLst/>
              <a:rect l="l" t="t" r="r" b="b"/>
              <a:pathLst>
                <a:path w="2963" h="3670" extrusionOk="0">
                  <a:moveTo>
                    <a:pt x="1034" y="1"/>
                  </a:moveTo>
                  <a:lnTo>
                    <a:pt x="979" y="28"/>
                  </a:lnTo>
                  <a:lnTo>
                    <a:pt x="925" y="55"/>
                  </a:lnTo>
                  <a:lnTo>
                    <a:pt x="870" y="109"/>
                  </a:lnTo>
                  <a:lnTo>
                    <a:pt x="816" y="299"/>
                  </a:lnTo>
                  <a:lnTo>
                    <a:pt x="490" y="1359"/>
                  </a:lnTo>
                  <a:lnTo>
                    <a:pt x="191" y="2446"/>
                  </a:lnTo>
                  <a:lnTo>
                    <a:pt x="28" y="2990"/>
                  </a:lnTo>
                  <a:lnTo>
                    <a:pt x="1" y="3126"/>
                  </a:lnTo>
                  <a:lnTo>
                    <a:pt x="28" y="3234"/>
                  </a:lnTo>
                  <a:lnTo>
                    <a:pt x="82" y="3289"/>
                  </a:lnTo>
                  <a:lnTo>
                    <a:pt x="218" y="3370"/>
                  </a:lnTo>
                  <a:lnTo>
                    <a:pt x="436" y="3452"/>
                  </a:lnTo>
                  <a:lnTo>
                    <a:pt x="707" y="3615"/>
                  </a:lnTo>
                  <a:lnTo>
                    <a:pt x="843" y="3669"/>
                  </a:lnTo>
                  <a:lnTo>
                    <a:pt x="952" y="3669"/>
                  </a:lnTo>
                  <a:lnTo>
                    <a:pt x="1034" y="3615"/>
                  </a:lnTo>
                  <a:lnTo>
                    <a:pt x="1142" y="3533"/>
                  </a:lnTo>
                  <a:lnTo>
                    <a:pt x="2881" y="1251"/>
                  </a:lnTo>
                  <a:lnTo>
                    <a:pt x="2909" y="1196"/>
                  </a:lnTo>
                  <a:lnTo>
                    <a:pt x="2963" y="1115"/>
                  </a:lnTo>
                  <a:lnTo>
                    <a:pt x="2963" y="1033"/>
                  </a:lnTo>
                  <a:lnTo>
                    <a:pt x="2936" y="952"/>
                  </a:lnTo>
                  <a:lnTo>
                    <a:pt x="2718" y="816"/>
                  </a:lnTo>
                  <a:lnTo>
                    <a:pt x="2365" y="598"/>
                  </a:lnTo>
                  <a:lnTo>
                    <a:pt x="2012" y="408"/>
                  </a:lnTo>
                  <a:lnTo>
                    <a:pt x="1278" y="82"/>
                  </a:lnTo>
                  <a:lnTo>
                    <a:pt x="1115" y="1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5" name="Google Shape;3955;p34"/>
            <p:cNvSpPr/>
            <p:nvPr/>
          </p:nvSpPr>
          <p:spPr>
            <a:xfrm>
              <a:off x="2562275" y="1579900"/>
              <a:ext cx="74075" cy="91750"/>
            </a:xfrm>
            <a:custGeom>
              <a:avLst/>
              <a:gdLst/>
              <a:ahLst/>
              <a:cxnLst/>
              <a:rect l="l" t="t" r="r" b="b"/>
              <a:pathLst>
                <a:path w="2963" h="3670" fill="none" extrusionOk="0">
                  <a:moveTo>
                    <a:pt x="2936" y="952"/>
                  </a:moveTo>
                  <a:lnTo>
                    <a:pt x="2936" y="952"/>
                  </a:lnTo>
                  <a:lnTo>
                    <a:pt x="2963" y="1033"/>
                  </a:lnTo>
                  <a:lnTo>
                    <a:pt x="2963" y="1115"/>
                  </a:lnTo>
                  <a:lnTo>
                    <a:pt x="2909" y="1196"/>
                  </a:lnTo>
                  <a:lnTo>
                    <a:pt x="2881" y="1251"/>
                  </a:lnTo>
                  <a:lnTo>
                    <a:pt x="2881" y="1251"/>
                  </a:lnTo>
                  <a:lnTo>
                    <a:pt x="1142" y="3533"/>
                  </a:lnTo>
                  <a:lnTo>
                    <a:pt x="1142" y="3533"/>
                  </a:lnTo>
                  <a:lnTo>
                    <a:pt x="1034" y="3615"/>
                  </a:lnTo>
                  <a:lnTo>
                    <a:pt x="952" y="3669"/>
                  </a:lnTo>
                  <a:lnTo>
                    <a:pt x="843" y="3669"/>
                  </a:lnTo>
                  <a:lnTo>
                    <a:pt x="707" y="3615"/>
                  </a:lnTo>
                  <a:lnTo>
                    <a:pt x="707" y="3615"/>
                  </a:lnTo>
                  <a:lnTo>
                    <a:pt x="436" y="3452"/>
                  </a:lnTo>
                  <a:lnTo>
                    <a:pt x="218" y="3370"/>
                  </a:lnTo>
                  <a:lnTo>
                    <a:pt x="82" y="3289"/>
                  </a:lnTo>
                  <a:lnTo>
                    <a:pt x="28" y="3234"/>
                  </a:lnTo>
                  <a:lnTo>
                    <a:pt x="1" y="3126"/>
                  </a:lnTo>
                  <a:lnTo>
                    <a:pt x="28" y="2990"/>
                  </a:lnTo>
                  <a:lnTo>
                    <a:pt x="191" y="2446"/>
                  </a:lnTo>
                  <a:lnTo>
                    <a:pt x="191" y="2446"/>
                  </a:lnTo>
                  <a:lnTo>
                    <a:pt x="490" y="1359"/>
                  </a:lnTo>
                  <a:lnTo>
                    <a:pt x="816" y="299"/>
                  </a:lnTo>
                  <a:lnTo>
                    <a:pt x="816" y="299"/>
                  </a:lnTo>
                  <a:lnTo>
                    <a:pt x="870" y="109"/>
                  </a:lnTo>
                  <a:lnTo>
                    <a:pt x="925" y="55"/>
                  </a:lnTo>
                  <a:lnTo>
                    <a:pt x="979" y="28"/>
                  </a:lnTo>
                  <a:lnTo>
                    <a:pt x="1034" y="1"/>
                  </a:lnTo>
                  <a:lnTo>
                    <a:pt x="1115" y="1"/>
                  </a:lnTo>
                  <a:lnTo>
                    <a:pt x="1278" y="82"/>
                  </a:lnTo>
                  <a:lnTo>
                    <a:pt x="1278" y="82"/>
                  </a:lnTo>
                  <a:lnTo>
                    <a:pt x="2012" y="408"/>
                  </a:lnTo>
                  <a:lnTo>
                    <a:pt x="2365" y="598"/>
                  </a:lnTo>
                  <a:lnTo>
                    <a:pt x="2718" y="816"/>
                  </a:lnTo>
                  <a:lnTo>
                    <a:pt x="2718" y="816"/>
                  </a:lnTo>
                  <a:lnTo>
                    <a:pt x="2936" y="952"/>
                  </a:lnTo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6" name="Google Shape;3956;p34"/>
            <p:cNvSpPr/>
            <p:nvPr/>
          </p:nvSpPr>
          <p:spPr>
            <a:xfrm>
              <a:off x="2444075" y="1569700"/>
              <a:ext cx="63200" cy="91075"/>
            </a:xfrm>
            <a:custGeom>
              <a:avLst/>
              <a:gdLst/>
              <a:ahLst/>
              <a:cxnLst/>
              <a:rect l="l" t="t" r="r" b="b"/>
              <a:pathLst>
                <a:path w="2528" h="3643" extrusionOk="0">
                  <a:moveTo>
                    <a:pt x="1957" y="1"/>
                  </a:moveTo>
                  <a:lnTo>
                    <a:pt x="1522" y="82"/>
                  </a:lnTo>
                  <a:lnTo>
                    <a:pt x="1087" y="191"/>
                  </a:lnTo>
                  <a:lnTo>
                    <a:pt x="680" y="327"/>
                  </a:lnTo>
                  <a:lnTo>
                    <a:pt x="272" y="463"/>
                  </a:lnTo>
                  <a:lnTo>
                    <a:pt x="109" y="544"/>
                  </a:lnTo>
                  <a:lnTo>
                    <a:pt x="55" y="599"/>
                  </a:lnTo>
                  <a:lnTo>
                    <a:pt x="27" y="653"/>
                  </a:lnTo>
                  <a:lnTo>
                    <a:pt x="0" y="735"/>
                  </a:lnTo>
                  <a:lnTo>
                    <a:pt x="27" y="789"/>
                  </a:lnTo>
                  <a:lnTo>
                    <a:pt x="82" y="979"/>
                  </a:lnTo>
                  <a:lnTo>
                    <a:pt x="680" y="2175"/>
                  </a:lnTo>
                  <a:lnTo>
                    <a:pt x="1060" y="2963"/>
                  </a:lnTo>
                  <a:lnTo>
                    <a:pt x="1305" y="3425"/>
                  </a:lnTo>
                  <a:lnTo>
                    <a:pt x="1386" y="3534"/>
                  </a:lnTo>
                  <a:lnTo>
                    <a:pt x="1495" y="3615"/>
                  </a:lnTo>
                  <a:lnTo>
                    <a:pt x="1604" y="3642"/>
                  </a:lnTo>
                  <a:lnTo>
                    <a:pt x="1767" y="3615"/>
                  </a:lnTo>
                  <a:lnTo>
                    <a:pt x="2229" y="3507"/>
                  </a:lnTo>
                  <a:lnTo>
                    <a:pt x="2392" y="3452"/>
                  </a:lnTo>
                  <a:lnTo>
                    <a:pt x="2446" y="3398"/>
                  </a:lnTo>
                  <a:lnTo>
                    <a:pt x="2500" y="3371"/>
                  </a:lnTo>
                  <a:lnTo>
                    <a:pt x="2500" y="3289"/>
                  </a:lnTo>
                  <a:lnTo>
                    <a:pt x="2528" y="3235"/>
                  </a:lnTo>
                  <a:lnTo>
                    <a:pt x="2500" y="3017"/>
                  </a:lnTo>
                  <a:lnTo>
                    <a:pt x="2392" y="2365"/>
                  </a:lnTo>
                  <a:lnTo>
                    <a:pt x="2310" y="1713"/>
                  </a:lnTo>
                  <a:lnTo>
                    <a:pt x="2283" y="1034"/>
                  </a:lnTo>
                  <a:lnTo>
                    <a:pt x="2283" y="354"/>
                  </a:lnTo>
                  <a:lnTo>
                    <a:pt x="2256" y="164"/>
                  </a:lnTo>
                  <a:lnTo>
                    <a:pt x="2229" y="110"/>
                  </a:lnTo>
                  <a:lnTo>
                    <a:pt x="2202" y="55"/>
                  </a:lnTo>
                  <a:lnTo>
                    <a:pt x="2147" y="28"/>
                  </a:lnTo>
                  <a:lnTo>
                    <a:pt x="2093" y="1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7" name="Google Shape;3957;p34"/>
            <p:cNvSpPr/>
            <p:nvPr/>
          </p:nvSpPr>
          <p:spPr>
            <a:xfrm>
              <a:off x="2513375" y="1568350"/>
              <a:ext cx="57075" cy="87000"/>
            </a:xfrm>
            <a:custGeom>
              <a:avLst/>
              <a:gdLst/>
              <a:ahLst/>
              <a:cxnLst/>
              <a:rect l="l" t="t" r="r" b="b"/>
              <a:pathLst>
                <a:path w="2283" h="3480" extrusionOk="0">
                  <a:moveTo>
                    <a:pt x="707" y="1"/>
                  </a:moveTo>
                  <a:lnTo>
                    <a:pt x="245" y="28"/>
                  </a:lnTo>
                  <a:lnTo>
                    <a:pt x="109" y="55"/>
                  </a:lnTo>
                  <a:lnTo>
                    <a:pt x="55" y="82"/>
                  </a:lnTo>
                  <a:lnTo>
                    <a:pt x="27" y="109"/>
                  </a:lnTo>
                  <a:lnTo>
                    <a:pt x="0" y="218"/>
                  </a:lnTo>
                  <a:lnTo>
                    <a:pt x="0" y="354"/>
                  </a:lnTo>
                  <a:lnTo>
                    <a:pt x="109" y="1550"/>
                  </a:lnTo>
                  <a:lnTo>
                    <a:pt x="218" y="2718"/>
                  </a:lnTo>
                  <a:lnTo>
                    <a:pt x="245" y="3126"/>
                  </a:lnTo>
                  <a:lnTo>
                    <a:pt x="272" y="3262"/>
                  </a:lnTo>
                  <a:lnTo>
                    <a:pt x="299" y="3343"/>
                  </a:lnTo>
                  <a:lnTo>
                    <a:pt x="381" y="3397"/>
                  </a:lnTo>
                  <a:lnTo>
                    <a:pt x="517" y="3425"/>
                  </a:lnTo>
                  <a:lnTo>
                    <a:pt x="979" y="3452"/>
                  </a:lnTo>
                  <a:lnTo>
                    <a:pt x="1142" y="3479"/>
                  </a:lnTo>
                  <a:lnTo>
                    <a:pt x="1277" y="3479"/>
                  </a:lnTo>
                  <a:lnTo>
                    <a:pt x="1359" y="3452"/>
                  </a:lnTo>
                  <a:lnTo>
                    <a:pt x="1441" y="3343"/>
                  </a:lnTo>
                  <a:lnTo>
                    <a:pt x="1495" y="3234"/>
                  </a:lnTo>
                  <a:lnTo>
                    <a:pt x="2256" y="598"/>
                  </a:lnTo>
                  <a:lnTo>
                    <a:pt x="2283" y="463"/>
                  </a:lnTo>
                  <a:lnTo>
                    <a:pt x="2283" y="327"/>
                  </a:lnTo>
                  <a:lnTo>
                    <a:pt x="2201" y="245"/>
                  </a:lnTo>
                  <a:lnTo>
                    <a:pt x="2093" y="218"/>
                  </a:lnTo>
                  <a:lnTo>
                    <a:pt x="1631" y="109"/>
                  </a:lnTo>
                  <a:lnTo>
                    <a:pt x="1169" y="55"/>
                  </a:lnTo>
                  <a:lnTo>
                    <a:pt x="707" y="1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8" name="Google Shape;3958;p34"/>
            <p:cNvSpPr/>
            <p:nvPr/>
          </p:nvSpPr>
          <p:spPr>
            <a:xfrm>
              <a:off x="2513375" y="1568350"/>
              <a:ext cx="57075" cy="87000"/>
            </a:xfrm>
            <a:custGeom>
              <a:avLst/>
              <a:gdLst/>
              <a:ahLst/>
              <a:cxnLst/>
              <a:rect l="l" t="t" r="r" b="b"/>
              <a:pathLst>
                <a:path w="2283" h="3480" fill="none" extrusionOk="0">
                  <a:moveTo>
                    <a:pt x="2283" y="327"/>
                  </a:moveTo>
                  <a:lnTo>
                    <a:pt x="2283" y="327"/>
                  </a:lnTo>
                  <a:lnTo>
                    <a:pt x="2283" y="463"/>
                  </a:lnTo>
                  <a:lnTo>
                    <a:pt x="2256" y="598"/>
                  </a:lnTo>
                  <a:lnTo>
                    <a:pt x="2256" y="598"/>
                  </a:lnTo>
                  <a:lnTo>
                    <a:pt x="1495" y="3234"/>
                  </a:lnTo>
                  <a:lnTo>
                    <a:pt x="1495" y="3234"/>
                  </a:lnTo>
                  <a:lnTo>
                    <a:pt x="1441" y="3343"/>
                  </a:lnTo>
                  <a:lnTo>
                    <a:pt x="1359" y="3452"/>
                  </a:lnTo>
                  <a:lnTo>
                    <a:pt x="1277" y="3479"/>
                  </a:lnTo>
                  <a:lnTo>
                    <a:pt x="1142" y="3479"/>
                  </a:lnTo>
                  <a:lnTo>
                    <a:pt x="1142" y="3479"/>
                  </a:lnTo>
                  <a:lnTo>
                    <a:pt x="979" y="3452"/>
                  </a:lnTo>
                  <a:lnTo>
                    <a:pt x="979" y="3452"/>
                  </a:lnTo>
                  <a:lnTo>
                    <a:pt x="517" y="3425"/>
                  </a:lnTo>
                  <a:lnTo>
                    <a:pt x="381" y="3397"/>
                  </a:lnTo>
                  <a:lnTo>
                    <a:pt x="299" y="3343"/>
                  </a:lnTo>
                  <a:lnTo>
                    <a:pt x="272" y="3262"/>
                  </a:lnTo>
                  <a:lnTo>
                    <a:pt x="245" y="3126"/>
                  </a:lnTo>
                  <a:lnTo>
                    <a:pt x="218" y="2718"/>
                  </a:lnTo>
                  <a:lnTo>
                    <a:pt x="218" y="2718"/>
                  </a:lnTo>
                  <a:lnTo>
                    <a:pt x="109" y="1550"/>
                  </a:lnTo>
                  <a:lnTo>
                    <a:pt x="0" y="354"/>
                  </a:lnTo>
                  <a:lnTo>
                    <a:pt x="0" y="354"/>
                  </a:lnTo>
                  <a:lnTo>
                    <a:pt x="0" y="218"/>
                  </a:lnTo>
                  <a:lnTo>
                    <a:pt x="27" y="109"/>
                  </a:lnTo>
                  <a:lnTo>
                    <a:pt x="55" y="82"/>
                  </a:lnTo>
                  <a:lnTo>
                    <a:pt x="109" y="55"/>
                  </a:lnTo>
                  <a:lnTo>
                    <a:pt x="245" y="28"/>
                  </a:lnTo>
                  <a:lnTo>
                    <a:pt x="245" y="28"/>
                  </a:lnTo>
                  <a:lnTo>
                    <a:pt x="707" y="1"/>
                  </a:lnTo>
                  <a:lnTo>
                    <a:pt x="1169" y="55"/>
                  </a:lnTo>
                  <a:lnTo>
                    <a:pt x="1631" y="109"/>
                  </a:lnTo>
                  <a:lnTo>
                    <a:pt x="2093" y="218"/>
                  </a:lnTo>
                  <a:lnTo>
                    <a:pt x="2093" y="218"/>
                  </a:lnTo>
                  <a:lnTo>
                    <a:pt x="2201" y="245"/>
                  </a:lnTo>
                  <a:lnTo>
                    <a:pt x="2283" y="327"/>
                  </a:lnTo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9" name="Google Shape;3959;p34"/>
            <p:cNvSpPr/>
            <p:nvPr/>
          </p:nvSpPr>
          <p:spPr>
            <a:xfrm>
              <a:off x="2624775" y="1794575"/>
              <a:ext cx="89025" cy="67300"/>
            </a:xfrm>
            <a:custGeom>
              <a:avLst/>
              <a:gdLst/>
              <a:ahLst/>
              <a:cxnLst/>
              <a:rect l="l" t="t" r="r" b="b"/>
              <a:pathLst>
                <a:path w="3561" h="2692" extrusionOk="0">
                  <a:moveTo>
                    <a:pt x="436" y="1"/>
                  </a:moveTo>
                  <a:lnTo>
                    <a:pt x="354" y="28"/>
                  </a:lnTo>
                  <a:lnTo>
                    <a:pt x="273" y="137"/>
                  </a:lnTo>
                  <a:lnTo>
                    <a:pt x="218" y="246"/>
                  </a:lnTo>
                  <a:lnTo>
                    <a:pt x="137" y="463"/>
                  </a:lnTo>
                  <a:lnTo>
                    <a:pt x="55" y="680"/>
                  </a:lnTo>
                  <a:lnTo>
                    <a:pt x="1" y="816"/>
                  </a:lnTo>
                  <a:lnTo>
                    <a:pt x="1" y="952"/>
                  </a:lnTo>
                  <a:lnTo>
                    <a:pt x="55" y="1034"/>
                  </a:lnTo>
                  <a:lnTo>
                    <a:pt x="191" y="1142"/>
                  </a:lnTo>
                  <a:lnTo>
                    <a:pt x="2528" y="2610"/>
                  </a:lnTo>
                  <a:lnTo>
                    <a:pt x="2610" y="2664"/>
                  </a:lnTo>
                  <a:lnTo>
                    <a:pt x="2691" y="2691"/>
                  </a:lnTo>
                  <a:lnTo>
                    <a:pt x="2773" y="2691"/>
                  </a:lnTo>
                  <a:lnTo>
                    <a:pt x="2800" y="2664"/>
                  </a:lnTo>
                  <a:lnTo>
                    <a:pt x="2854" y="2637"/>
                  </a:lnTo>
                  <a:lnTo>
                    <a:pt x="2990" y="2420"/>
                  </a:lnTo>
                  <a:lnTo>
                    <a:pt x="3099" y="2202"/>
                  </a:lnTo>
                  <a:lnTo>
                    <a:pt x="3289" y="1713"/>
                  </a:lnTo>
                  <a:lnTo>
                    <a:pt x="3452" y="1224"/>
                  </a:lnTo>
                  <a:lnTo>
                    <a:pt x="3561" y="735"/>
                  </a:lnTo>
                  <a:lnTo>
                    <a:pt x="3561" y="680"/>
                  </a:lnTo>
                  <a:lnTo>
                    <a:pt x="3507" y="626"/>
                  </a:lnTo>
                  <a:lnTo>
                    <a:pt x="3452" y="572"/>
                  </a:lnTo>
                  <a:lnTo>
                    <a:pt x="3316" y="545"/>
                  </a:lnTo>
                  <a:lnTo>
                    <a:pt x="599" y="1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0" name="Google Shape;3960;p34"/>
            <p:cNvSpPr/>
            <p:nvPr/>
          </p:nvSpPr>
          <p:spPr>
            <a:xfrm>
              <a:off x="2624775" y="1794575"/>
              <a:ext cx="89025" cy="67300"/>
            </a:xfrm>
            <a:custGeom>
              <a:avLst/>
              <a:gdLst/>
              <a:ahLst/>
              <a:cxnLst/>
              <a:rect l="l" t="t" r="r" b="b"/>
              <a:pathLst>
                <a:path w="3561" h="2692" fill="none" extrusionOk="0">
                  <a:moveTo>
                    <a:pt x="3561" y="680"/>
                  </a:moveTo>
                  <a:lnTo>
                    <a:pt x="3561" y="680"/>
                  </a:lnTo>
                  <a:lnTo>
                    <a:pt x="3561" y="735"/>
                  </a:lnTo>
                  <a:lnTo>
                    <a:pt x="3561" y="735"/>
                  </a:lnTo>
                  <a:lnTo>
                    <a:pt x="3452" y="1224"/>
                  </a:lnTo>
                  <a:lnTo>
                    <a:pt x="3289" y="1713"/>
                  </a:lnTo>
                  <a:lnTo>
                    <a:pt x="3099" y="2202"/>
                  </a:lnTo>
                  <a:lnTo>
                    <a:pt x="2990" y="2420"/>
                  </a:lnTo>
                  <a:lnTo>
                    <a:pt x="2854" y="2637"/>
                  </a:lnTo>
                  <a:lnTo>
                    <a:pt x="2854" y="2637"/>
                  </a:lnTo>
                  <a:lnTo>
                    <a:pt x="2800" y="2664"/>
                  </a:lnTo>
                  <a:lnTo>
                    <a:pt x="2773" y="2691"/>
                  </a:lnTo>
                  <a:lnTo>
                    <a:pt x="2691" y="2691"/>
                  </a:lnTo>
                  <a:lnTo>
                    <a:pt x="2610" y="2664"/>
                  </a:lnTo>
                  <a:lnTo>
                    <a:pt x="2528" y="2610"/>
                  </a:lnTo>
                  <a:lnTo>
                    <a:pt x="2528" y="2610"/>
                  </a:lnTo>
                  <a:lnTo>
                    <a:pt x="191" y="1142"/>
                  </a:lnTo>
                  <a:lnTo>
                    <a:pt x="191" y="1142"/>
                  </a:lnTo>
                  <a:lnTo>
                    <a:pt x="55" y="1034"/>
                  </a:lnTo>
                  <a:lnTo>
                    <a:pt x="1" y="952"/>
                  </a:lnTo>
                  <a:lnTo>
                    <a:pt x="1" y="816"/>
                  </a:lnTo>
                  <a:lnTo>
                    <a:pt x="55" y="680"/>
                  </a:lnTo>
                  <a:lnTo>
                    <a:pt x="55" y="680"/>
                  </a:lnTo>
                  <a:lnTo>
                    <a:pt x="137" y="463"/>
                  </a:lnTo>
                  <a:lnTo>
                    <a:pt x="218" y="246"/>
                  </a:lnTo>
                  <a:lnTo>
                    <a:pt x="218" y="246"/>
                  </a:lnTo>
                  <a:lnTo>
                    <a:pt x="273" y="137"/>
                  </a:lnTo>
                  <a:lnTo>
                    <a:pt x="354" y="28"/>
                  </a:lnTo>
                  <a:lnTo>
                    <a:pt x="436" y="1"/>
                  </a:lnTo>
                  <a:lnTo>
                    <a:pt x="599" y="1"/>
                  </a:lnTo>
                  <a:lnTo>
                    <a:pt x="599" y="1"/>
                  </a:lnTo>
                  <a:lnTo>
                    <a:pt x="3316" y="545"/>
                  </a:lnTo>
                  <a:lnTo>
                    <a:pt x="3316" y="545"/>
                  </a:lnTo>
                  <a:lnTo>
                    <a:pt x="3452" y="572"/>
                  </a:lnTo>
                  <a:lnTo>
                    <a:pt x="3507" y="626"/>
                  </a:lnTo>
                  <a:lnTo>
                    <a:pt x="3561" y="680"/>
                  </a:lnTo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1" name="Google Shape;3961;p34"/>
            <p:cNvSpPr/>
            <p:nvPr/>
          </p:nvSpPr>
          <p:spPr>
            <a:xfrm>
              <a:off x="2634975" y="1739550"/>
              <a:ext cx="85625" cy="54375"/>
            </a:xfrm>
            <a:custGeom>
              <a:avLst/>
              <a:gdLst/>
              <a:ahLst/>
              <a:cxnLst/>
              <a:rect l="l" t="t" r="r" b="b"/>
              <a:pathLst>
                <a:path w="3425" h="2175" extrusionOk="0">
                  <a:moveTo>
                    <a:pt x="3017" y="1"/>
                  </a:moveTo>
                  <a:lnTo>
                    <a:pt x="2908" y="28"/>
                  </a:lnTo>
                  <a:lnTo>
                    <a:pt x="762" y="408"/>
                  </a:lnTo>
                  <a:lnTo>
                    <a:pt x="327" y="490"/>
                  </a:lnTo>
                  <a:lnTo>
                    <a:pt x="218" y="517"/>
                  </a:lnTo>
                  <a:lnTo>
                    <a:pt x="109" y="599"/>
                  </a:lnTo>
                  <a:lnTo>
                    <a:pt x="82" y="680"/>
                  </a:lnTo>
                  <a:lnTo>
                    <a:pt x="28" y="816"/>
                  </a:lnTo>
                  <a:lnTo>
                    <a:pt x="1" y="1224"/>
                  </a:lnTo>
                  <a:lnTo>
                    <a:pt x="28" y="1414"/>
                  </a:lnTo>
                  <a:lnTo>
                    <a:pt x="55" y="1495"/>
                  </a:lnTo>
                  <a:lnTo>
                    <a:pt x="82" y="1550"/>
                  </a:lnTo>
                  <a:lnTo>
                    <a:pt x="218" y="1631"/>
                  </a:lnTo>
                  <a:lnTo>
                    <a:pt x="381" y="1658"/>
                  </a:lnTo>
                  <a:lnTo>
                    <a:pt x="2609" y="2093"/>
                  </a:lnTo>
                  <a:lnTo>
                    <a:pt x="3044" y="2175"/>
                  </a:lnTo>
                  <a:lnTo>
                    <a:pt x="3180" y="2175"/>
                  </a:lnTo>
                  <a:lnTo>
                    <a:pt x="3262" y="2120"/>
                  </a:lnTo>
                  <a:lnTo>
                    <a:pt x="3316" y="2039"/>
                  </a:lnTo>
                  <a:lnTo>
                    <a:pt x="3370" y="1930"/>
                  </a:lnTo>
                  <a:lnTo>
                    <a:pt x="3398" y="1495"/>
                  </a:lnTo>
                  <a:lnTo>
                    <a:pt x="3425" y="1169"/>
                  </a:lnTo>
                  <a:lnTo>
                    <a:pt x="3398" y="816"/>
                  </a:lnTo>
                  <a:lnTo>
                    <a:pt x="3343" y="137"/>
                  </a:lnTo>
                  <a:lnTo>
                    <a:pt x="3316" y="55"/>
                  </a:lnTo>
                  <a:lnTo>
                    <a:pt x="3262" y="28"/>
                  </a:lnTo>
                  <a:lnTo>
                    <a:pt x="3207" y="1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2" name="Google Shape;3962;p34"/>
            <p:cNvSpPr/>
            <p:nvPr/>
          </p:nvSpPr>
          <p:spPr>
            <a:xfrm>
              <a:off x="2634975" y="1739550"/>
              <a:ext cx="85625" cy="54375"/>
            </a:xfrm>
            <a:custGeom>
              <a:avLst/>
              <a:gdLst/>
              <a:ahLst/>
              <a:cxnLst/>
              <a:rect l="l" t="t" r="r" b="b"/>
              <a:pathLst>
                <a:path w="3425" h="2175" fill="none" extrusionOk="0">
                  <a:moveTo>
                    <a:pt x="3343" y="137"/>
                  </a:moveTo>
                  <a:lnTo>
                    <a:pt x="3343" y="137"/>
                  </a:lnTo>
                  <a:lnTo>
                    <a:pt x="3398" y="816"/>
                  </a:lnTo>
                  <a:lnTo>
                    <a:pt x="3425" y="1169"/>
                  </a:lnTo>
                  <a:lnTo>
                    <a:pt x="3398" y="1495"/>
                  </a:lnTo>
                  <a:lnTo>
                    <a:pt x="3398" y="1495"/>
                  </a:lnTo>
                  <a:lnTo>
                    <a:pt x="3370" y="1930"/>
                  </a:lnTo>
                  <a:lnTo>
                    <a:pt x="3316" y="2039"/>
                  </a:lnTo>
                  <a:lnTo>
                    <a:pt x="3262" y="2120"/>
                  </a:lnTo>
                  <a:lnTo>
                    <a:pt x="3180" y="2175"/>
                  </a:lnTo>
                  <a:lnTo>
                    <a:pt x="3044" y="2175"/>
                  </a:lnTo>
                  <a:lnTo>
                    <a:pt x="2609" y="2093"/>
                  </a:lnTo>
                  <a:lnTo>
                    <a:pt x="2609" y="2093"/>
                  </a:lnTo>
                  <a:lnTo>
                    <a:pt x="381" y="1658"/>
                  </a:lnTo>
                  <a:lnTo>
                    <a:pt x="381" y="1658"/>
                  </a:lnTo>
                  <a:lnTo>
                    <a:pt x="218" y="1631"/>
                  </a:lnTo>
                  <a:lnTo>
                    <a:pt x="82" y="1550"/>
                  </a:lnTo>
                  <a:lnTo>
                    <a:pt x="55" y="1495"/>
                  </a:lnTo>
                  <a:lnTo>
                    <a:pt x="28" y="1414"/>
                  </a:lnTo>
                  <a:lnTo>
                    <a:pt x="1" y="1224"/>
                  </a:lnTo>
                  <a:lnTo>
                    <a:pt x="1" y="1224"/>
                  </a:lnTo>
                  <a:lnTo>
                    <a:pt x="28" y="816"/>
                  </a:lnTo>
                  <a:lnTo>
                    <a:pt x="82" y="680"/>
                  </a:lnTo>
                  <a:lnTo>
                    <a:pt x="109" y="599"/>
                  </a:lnTo>
                  <a:lnTo>
                    <a:pt x="218" y="517"/>
                  </a:lnTo>
                  <a:lnTo>
                    <a:pt x="327" y="490"/>
                  </a:lnTo>
                  <a:lnTo>
                    <a:pt x="762" y="408"/>
                  </a:lnTo>
                  <a:lnTo>
                    <a:pt x="762" y="408"/>
                  </a:lnTo>
                  <a:lnTo>
                    <a:pt x="2908" y="28"/>
                  </a:lnTo>
                  <a:lnTo>
                    <a:pt x="2908" y="28"/>
                  </a:lnTo>
                  <a:lnTo>
                    <a:pt x="3017" y="1"/>
                  </a:lnTo>
                  <a:lnTo>
                    <a:pt x="3153" y="1"/>
                  </a:lnTo>
                  <a:lnTo>
                    <a:pt x="3207" y="1"/>
                  </a:lnTo>
                  <a:lnTo>
                    <a:pt x="3262" y="28"/>
                  </a:lnTo>
                  <a:lnTo>
                    <a:pt x="3316" y="55"/>
                  </a:lnTo>
                  <a:lnTo>
                    <a:pt x="3343" y="137"/>
                  </a:lnTo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63" name="Google Shape;3963;p34"/>
          <p:cNvSpPr txBox="1"/>
          <p:nvPr/>
        </p:nvSpPr>
        <p:spPr>
          <a:xfrm>
            <a:off x="6716434" y="6542550"/>
            <a:ext cx="4305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>
                <a:solidFill>
                  <a:srgbClr val="043A56"/>
                </a:solidFill>
                <a:latin typeface="Fira Sans Black"/>
                <a:ea typeface="Fira Sans Black"/>
                <a:cs typeface="Fira Sans Black"/>
                <a:sym typeface="Fira Sans Black"/>
              </a:rPr>
              <a:t>Plantilla para presentaciones</a:t>
            </a:r>
            <a:endParaRPr sz="2400">
              <a:solidFill>
                <a:srgbClr val="043A56"/>
              </a:solidFill>
              <a:latin typeface="Fira Sans Black"/>
              <a:ea typeface="Fira Sans Black"/>
              <a:cs typeface="Fira Sans Black"/>
              <a:sym typeface="Fira Sans Black"/>
            </a:endParaRPr>
          </a:p>
        </p:txBody>
      </p:sp>
      <p:sp>
        <p:nvSpPr>
          <p:cNvPr id="3964" name="Google Shape;3964;p34"/>
          <p:cNvSpPr txBox="1"/>
          <p:nvPr/>
        </p:nvSpPr>
        <p:spPr>
          <a:xfrm rot="-5398572">
            <a:off x="-990400" y="8352375"/>
            <a:ext cx="2889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lt1"/>
                </a:solidFill>
                <a:latin typeface="Fira Sans ExtraLight"/>
                <a:ea typeface="Fira Sans ExtraLight"/>
                <a:cs typeface="Fira Sans ExtraLight"/>
                <a:sym typeface="Fira Sans ExtraLight"/>
              </a:rPr>
              <a:t>Experiencia Reto / Secretaría de Educación / 2025</a:t>
            </a:r>
            <a:endParaRPr sz="800">
              <a:solidFill>
                <a:schemeClr val="lt1"/>
              </a:solidFill>
              <a:latin typeface="Fira Sans ExtraLight"/>
              <a:ea typeface="Fira Sans ExtraLight"/>
              <a:cs typeface="Fira Sans ExtraLight"/>
              <a:sym typeface="Fira Sans ExtraLight"/>
            </a:endParaRPr>
          </a:p>
        </p:txBody>
      </p:sp>
      <p:sp>
        <p:nvSpPr>
          <p:cNvPr id="3965" name="Google Shape;3965;p34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15</a:t>
            </a:fld>
            <a:endParaRPr/>
          </a:p>
        </p:txBody>
      </p:sp>
      <p:grpSp>
        <p:nvGrpSpPr>
          <p:cNvPr id="4723" name="Google Shape;4723;p34"/>
          <p:cNvGrpSpPr/>
          <p:nvPr/>
        </p:nvGrpSpPr>
        <p:grpSpPr>
          <a:xfrm>
            <a:off x="11701129" y="-6267525"/>
            <a:ext cx="10300872" cy="10287023"/>
            <a:chOff x="4113325" y="1009900"/>
            <a:chExt cx="502075" cy="501400"/>
          </a:xfrm>
        </p:grpSpPr>
        <p:sp>
          <p:nvSpPr>
            <p:cNvPr id="4724" name="Google Shape;4724;p34"/>
            <p:cNvSpPr/>
            <p:nvPr/>
          </p:nvSpPr>
          <p:spPr>
            <a:xfrm>
              <a:off x="4113325" y="1009900"/>
              <a:ext cx="502075" cy="501400"/>
            </a:xfrm>
            <a:custGeom>
              <a:avLst/>
              <a:gdLst/>
              <a:ahLst/>
              <a:cxnLst/>
              <a:rect l="l" t="t" r="r" b="b"/>
              <a:pathLst>
                <a:path w="20083" h="20056" extrusionOk="0">
                  <a:moveTo>
                    <a:pt x="10544" y="191"/>
                  </a:moveTo>
                  <a:lnTo>
                    <a:pt x="11061" y="245"/>
                  </a:lnTo>
                  <a:lnTo>
                    <a:pt x="11550" y="299"/>
                  </a:lnTo>
                  <a:lnTo>
                    <a:pt x="12039" y="381"/>
                  </a:lnTo>
                  <a:lnTo>
                    <a:pt x="12501" y="489"/>
                  </a:lnTo>
                  <a:lnTo>
                    <a:pt x="12963" y="625"/>
                  </a:lnTo>
                  <a:lnTo>
                    <a:pt x="13425" y="788"/>
                  </a:lnTo>
                  <a:lnTo>
                    <a:pt x="13860" y="951"/>
                  </a:lnTo>
                  <a:lnTo>
                    <a:pt x="14322" y="1142"/>
                  </a:lnTo>
                  <a:lnTo>
                    <a:pt x="14729" y="1359"/>
                  </a:lnTo>
                  <a:lnTo>
                    <a:pt x="15137" y="1604"/>
                  </a:lnTo>
                  <a:lnTo>
                    <a:pt x="15545" y="1875"/>
                  </a:lnTo>
                  <a:lnTo>
                    <a:pt x="15925" y="2147"/>
                  </a:lnTo>
                  <a:lnTo>
                    <a:pt x="16306" y="2419"/>
                  </a:lnTo>
                  <a:lnTo>
                    <a:pt x="16659" y="2745"/>
                  </a:lnTo>
                  <a:lnTo>
                    <a:pt x="17012" y="3071"/>
                  </a:lnTo>
                  <a:lnTo>
                    <a:pt x="17338" y="3397"/>
                  </a:lnTo>
                  <a:lnTo>
                    <a:pt x="17637" y="3778"/>
                  </a:lnTo>
                  <a:lnTo>
                    <a:pt x="17936" y="4131"/>
                  </a:lnTo>
                  <a:lnTo>
                    <a:pt x="18208" y="4539"/>
                  </a:lnTo>
                  <a:lnTo>
                    <a:pt x="18452" y="4919"/>
                  </a:lnTo>
                  <a:lnTo>
                    <a:pt x="18697" y="5327"/>
                  </a:lnTo>
                  <a:lnTo>
                    <a:pt x="18914" y="5762"/>
                  </a:lnTo>
                  <a:lnTo>
                    <a:pt x="19105" y="6196"/>
                  </a:lnTo>
                  <a:lnTo>
                    <a:pt x="19295" y="6631"/>
                  </a:lnTo>
                  <a:lnTo>
                    <a:pt x="19458" y="7093"/>
                  </a:lnTo>
                  <a:lnTo>
                    <a:pt x="19567" y="7555"/>
                  </a:lnTo>
                  <a:lnTo>
                    <a:pt x="19675" y="8044"/>
                  </a:lnTo>
                  <a:lnTo>
                    <a:pt x="19784" y="8533"/>
                  </a:lnTo>
                  <a:lnTo>
                    <a:pt x="19838" y="9023"/>
                  </a:lnTo>
                  <a:lnTo>
                    <a:pt x="19866" y="9512"/>
                  </a:lnTo>
                  <a:lnTo>
                    <a:pt x="19893" y="10028"/>
                  </a:lnTo>
                  <a:lnTo>
                    <a:pt x="19866" y="10544"/>
                  </a:lnTo>
                  <a:lnTo>
                    <a:pt x="19838" y="11034"/>
                  </a:lnTo>
                  <a:lnTo>
                    <a:pt x="19784" y="11523"/>
                  </a:lnTo>
                  <a:lnTo>
                    <a:pt x="19675" y="12012"/>
                  </a:lnTo>
                  <a:lnTo>
                    <a:pt x="19567" y="12474"/>
                  </a:lnTo>
                  <a:lnTo>
                    <a:pt x="19458" y="12963"/>
                  </a:lnTo>
                  <a:lnTo>
                    <a:pt x="19295" y="13398"/>
                  </a:lnTo>
                  <a:lnTo>
                    <a:pt x="19105" y="13860"/>
                  </a:lnTo>
                  <a:lnTo>
                    <a:pt x="18914" y="14295"/>
                  </a:lnTo>
                  <a:lnTo>
                    <a:pt x="18697" y="14702"/>
                  </a:lnTo>
                  <a:lnTo>
                    <a:pt x="18452" y="15137"/>
                  </a:lnTo>
                  <a:lnTo>
                    <a:pt x="18208" y="15518"/>
                  </a:lnTo>
                  <a:lnTo>
                    <a:pt x="17936" y="15925"/>
                  </a:lnTo>
                  <a:lnTo>
                    <a:pt x="17637" y="16278"/>
                  </a:lnTo>
                  <a:lnTo>
                    <a:pt x="17338" y="16632"/>
                  </a:lnTo>
                  <a:lnTo>
                    <a:pt x="17012" y="16985"/>
                  </a:lnTo>
                  <a:lnTo>
                    <a:pt x="16659" y="17311"/>
                  </a:lnTo>
                  <a:lnTo>
                    <a:pt x="16306" y="17610"/>
                  </a:lnTo>
                  <a:lnTo>
                    <a:pt x="15925" y="17909"/>
                  </a:lnTo>
                  <a:lnTo>
                    <a:pt x="15545" y="18181"/>
                  </a:lnTo>
                  <a:lnTo>
                    <a:pt x="15137" y="18452"/>
                  </a:lnTo>
                  <a:lnTo>
                    <a:pt x="14729" y="18670"/>
                  </a:lnTo>
                  <a:lnTo>
                    <a:pt x="14322" y="18887"/>
                  </a:lnTo>
                  <a:lnTo>
                    <a:pt x="13860" y="19105"/>
                  </a:lnTo>
                  <a:lnTo>
                    <a:pt x="13425" y="19268"/>
                  </a:lnTo>
                  <a:lnTo>
                    <a:pt x="12963" y="19431"/>
                  </a:lnTo>
                  <a:lnTo>
                    <a:pt x="12501" y="19567"/>
                  </a:lnTo>
                  <a:lnTo>
                    <a:pt x="12039" y="19675"/>
                  </a:lnTo>
                  <a:lnTo>
                    <a:pt x="11550" y="19757"/>
                  </a:lnTo>
                  <a:lnTo>
                    <a:pt x="11061" y="19811"/>
                  </a:lnTo>
                  <a:lnTo>
                    <a:pt x="10544" y="19866"/>
                  </a:lnTo>
                  <a:lnTo>
                    <a:pt x="9539" y="19866"/>
                  </a:lnTo>
                  <a:lnTo>
                    <a:pt x="9050" y="19811"/>
                  </a:lnTo>
                  <a:lnTo>
                    <a:pt x="8533" y="19757"/>
                  </a:lnTo>
                  <a:lnTo>
                    <a:pt x="8071" y="19675"/>
                  </a:lnTo>
                  <a:lnTo>
                    <a:pt x="7582" y="19567"/>
                  </a:lnTo>
                  <a:lnTo>
                    <a:pt x="7120" y="19431"/>
                  </a:lnTo>
                  <a:lnTo>
                    <a:pt x="6658" y="19268"/>
                  </a:lnTo>
                  <a:lnTo>
                    <a:pt x="6224" y="19105"/>
                  </a:lnTo>
                  <a:lnTo>
                    <a:pt x="5789" y="18887"/>
                  </a:lnTo>
                  <a:lnTo>
                    <a:pt x="5354" y="18670"/>
                  </a:lnTo>
                  <a:lnTo>
                    <a:pt x="4946" y="18452"/>
                  </a:lnTo>
                  <a:lnTo>
                    <a:pt x="4539" y="18181"/>
                  </a:lnTo>
                  <a:lnTo>
                    <a:pt x="4158" y="17909"/>
                  </a:lnTo>
                  <a:lnTo>
                    <a:pt x="3778" y="17610"/>
                  </a:lnTo>
                  <a:lnTo>
                    <a:pt x="3424" y="17311"/>
                  </a:lnTo>
                  <a:lnTo>
                    <a:pt x="3098" y="16985"/>
                  </a:lnTo>
                  <a:lnTo>
                    <a:pt x="2772" y="16632"/>
                  </a:lnTo>
                  <a:lnTo>
                    <a:pt x="2446" y="16278"/>
                  </a:lnTo>
                  <a:lnTo>
                    <a:pt x="2147" y="15925"/>
                  </a:lnTo>
                  <a:lnTo>
                    <a:pt x="1875" y="15518"/>
                  </a:lnTo>
                  <a:lnTo>
                    <a:pt x="1631" y="15137"/>
                  </a:lnTo>
                  <a:lnTo>
                    <a:pt x="1386" y="14702"/>
                  </a:lnTo>
                  <a:lnTo>
                    <a:pt x="1169" y="14295"/>
                  </a:lnTo>
                  <a:lnTo>
                    <a:pt x="979" y="13860"/>
                  </a:lnTo>
                  <a:lnTo>
                    <a:pt x="788" y="13398"/>
                  </a:lnTo>
                  <a:lnTo>
                    <a:pt x="653" y="12963"/>
                  </a:lnTo>
                  <a:lnTo>
                    <a:pt x="517" y="12474"/>
                  </a:lnTo>
                  <a:lnTo>
                    <a:pt x="408" y="12012"/>
                  </a:lnTo>
                  <a:lnTo>
                    <a:pt x="326" y="11523"/>
                  </a:lnTo>
                  <a:lnTo>
                    <a:pt x="245" y="11034"/>
                  </a:lnTo>
                  <a:lnTo>
                    <a:pt x="218" y="10544"/>
                  </a:lnTo>
                  <a:lnTo>
                    <a:pt x="191" y="10028"/>
                  </a:lnTo>
                  <a:lnTo>
                    <a:pt x="218" y="9512"/>
                  </a:lnTo>
                  <a:lnTo>
                    <a:pt x="245" y="9023"/>
                  </a:lnTo>
                  <a:lnTo>
                    <a:pt x="326" y="8533"/>
                  </a:lnTo>
                  <a:lnTo>
                    <a:pt x="408" y="8044"/>
                  </a:lnTo>
                  <a:lnTo>
                    <a:pt x="517" y="7555"/>
                  </a:lnTo>
                  <a:lnTo>
                    <a:pt x="653" y="7093"/>
                  </a:lnTo>
                  <a:lnTo>
                    <a:pt x="788" y="6631"/>
                  </a:lnTo>
                  <a:lnTo>
                    <a:pt x="979" y="6196"/>
                  </a:lnTo>
                  <a:lnTo>
                    <a:pt x="1169" y="5762"/>
                  </a:lnTo>
                  <a:lnTo>
                    <a:pt x="1386" y="5327"/>
                  </a:lnTo>
                  <a:lnTo>
                    <a:pt x="1631" y="4919"/>
                  </a:lnTo>
                  <a:lnTo>
                    <a:pt x="1875" y="4539"/>
                  </a:lnTo>
                  <a:lnTo>
                    <a:pt x="2147" y="4131"/>
                  </a:lnTo>
                  <a:lnTo>
                    <a:pt x="2446" y="3778"/>
                  </a:lnTo>
                  <a:lnTo>
                    <a:pt x="2772" y="3397"/>
                  </a:lnTo>
                  <a:lnTo>
                    <a:pt x="3098" y="3071"/>
                  </a:lnTo>
                  <a:lnTo>
                    <a:pt x="3424" y="2745"/>
                  </a:lnTo>
                  <a:lnTo>
                    <a:pt x="3778" y="2419"/>
                  </a:lnTo>
                  <a:lnTo>
                    <a:pt x="4158" y="2147"/>
                  </a:lnTo>
                  <a:lnTo>
                    <a:pt x="4539" y="1875"/>
                  </a:lnTo>
                  <a:lnTo>
                    <a:pt x="4946" y="1604"/>
                  </a:lnTo>
                  <a:lnTo>
                    <a:pt x="5354" y="1359"/>
                  </a:lnTo>
                  <a:lnTo>
                    <a:pt x="5789" y="1142"/>
                  </a:lnTo>
                  <a:lnTo>
                    <a:pt x="6224" y="951"/>
                  </a:lnTo>
                  <a:lnTo>
                    <a:pt x="6658" y="788"/>
                  </a:lnTo>
                  <a:lnTo>
                    <a:pt x="7120" y="625"/>
                  </a:lnTo>
                  <a:lnTo>
                    <a:pt x="7582" y="489"/>
                  </a:lnTo>
                  <a:lnTo>
                    <a:pt x="8071" y="381"/>
                  </a:lnTo>
                  <a:lnTo>
                    <a:pt x="8533" y="299"/>
                  </a:lnTo>
                  <a:lnTo>
                    <a:pt x="9050" y="245"/>
                  </a:lnTo>
                  <a:lnTo>
                    <a:pt x="9539" y="191"/>
                  </a:lnTo>
                  <a:close/>
                  <a:moveTo>
                    <a:pt x="9539" y="0"/>
                  </a:moveTo>
                  <a:lnTo>
                    <a:pt x="9023" y="28"/>
                  </a:lnTo>
                  <a:lnTo>
                    <a:pt x="8506" y="109"/>
                  </a:lnTo>
                  <a:lnTo>
                    <a:pt x="8017" y="191"/>
                  </a:lnTo>
                  <a:lnTo>
                    <a:pt x="7528" y="299"/>
                  </a:lnTo>
                  <a:lnTo>
                    <a:pt x="7066" y="435"/>
                  </a:lnTo>
                  <a:lnTo>
                    <a:pt x="6604" y="598"/>
                  </a:lnTo>
                  <a:lnTo>
                    <a:pt x="6142" y="788"/>
                  </a:lnTo>
                  <a:lnTo>
                    <a:pt x="5707" y="979"/>
                  </a:lnTo>
                  <a:lnTo>
                    <a:pt x="5272" y="1196"/>
                  </a:lnTo>
                  <a:lnTo>
                    <a:pt x="4838" y="1441"/>
                  </a:lnTo>
                  <a:lnTo>
                    <a:pt x="4430" y="1712"/>
                  </a:lnTo>
                  <a:lnTo>
                    <a:pt x="4049" y="1984"/>
                  </a:lnTo>
                  <a:lnTo>
                    <a:pt x="3669" y="2283"/>
                  </a:lnTo>
                  <a:lnTo>
                    <a:pt x="3289" y="2609"/>
                  </a:lnTo>
                  <a:lnTo>
                    <a:pt x="2962" y="2935"/>
                  </a:lnTo>
                  <a:lnTo>
                    <a:pt x="2609" y="3289"/>
                  </a:lnTo>
                  <a:lnTo>
                    <a:pt x="2310" y="3642"/>
                  </a:lnTo>
                  <a:lnTo>
                    <a:pt x="2011" y="4022"/>
                  </a:lnTo>
                  <a:lnTo>
                    <a:pt x="1712" y="4430"/>
                  </a:lnTo>
                  <a:lnTo>
                    <a:pt x="1468" y="4838"/>
                  </a:lnTo>
                  <a:lnTo>
                    <a:pt x="1223" y="5245"/>
                  </a:lnTo>
                  <a:lnTo>
                    <a:pt x="1006" y="5680"/>
                  </a:lnTo>
                  <a:lnTo>
                    <a:pt x="788" y="6115"/>
                  </a:lnTo>
                  <a:lnTo>
                    <a:pt x="625" y="6577"/>
                  </a:lnTo>
                  <a:lnTo>
                    <a:pt x="462" y="7039"/>
                  </a:lnTo>
                  <a:lnTo>
                    <a:pt x="326" y="7528"/>
                  </a:lnTo>
                  <a:lnTo>
                    <a:pt x="218" y="8017"/>
                  </a:lnTo>
                  <a:lnTo>
                    <a:pt x="136" y="8506"/>
                  </a:lnTo>
                  <a:lnTo>
                    <a:pt x="55" y="8995"/>
                  </a:lnTo>
                  <a:lnTo>
                    <a:pt x="28" y="9512"/>
                  </a:lnTo>
                  <a:lnTo>
                    <a:pt x="0" y="10028"/>
                  </a:lnTo>
                  <a:lnTo>
                    <a:pt x="28" y="10544"/>
                  </a:lnTo>
                  <a:lnTo>
                    <a:pt x="55" y="11061"/>
                  </a:lnTo>
                  <a:lnTo>
                    <a:pt x="136" y="11550"/>
                  </a:lnTo>
                  <a:lnTo>
                    <a:pt x="218" y="12039"/>
                  </a:lnTo>
                  <a:lnTo>
                    <a:pt x="326" y="12528"/>
                  </a:lnTo>
                  <a:lnTo>
                    <a:pt x="462" y="13017"/>
                  </a:lnTo>
                  <a:lnTo>
                    <a:pt x="625" y="13479"/>
                  </a:lnTo>
                  <a:lnTo>
                    <a:pt x="788" y="13941"/>
                  </a:lnTo>
                  <a:lnTo>
                    <a:pt x="1006" y="14376"/>
                  </a:lnTo>
                  <a:lnTo>
                    <a:pt x="1223" y="14811"/>
                  </a:lnTo>
                  <a:lnTo>
                    <a:pt x="1468" y="15219"/>
                  </a:lnTo>
                  <a:lnTo>
                    <a:pt x="1712" y="15626"/>
                  </a:lnTo>
                  <a:lnTo>
                    <a:pt x="2011" y="16034"/>
                  </a:lnTo>
                  <a:lnTo>
                    <a:pt x="2310" y="16414"/>
                  </a:lnTo>
                  <a:lnTo>
                    <a:pt x="2609" y="16768"/>
                  </a:lnTo>
                  <a:lnTo>
                    <a:pt x="2962" y="17121"/>
                  </a:lnTo>
                  <a:lnTo>
                    <a:pt x="3289" y="17447"/>
                  </a:lnTo>
                  <a:lnTo>
                    <a:pt x="3669" y="17773"/>
                  </a:lnTo>
                  <a:lnTo>
                    <a:pt x="4049" y="18072"/>
                  </a:lnTo>
                  <a:lnTo>
                    <a:pt x="4430" y="18344"/>
                  </a:lnTo>
                  <a:lnTo>
                    <a:pt x="4838" y="18616"/>
                  </a:lnTo>
                  <a:lnTo>
                    <a:pt x="5272" y="18860"/>
                  </a:lnTo>
                  <a:lnTo>
                    <a:pt x="5707" y="19078"/>
                  </a:lnTo>
                  <a:lnTo>
                    <a:pt x="6142" y="19268"/>
                  </a:lnTo>
                  <a:lnTo>
                    <a:pt x="6604" y="19458"/>
                  </a:lnTo>
                  <a:lnTo>
                    <a:pt x="7066" y="19621"/>
                  </a:lnTo>
                  <a:lnTo>
                    <a:pt x="7528" y="19757"/>
                  </a:lnTo>
                  <a:lnTo>
                    <a:pt x="8017" y="19866"/>
                  </a:lnTo>
                  <a:lnTo>
                    <a:pt x="8506" y="19947"/>
                  </a:lnTo>
                  <a:lnTo>
                    <a:pt x="9023" y="20001"/>
                  </a:lnTo>
                  <a:lnTo>
                    <a:pt x="9539" y="20056"/>
                  </a:lnTo>
                  <a:lnTo>
                    <a:pt x="10572" y="20056"/>
                  </a:lnTo>
                  <a:lnTo>
                    <a:pt x="11061" y="20001"/>
                  </a:lnTo>
                  <a:lnTo>
                    <a:pt x="11577" y="19947"/>
                  </a:lnTo>
                  <a:lnTo>
                    <a:pt x="12066" y="19866"/>
                  </a:lnTo>
                  <a:lnTo>
                    <a:pt x="12555" y="19757"/>
                  </a:lnTo>
                  <a:lnTo>
                    <a:pt x="13017" y="19621"/>
                  </a:lnTo>
                  <a:lnTo>
                    <a:pt x="13479" y="19458"/>
                  </a:lnTo>
                  <a:lnTo>
                    <a:pt x="13941" y="19268"/>
                  </a:lnTo>
                  <a:lnTo>
                    <a:pt x="14403" y="19078"/>
                  </a:lnTo>
                  <a:lnTo>
                    <a:pt x="14811" y="18860"/>
                  </a:lnTo>
                  <a:lnTo>
                    <a:pt x="15246" y="18616"/>
                  </a:lnTo>
                  <a:lnTo>
                    <a:pt x="15653" y="18344"/>
                  </a:lnTo>
                  <a:lnTo>
                    <a:pt x="16034" y="18072"/>
                  </a:lnTo>
                  <a:lnTo>
                    <a:pt x="16414" y="17773"/>
                  </a:lnTo>
                  <a:lnTo>
                    <a:pt x="16795" y="17447"/>
                  </a:lnTo>
                  <a:lnTo>
                    <a:pt x="17148" y="17121"/>
                  </a:lnTo>
                  <a:lnTo>
                    <a:pt x="17474" y="16768"/>
                  </a:lnTo>
                  <a:lnTo>
                    <a:pt x="17773" y="16414"/>
                  </a:lnTo>
                  <a:lnTo>
                    <a:pt x="18072" y="16034"/>
                  </a:lnTo>
                  <a:lnTo>
                    <a:pt x="18371" y="15626"/>
                  </a:lnTo>
                  <a:lnTo>
                    <a:pt x="18616" y="15219"/>
                  </a:lnTo>
                  <a:lnTo>
                    <a:pt x="18860" y="14811"/>
                  </a:lnTo>
                  <a:lnTo>
                    <a:pt x="19077" y="14376"/>
                  </a:lnTo>
                  <a:lnTo>
                    <a:pt x="19295" y="13941"/>
                  </a:lnTo>
                  <a:lnTo>
                    <a:pt x="19458" y="13479"/>
                  </a:lnTo>
                  <a:lnTo>
                    <a:pt x="19621" y="13017"/>
                  </a:lnTo>
                  <a:lnTo>
                    <a:pt x="19757" y="12528"/>
                  </a:lnTo>
                  <a:lnTo>
                    <a:pt x="19866" y="12039"/>
                  </a:lnTo>
                  <a:lnTo>
                    <a:pt x="19974" y="11550"/>
                  </a:lnTo>
                  <a:lnTo>
                    <a:pt x="20029" y="11061"/>
                  </a:lnTo>
                  <a:lnTo>
                    <a:pt x="20056" y="10544"/>
                  </a:lnTo>
                  <a:lnTo>
                    <a:pt x="20083" y="10028"/>
                  </a:lnTo>
                  <a:lnTo>
                    <a:pt x="20056" y="9512"/>
                  </a:lnTo>
                  <a:lnTo>
                    <a:pt x="20029" y="8995"/>
                  </a:lnTo>
                  <a:lnTo>
                    <a:pt x="19974" y="8506"/>
                  </a:lnTo>
                  <a:lnTo>
                    <a:pt x="19866" y="8017"/>
                  </a:lnTo>
                  <a:lnTo>
                    <a:pt x="19757" y="7528"/>
                  </a:lnTo>
                  <a:lnTo>
                    <a:pt x="19621" y="7039"/>
                  </a:lnTo>
                  <a:lnTo>
                    <a:pt x="19458" y="6577"/>
                  </a:lnTo>
                  <a:lnTo>
                    <a:pt x="19295" y="6115"/>
                  </a:lnTo>
                  <a:lnTo>
                    <a:pt x="19077" y="5680"/>
                  </a:lnTo>
                  <a:lnTo>
                    <a:pt x="18860" y="5245"/>
                  </a:lnTo>
                  <a:lnTo>
                    <a:pt x="18616" y="4838"/>
                  </a:lnTo>
                  <a:lnTo>
                    <a:pt x="18371" y="4430"/>
                  </a:lnTo>
                  <a:lnTo>
                    <a:pt x="18072" y="4022"/>
                  </a:lnTo>
                  <a:lnTo>
                    <a:pt x="17773" y="3642"/>
                  </a:lnTo>
                  <a:lnTo>
                    <a:pt x="17474" y="3289"/>
                  </a:lnTo>
                  <a:lnTo>
                    <a:pt x="17148" y="2935"/>
                  </a:lnTo>
                  <a:lnTo>
                    <a:pt x="16795" y="2609"/>
                  </a:lnTo>
                  <a:lnTo>
                    <a:pt x="16414" y="2283"/>
                  </a:lnTo>
                  <a:lnTo>
                    <a:pt x="16034" y="1984"/>
                  </a:lnTo>
                  <a:lnTo>
                    <a:pt x="15653" y="1712"/>
                  </a:lnTo>
                  <a:lnTo>
                    <a:pt x="15246" y="1441"/>
                  </a:lnTo>
                  <a:lnTo>
                    <a:pt x="14811" y="1196"/>
                  </a:lnTo>
                  <a:lnTo>
                    <a:pt x="14403" y="979"/>
                  </a:lnTo>
                  <a:lnTo>
                    <a:pt x="13941" y="788"/>
                  </a:lnTo>
                  <a:lnTo>
                    <a:pt x="13479" y="598"/>
                  </a:lnTo>
                  <a:lnTo>
                    <a:pt x="13017" y="435"/>
                  </a:lnTo>
                  <a:lnTo>
                    <a:pt x="12555" y="299"/>
                  </a:lnTo>
                  <a:lnTo>
                    <a:pt x="12066" y="191"/>
                  </a:lnTo>
                  <a:lnTo>
                    <a:pt x="11577" y="109"/>
                  </a:lnTo>
                  <a:lnTo>
                    <a:pt x="11061" y="28"/>
                  </a:lnTo>
                  <a:lnTo>
                    <a:pt x="10572" y="0"/>
                  </a:lnTo>
                  <a:close/>
                </a:path>
              </a:pathLst>
            </a:custGeom>
            <a:solidFill>
              <a:srgbClr val="FCE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5" name="Google Shape;4725;p34"/>
            <p:cNvSpPr/>
            <p:nvPr/>
          </p:nvSpPr>
          <p:spPr>
            <a:xfrm>
              <a:off x="4162225" y="1058800"/>
              <a:ext cx="404275" cy="403600"/>
            </a:xfrm>
            <a:custGeom>
              <a:avLst/>
              <a:gdLst/>
              <a:ahLst/>
              <a:cxnLst/>
              <a:rect l="l" t="t" r="r" b="b"/>
              <a:pathLst>
                <a:path w="16171" h="16144" extrusionOk="0">
                  <a:moveTo>
                    <a:pt x="8507" y="191"/>
                  </a:moveTo>
                  <a:lnTo>
                    <a:pt x="8887" y="218"/>
                  </a:lnTo>
                  <a:lnTo>
                    <a:pt x="9295" y="273"/>
                  </a:lnTo>
                  <a:lnTo>
                    <a:pt x="9675" y="354"/>
                  </a:lnTo>
                  <a:lnTo>
                    <a:pt x="10056" y="436"/>
                  </a:lnTo>
                  <a:lnTo>
                    <a:pt x="10436" y="544"/>
                  </a:lnTo>
                  <a:lnTo>
                    <a:pt x="10790" y="653"/>
                  </a:lnTo>
                  <a:lnTo>
                    <a:pt x="11143" y="816"/>
                  </a:lnTo>
                  <a:lnTo>
                    <a:pt x="11496" y="952"/>
                  </a:lnTo>
                  <a:lnTo>
                    <a:pt x="11849" y="1142"/>
                  </a:lnTo>
                  <a:lnTo>
                    <a:pt x="12176" y="1333"/>
                  </a:lnTo>
                  <a:lnTo>
                    <a:pt x="12502" y="1523"/>
                  </a:lnTo>
                  <a:lnTo>
                    <a:pt x="12801" y="1740"/>
                  </a:lnTo>
                  <a:lnTo>
                    <a:pt x="13100" y="1985"/>
                  </a:lnTo>
                  <a:lnTo>
                    <a:pt x="13398" y="2229"/>
                  </a:lnTo>
                  <a:lnTo>
                    <a:pt x="13670" y="2501"/>
                  </a:lnTo>
                  <a:lnTo>
                    <a:pt x="13915" y="2773"/>
                  </a:lnTo>
                  <a:lnTo>
                    <a:pt x="14159" y="3045"/>
                  </a:lnTo>
                  <a:lnTo>
                    <a:pt x="14404" y="3344"/>
                  </a:lnTo>
                  <a:lnTo>
                    <a:pt x="14621" y="3670"/>
                  </a:lnTo>
                  <a:lnTo>
                    <a:pt x="14839" y="3996"/>
                  </a:lnTo>
                  <a:lnTo>
                    <a:pt x="15029" y="4322"/>
                  </a:lnTo>
                  <a:lnTo>
                    <a:pt x="15192" y="4648"/>
                  </a:lnTo>
                  <a:lnTo>
                    <a:pt x="15355" y="5001"/>
                  </a:lnTo>
                  <a:lnTo>
                    <a:pt x="15491" y="5355"/>
                  </a:lnTo>
                  <a:lnTo>
                    <a:pt x="15627" y="5735"/>
                  </a:lnTo>
                  <a:lnTo>
                    <a:pt x="15736" y="6088"/>
                  </a:lnTo>
                  <a:lnTo>
                    <a:pt x="15817" y="6469"/>
                  </a:lnTo>
                  <a:lnTo>
                    <a:pt x="15871" y="6876"/>
                  </a:lnTo>
                  <a:lnTo>
                    <a:pt x="15926" y="7257"/>
                  </a:lnTo>
                  <a:lnTo>
                    <a:pt x="15953" y="7664"/>
                  </a:lnTo>
                  <a:lnTo>
                    <a:pt x="15980" y="8072"/>
                  </a:lnTo>
                  <a:lnTo>
                    <a:pt x="15953" y="8480"/>
                  </a:lnTo>
                  <a:lnTo>
                    <a:pt x="15926" y="8887"/>
                  </a:lnTo>
                  <a:lnTo>
                    <a:pt x="15871" y="9268"/>
                  </a:lnTo>
                  <a:lnTo>
                    <a:pt x="15817" y="9648"/>
                  </a:lnTo>
                  <a:lnTo>
                    <a:pt x="15736" y="10029"/>
                  </a:lnTo>
                  <a:lnTo>
                    <a:pt x="15627" y="10409"/>
                  </a:lnTo>
                  <a:lnTo>
                    <a:pt x="15491" y="10790"/>
                  </a:lnTo>
                  <a:lnTo>
                    <a:pt x="15355" y="11143"/>
                  </a:lnTo>
                  <a:lnTo>
                    <a:pt x="15192" y="11496"/>
                  </a:lnTo>
                  <a:lnTo>
                    <a:pt x="15029" y="11822"/>
                  </a:lnTo>
                  <a:lnTo>
                    <a:pt x="14839" y="12148"/>
                  </a:lnTo>
                  <a:lnTo>
                    <a:pt x="14621" y="12474"/>
                  </a:lnTo>
                  <a:lnTo>
                    <a:pt x="14404" y="12773"/>
                  </a:lnTo>
                  <a:lnTo>
                    <a:pt x="14159" y="13072"/>
                  </a:lnTo>
                  <a:lnTo>
                    <a:pt x="13915" y="13371"/>
                  </a:lnTo>
                  <a:lnTo>
                    <a:pt x="13670" y="13643"/>
                  </a:lnTo>
                  <a:lnTo>
                    <a:pt x="13398" y="13915"/>
                  </a:lnTo>
                  <a:lnTo>
                    <a:pt x="13100" y="14159"/>
                  </a:lnTo>
                  <a:lnTo>
                    <a:pt x="12801" y="14377"/>
                  </a:lnTo>
                  <a:lnTo>
                    <a:pt x="12502" y="14621"/>
                  </a:lnTo>
                  <a:lnTo>
                    <a:pt x="12176" y="14812"/>
                  </a:lnTo>
                  <a:lnTo>
                    <a:pt x="11849" y="15002"/>
                  </a:lnTo>
                  <a:lnTo>
                    <a:pt x="11496" y="15192"/>
                  </a:lnTo>
                  <a:lnTo>
                    <a:pt x="11143" y="15328"/>
                  </a:lnTo>
                  <a:lnTo>
                    <a:pt x="10790" y="15491"/>
                  </a:lnTo>
                  <a:lnTo>
                    <a:pt x="10436" y="15600"/>
                  </a:lnTo>
                  <a:lnTo>
                    <a:pt x="10056" y="15708"/>
                  </a:lnTo>
                  <a:lnTo>
                    <a:pt x="9675" y="15790"/>
                  </a:lnTo>
                  <a:lnTo>
                    <a:pt x="9295" y="15871"/>
                  </a:lnTo>
                  <a:lnTo>
                    <a:pt x="8887" y="15926"/>
                  </a:lnTo>
                  <a:lnTo>
                    <a:pt x="8507" y="15953"/>
                  </a:lnTo>
                  <a:lnTo>
                    <a:pt x="7692" y="15953"/>
                  </a:lnTo>
                  <a:lnTo>
                    <a:pt x="7284" y="15926"/>
                  </a:lnTo>
                  <a:lnTo>
                    <a:pt x="6876" y="15871"/>
                  </a:lnTo>
                  <a:lnTo>
                    <a:pt x="6496" y="15790"/>
                  </a:lnTo>
                  <a:lnTo>
                    <a:pt x="6115" y="15708"/>
                  </a:lnTo>
                  <a:lnTo>
                    <a:pt x="5735" y="15600"/>
                  </a:lnTo>
                  <a:lnTo>
                    <a:pt x="5382" y="15491"/>
                  </a:lnTo>
                  <a:lnTo>
                    <a:pt x="5028" y="15328"/>
                  </a:lnTo>
                  <a:lnTo>
                    <a:pt x="4675" y="15192"/>
                  </a:lnTo>
                  <a:lnTo>
                    <a:pt x="4322" y="15002"/>
                  </a:lnTo>
                  <a:lnTo>
                    <a:pt x="3996" y="14812"/>
                  </a:lnTo>
                  <a:lnTo>
                    <a:pt x="3670" y="14621"/>
                  </a:lnTo>
                  <a:lnTo>
                    <a:pt x="3371" y="14377"/>
                  </a:lnTo>
                  <a:lnTo>
                    <a:pt x="3072" y="14159"/>
                  </a:lnTo>
                  <a:lnTo>
                    <a:pt x="2800" y="13915"/>
                  </a:lnTo>
                  <a:lnTo>
                    <a:pt x="2501" y="13643"/>
                  </a:lnTo>
                  <a:lnTo>
                    <a:pt x="2257" y="13371"/>
                  </a:lnTo>
                  <a:lnTo>
                    <a:pt x="2012" y="13072"/>
                  </a:lnTo>
                  <a:lnTo>
                    <a:pt x="1767" y="12773"/>
                  </a:lnTo>
                  <a:lnTo>
                    <a:pt x="1550" y="12474"/>
                  </a:lnTo>
                  <a:lnTo>
                    <a:pt x="1333" y="12148"/>
                  </a:lnTo>
                  <a:lnTo>
                    <a:pt x="1142" y="11822"/>
                  </a:lnTo>
                  <a:lnTo>
                    <a:pt x="979" y="11496"/>
                  </a:lnTo>
                  <a:lnTo>
                    <a:pt x="816" y="11143"/>
                  </a:lnTo>
                  <a:lnTo>
                    <a:pt x="680" y="10790"/>
                  </a:lnTo>
                  <a:lnTo>
                    <a:pt x="544" y="10409"/>
                  </a:lnTo>
                  <a:lnTo>
                    <a:pt x="463" y="10029"/>
                  </a:lnTo>
                  <a:lnTo>
                    <a:pt x="354" y="9648"/>
                  </a:lnTo>
                  <a:lnTo>
                    <a:pt x="300" y="9268"/>
                  </a:lnTo>
                  <a:lnTo>
                    <a:pt x="246" y="8887"/>
                  </a:lnTo>
                  <a:lnTo>
                    <a:pt x="218" y="8480"/>
                  </a:lnTo>
                  <a:lnTo>
                    <a:pt x="191" y="8072"/>
                  </a:lnTo>
                  <a:lnTo>
                    <a:pt x="218" y="7664"/>
                  </a:lnTo>
                  <a:lnTo>
                    <a:pt x="246" y="7257"/>
                  </a:lnTo>
                  <a:lnTo>
                    <a:pt x="300" y="6876"/>
                  </a:lnTo>
                  <a:lnTo>
                    <a:pt x="354" y="6469"/>
                  </a:lnTo>
                  <a:lnTo>
                    <a:pt x="463" y="6088"/>
                  </a:lnTo>
                  <a:lnTo>
                    <a:pt x="544" y="5735"/>
                  </a:lnTo>
                  <a:lnTo>
                    <a:pt x="680" y="5355"/>
                  </a:lnTo>
                  <a:lnTo>
                    <a:pt x="816" y="5001"/>
                  </a:lnTo>
                  <a:lnTo>
                    <a:pt x="979" y="4648"/>
                  </a:lnTo>
                  <a:lnTo>
                    <a:pt x="1142" y="4322"/>
                  </a:lnTo>
                  <a:lnTo>
                    <a:pt x="1333" y="3996"/>
                  </a:lnTo>
                  <a:lnTo>
                    <a:pt x="1550" y="3670"/>
                  </a:lnTo>
                  <a:lnTo>
                    <a:pt x="1767" y="3344"/>
                  </a:lnTo>
                  <a:lnTo>
                    <a:pt x="2012" y="3045"/>
                  </a:lnTo>
                  <a:lnTo>
                    <a:pt x="2257" y="2773"/>
                  </a:lnTo>
                  <a:lnTo>
                    <a:pt x="2501" y="2501"/>
                  </a:lnTo>
                  <a:lnTo>
                    <a:pt x="2800" y="2229"/>
                  </a:lnTo>
                  <a:lnTo>
                    <a:pt x="3072" y="1985"/>
                  </a:lnTo>
                  <a:lnTo>
                    <a:pt x="3371" y="1740"/>
                  </a:lnTo>
                  <a:lnTo>
                    <a:pt x="3670" y="1523"/>
                  </a:lnTo>
                  <a:lnTo>
                    <a:pt x="3996" y="1333"/>
                  </a:lnTo>
                  <a:lnTo>
                    <a:pt x="4322" y="1142"/>
                  </a:lnTo>
                  <a:lnTo>
                    <a:pt x="4675" y="952"/>
                  </a:lnTo>
                  <a:lnTo>
                    <a:pt x="5028" y="816"/>
                  </a:lnTo>
                  <a:lnTo>
                    <a:pt x="5382" y="653"/>
                  </a:lnTo>
                  <a:lnTo>
                    <a:pt x="5735" y="544"/>
                  </a:lnTo>
                  <a:lnTo>
                    <a:pt x="6115" y="436"/>
                  </a:lnTo>
                  <a:lnTo>
                    <a:pt x="6496" y="354"/>
                  </a:lnTo>
                  <a:lnTo>
                    <a:pt x="6876" y="273"/>
                  </a:lnTo>
                  <a:lnTo>
                    <a:pt x="7284" y="218"/>
                  </a:lnTo>
                  <a:lnTo>
                    <a:pt x="7692" y="191"/>
                  </a:lnTo>
                  <a:close/>
                  <a:moveTo>
                    <a:pt x="7664" y="1"/>
                  </a:moveTo>
                  <a:lnTo>
                    <a:pt x="7257" y="28"/>
                  </a:lnTo>
                  <a:lnTo>
                    <a:pt x="6849" y="82"/>
                  </a:lnTo>
                  <a:lnTo>
                    <a:pt x="6469" y="164"/>
                  </a:lnTo>
                  <a:lnTo>
                    <a:pt x="6061" y="246"/>
                  </a:lnTo>
                  <a:lnTo>
                    <a:pt x="5681" y="354"/>
                  </a:lnTo>
                  <a:lnTo>
                    <a:pt x="5300" y="490"/>
                  </a:lnTo>
                  <a:lnTo>
                    <a:pt x="4947" y="626"/>
                  </a:lnTo>
                  <a:lnTo>
                    <a:pt x="4594" y="789"/>
                  </a:lnTo>
                  <a:lnTo>
                    <a:pt x="4240" y="979"/>
                  </a:lnTo>
                  <a:lnTo>
                    <a:pt x="3914" y="1170"/>
                  </a:lnTo>
                  <a:lnTo>
                    <a:pt x="3561" y="1360"/>
                  </a:lnTo>
                  <a:lnTo>
                    <a:pt x="3262" y="1604"/>
                  </a:lnTo>
                  <a:lnTo>
                    <a:pt x="2963" y="1849"/>
                  </a:lnTo>
                  <a:lnTo>
                    <a:pt x="2664" y="2093"/>
                  </a:lnTo>
                  <a:lnTo>
                    <a:pt x="2365" y="2365"/>
                  </a:lnTo>
                  <a:lnTo>
                    <a:pt x="2121" y="2637"/>
                  </a:lnTo>
                  <a:lnTo>
                    <a:pt x="1849" y="2936"/>
                  </a:lnTo>
                  <a:lnTo>
                    <a:pt x="1604" y="3235"/>
                  </a:lnTo>
                  <a:lnTo>
                    <a:pt x="1387" y="3561"/>
                  </a:lnTo>
                  <a:lnTo>
                    <a:pt x="1170" y="3887"/>
                  </a:lnTo>
                  <a:lnTo>
                    <a:pt x="979" y="4213"/>
                  </a:lnTo>
                  <a:lnTo>
                    <a:pt x="816" y="4566"/>
                  </a:lnTo>
                  <a:lnTo>
                    <a:pt x="653" y="4920"/>
                  </a:lnTo>
                  <a:lnTo>
                    <a:pt x="490" y="5300"/>
                  </a:lnTo>
                  <a:lnTo>
                    <a:pt x="381" y="5681"/>
                  </a:lnTo>
                  <a:lnTo>
                    <a:pt x="273" y="6061"/>
                  </a:lnTo>
                  <a:lnTo>
                    <a:pt x="164" y="6442"/>
                  </a:lnTo>
                  <a:lnTo>
                    <a:pt x="110" y="6849"/>
                  </a:lnTo>
                  <a:lnTo>
                    <a:pt x="55" y="7257"/>
                  </a:lnTo>
                  <a:lnTo>
                    <a:pt x="28" y="7664"/>
                  </a:lnTo>
                  <a:lnTo>
                    <a:pt x="1" y="8072"/>
                  </a:lnTo>
                  <a:lnTo>
                    <a:pt x="28" y="8480"/>
                  </a:lnTo>
                  <a:lnTo>
                    <a:pt x="55" y="8887"/>
                  </a:lnTo>
                  <a:lnTo>
                    <a:pt x="110" y="9295"/>
                  </a:lnTo>
                  <a:lnTo>
                    <a:pt x="164" y="9703"/>
                  </a:lnTo>
                  <a:lnTo>
                    <a:pt x="273" y="10083"/>
                  </a:lnTo>
                  <a:lnTo>
                    <a:pt x="381" y="10464"/>
                  </a:lnTo>
                  <a:lnTo>
                    <a:pt x="490" y="10844"/>
                  </a:lnTo>
                  <a:lnTo>
                    <a:pt x="653" y="11224"/>
                  </a:lnTo>
                  <a:lnTo>
                    <a:pt x="816" y="11578"/>
                  </a:lnTo>
                  <a:lnTo>
                    <a:pt x="979" y="11931"/>
                  </a:lnTo>
                  <a:lnTo>
                    <a:pt x="1170" y="12257"/>
                  </a:lnTo>
                  <a:lnTo>
                    <a:pt x="1387" y="12583"/>
                  </a:lnTo>
                  <a:lnTo>
                    <a:pt x="1604" y="12909"/>
                  </a:lnTo>
                  <a:lnTo>
                    <a:pt x="1849" y="13208"/>
                  </a:lnTo>
                  <a:lnTo>
                    <a:pt x="2121" y="13507"/>
                  </a:lnTo>
                  <a:lnTo>
                    <a:pt x="2365" y="13779"/>
                  </a:lnTo>
                  <a:lnTo>
                    <a:pt x="2664" y="14051"/>
                  </a:lnTo>
                  <a:lnTo>
                    <a:pt x="2963" y="14295"/>
                  </a:lnTo>
                  <a:lnTo>
                    <a:pt x="3262" y="14540"/>
                  </a:lnTo>
                  <a:lnTo>
                    <a:pt x="3561" y="14757"/>
                  </a:lnTo>
                  <a:lnTo>
                    <a:pt x="3914" y="14975"/>
                  </a:lnTo>
                  <a:lnTo>
                    <a:pt x="4240" y="15165"/>
                  </a:lnTo>
                  <a:lnTo>
                    <a:pt x="4594" y="15355"/>
                  </a:lnTo>
                  <a:lnTo>
                    <a:pt x="4947" y="15518"/>
                  </a:lnTo>
                  <a:lnTo>
                    <a:pt x="5300" y="15654"/>
                  </a:lnTo>
                  <a:lnTo>
                    <a:pt x="5681" y="15790"/>
                  </a:lnTo>
                  <a:lnTo>
                    <a:pt x="6061" y="15899"/>
                  </a:lnTo>
                  <a:lnTo>
                    <a:pt x="6469" y="15980"/>
                  </a:lnTo>
                  <a:lnTo>
                    <a:pt x="6849" y="16062"/>
                  </a:lnTo>
                  <a:lnTo>
                    <a:pt x="7257" y="16116"/>
                  </a:lnTo>
                  <a:lnTo>
                    <a:pt x="7664" y="16143"/>
                  </a:lnTo>
                  <a:lnTo>
                    <a:pt x="8507" y="16143"/>
                  </a:lnTo>
                  <a:lnTo>
                    <a:pt x="8915" y="16116"/>
                  </a:lnTo>
                  <a:lnTo>
                    <a:pt x="9322" y="16062"/>
                  </a:lnTo>
                  <a:lnTo>
                    <a:pt x="9703" y="15980"/>
                  </a:lnTo>
                  <a:lnTo>
                    <a:pt x="10110" y="15899"/>
                  </a:lnTo>
                  <a:lnTo>
                    <a:pt x="10491" y="15790"/>
                  </a:lnTo>
                  <a:lnTo>
                    <a:pt x="10871" y="15654"/>
                  </a:lnTo>
                  <a:lnTo>
                    <a:pt x="11224" y="15518"/>
                  </a:lnTo>
                  <a:lnTo>
                    <a:pt x="11578" y="15355"/>
                  </a:lnTo>
                  <a:lnTo>
                    <a:pt x="11931" y="15165"/>
                  </a:lnTo>
                  <a:lnTo>
                    <a:pt x="12284" y="14975"/>
                  </a:lnTo>
                  <a:lnTo>
                    <a:pt x="12610" y="14757"/>
                  </a:lnTo>
                  <a:lnTo>
                    <a:pt x="12909" y="14540"/>
                  </a:lnTo>
                  <a:lnTo>
                    <a:pt x="13235" y="14295"/>
                  </a:lnTo>
                  <a:lnTo>
                    <a:pt x="13507" y="14051"/>
                  </a:lnTo>
                  <a:lnTo>
                    <a:pt x="13806" y="13779"/>
                  </a:lnTo>
                  <a:lnTo>
                    <a:pt x="14078" y="13507"/>
                  </a:lnTo>
                  <a:lnTo>
                    <a:pt x="14322" y="13208"/>
                  </a:lnTo>
                  <a:lnTo>
                    <a:pt x="14567" y="12909"/>
                  </a:lnTo>
                  <a:lnTo>
                    <a:pt x="14784" y="12583"/>
                  </a:lnTo>
                  <a:lnTo>
                    <a:pt x="15002" y="12257"/>
                  </a:lnTo>
                  <a:lnTo>
                    <a:pt x="15192" y="11931"/>
                  </a:lnTo>
                  <a:lnTo>
                    <a:pt x="15382" y="11578"/>
                  </a:lnTo>
                  <a:lnTo>
                    <a:pt x="15518" y="11224"/>
                  </a:lnTo>
                  <a:lnTo>
                    <a:pt x="15681" y="10844"/>
                  </a:lnTo>
                  <a:lnTo>
                    <a:pt x="15790" y="10464"/>
                  </a:lnTo>
                  <a:lnTo>
                    <a:pt x="15926" y="10083"/>
                  </a:lnTo>
                  <a:lnTo>
                    <a:pt x="16007" y="9703"/>
                  </a:lnTo>
                  <a:lnTo>
                    <a:pt x="16062" y="9295"/>
                  </a:lnTo>
                  <a:lnTo>
                    <a:pt x="16116" y="8887"/>
                  </a:lnTo>
                  <a:lnTo>
                    <a:pt x="16143" y="8480"/>
                  </a:lnTo>
                  <a:lnTo>
                    <a:pt x="16170" y="8072"/>
                  </a:lnTo>
                  <a:lnTo>
                    <a:pt x="16143" y="7664"/>
                  </a:lnTo>
                  <a:lnTo>
                    <a:pt x="16116" y="7257"/>
                  </a:lnTo>
                  <a:lnTo>
                    <a:pt x="16062" y="6849"/>
                  </a:lnTo>
                  <a:lnTo>
                    <a:pt x="16007" y="6442"/>
                  </a:lnTo>
                  <a:lnTo>
                    <a:pt x="15926" y="6061"/>
                  </a:lnTo>
                  <a:lnTo>
                    <a:pt x="15790" y="5681"/>
                  </a:lnTo>
                  <a:lnTo>
                    <a:pt x="15681" y="5300"/>
                  </a:lnTo>
                  <a:lnTo>
                    <a:pt x="15518" y="4920"/>
                  </a:lnTo>
                  <a:lnTo>
                    <a:pt x="15382" y="4566"/>
                  </a:lnTo>
                  <a:lnTo>
                    <a:pt x="15192" y="4213"/>
                  </a:lnTo>
                  <a:lnTo>
                    <a:pt x="15002" y="3887"/>
                  </a:lnTo>
                  <a:lnTo>
                    <a:pt x="14784" y="3561"/>
                  </a:lnTo>
                  <a:lnTo>
                    <a:pt x="14567" y="3235"/>
                  </a:lnTo>
                  <a:lnTo>
                    <a:pt x="14322" y="2936"/>
                  </a:lnTo>
                  <a:lnTo>
                    <a:pt x="14078" y="2637"/>
                  </a:lnTo>
                  <a:lnTo>
                    <a:pt x="13806" y="2365"/>
                  </a:lnTo>
                  <a:lnTo>
                    <a:pt x="13507" y="2093"/>
                  </a:lnTo>
                  <a:lnTo>
                    <a:pt x="13235" y="1849"/>
                  </a:lnTo>
                  <a:lnTo>
                    <a:pt x="12909" y="1604"/>
                  </a:lnTo>
                  <a:lnTo>
                    <a:pt x="12610" y="1360"/>
                  </a:lnTo>
                  <a:lnTo>
                    <a:pt x="12284" y="1170"/>
                  </a:lnTo>
                  <a:lnTo>
                    <a:pt x="11931" y="979"/>
                  </a:lnTo>
                  <a:lnTo>
                    <a:pt x="11578" y="789"/>
                  </a:lnTo>
                  <a:lnTo>
                    <a:pt x="11224" y="626"/>
                  </a:lnTo>
                  <a:lnTo>
                    <a:pt x="10871" y="490"/>
                  </a:lnTo>
                  <a:lnTo>
                    <a:pt x="10491" y="354"/>
                  </a:lnTo>
                  <a:lnTo>
                    <a:pt x="10110" y="246"/>
                  </a:lnTo>
                  <a:lnTo>
                    <a:pt x="9703" y="164"/>
                  </a:lnTo>
                  <a:lnTo>
                    <a:pt x="9322" y="82"/>
                  </a:lnTo>
                  <a:lnTo>
                    <a:pt x="8915" y="28"/>
                  </a:lnTo>
                  <a:lnTo>
                    <a:pt x="8507" y="1"/>
                  </a:lnTo>
                  <a:close/>
                </a:path>
              </a:pathLst>
            </a:custGeom>
            <a:solidFill>
              <a:srgbClr val="FCE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6" name="Google Shape;4726;p34"/>
            <p:cNvSpPr/>
            <p:nvPr/>
          </p:nvSpPr>
          <p:spPr>
            <a:xfrm>
              <a:off x="4218625" y="1114525"/>
              <a:ext cx="292150" cy="292150"/>
            </a:xfrm>
            <a:custGeom>
              <a:avLst/>
              <a:gdLst/>
              <a:ahLst/>
              <a:cxnLst/>
              <a:rect l="l" t="t" r="r" b="b"/>
              <a:pathLst>
                <a:path w="11686" h="11686" extrusionOk="0">
                  <a:moveTo>
                    <a:pt x="5843" y="191"/>
                  </a:moveTo>
                  <a:lnTo>
                    <a:pt x="6414" y="218"/>
                  </a:lnTo>
                  <a:lnTo>
                    <a:pt x="6957" y="299"/>
                  </a:lnTo>
                  <a:lnTo>
                    <a:pt x="7501" y="435"/>
                  </a:lnTo>
                  <a:lnTo>
                    <a:pt x="8017" y="625"/>
                  </a:lnTo>
                  <a:lnTo>
                    <a:pt x="8534" y="870"/>
                  </a:lnTo>
                  <a:lnTo>
                    <a:pt x="8996" y="1169"/>
                  </a:lnTo>
                  <a:lnTo>
                    <a:pt x="9430" y="1495"/>
                  </a:lnTo>
                  <a:lnTo>
                    <a:pt x="9838" y="1848"/>
                  </a:lnTo>
                  <a:lnTo>
                    <a:pt x="10191" y="2256"/>
                  </a:lnTo>
                  <a:lnTo>
                    <a:pt x="10517" y="2691"/>
                  </a:lnTo>
                  <a:lnTo>
                    <a:pt x="10789" y="3153"/>
                  </a:lnTo>
                  <a:lnTo>
                    <a:pt x="11034" y="3642"/>
                  </a:lnTo>
                  <a:lnTo>
                    <a:pt x="11224" y="4158"/>
                  </a:lnTo>
                  <a:lnTo>
                    <a:pt x="11360" y="4702"/>
                  </a:lnTo>
                  <a:lnTo>
                    <a:pt x="11441" y="5272"/>
                  </a:lnTo>
                  <a:lnTo>
                    <a:pt x="11469" y="5843"/>
                  </a:lnTo>
                  <a:lnTo>
                    <a:pt x="11441" y="6414"/>
                  </a:lnTo>
                  <a:lnTo>
                    <a:pt x="11360" y="6984"/>
                  </a:lnTo>
                  <a:lnTo>
                    <a:pt x="11224" y="7528"/>
                  </a:lnTo>
                  <a:lnTo>
                    <a:pt x="11034" y="8044"/>
                  </a:lnTo>
                  <a:lnTo>
                    <a:pt x="10789" y="8533"/>
                  </a:lnTo>
                  <a:lnTo>
                    <a:pt x="10517" y="8995"/>
                  </a:lnTo>
                  <a:lnTo>
                    <a:pt x="10191" y="9430"/>
                  </a:lnTo>
                  <a:lnTo>
                    <a:pt x="9838" y="9838"/>
                  </a:lnTo>
                  <a:lnTo>
                    <a:pt x="9430" y="10191"/>
                  </a:lnTo>
                  <a:lnTo>
                    <a:pt x="8996" y="10517"/>
                  </a:lnTo>
                  <a:lnTo>
                    <a:pt x="8534" y="10816"/>
                  </a:lnTo>
                  <a:lnTo>
                    <a:pt x="8017" y="11034"/>
                  </a:lnTo>
                  <a:lnTo>
                    <a:pt x="7501" y="11224"/>
                  </a:lnTo>
                  <a:lnTo>
                    <a:pt x="6957" y="11387"/>
                  </a:lnTo>
                  <a:lnTo>
                    <a:pt x="6414" y="11468"/>
                  </a:lnTo>
                  <a:lnTo>
                    <a:pt x="5843" y="11496"/>
                  </a:lnTo>
                  <a:lnTo>
                    <a:pt x="5245" y="11468"/>
                  </a:lnTo>
                  <a:lnTo>
                    <a:pt x="4702" y="11387"/>
                  </a:lnTo>
                  <a:lnTo>
                    <a:pt x="4158" y="11224"/>
                  </a:lnTo>
                  <a:lnTo>
                    <a:pt x="3642" y="11034"/>
                  </a:lnTo>
                  <a:lnTo>
                    <a:pt x="3153" y="10816"/>
                  </a:lnTo>
                  <a:lnTo>
                    <a:pt x="2664" y="10517"/>
                  </a:lnTo>
                  <a:lnTo>
                    <a:pt x="2229" y="10191"/>
                  </a:lnTo>
                  <a:lnTo>
                    <a:pt x="1848" y="9838"/>
                  </a:lnTo>
                  <a:lnTo>
                    <a:pt x="1468" y="9430"/>
                  </a:lnTo>
                  <a:lnTo>
                    <a:pt x="1142" y="8995"/>
                  </a:lnTo>
                  <a:lnTo>
                    <a:pt x="870" y="8533"/>
                  </a:lnTo>
                  <a:lnTo>
                    <a:pt x="626" y="8044"/>
                  </a:lnTo>
                  <a:lnTo>
                    <a:pt x="435" y="7528"/>
                  </a:lnTo>
                  <a:lnTo>
                    <a:pt x="299" y="6984"/>
                  </a:lnTo>
                  <a:lnTo>
                    <a:pt x="218" y="6414"/>
                  </a:lnTo>
                  <a:lnTo>
                    <a:pt x="191" y="5843"/>
                  </a:lnTo>
                  <a:lnTo>
                    <a:pt x="218" y="5272"/>
                  </a:lnTo>
                  <a:lnTo>
                    <a:pt x="299" y="4702"/>
                  </a:lnTo>
                  <a:lnTo>
                    <a:pt x="435" y="4158"/>
                  </a:lnTo>
                  <a:lnTo>
                    <a:pt x="626" y="3642"/>
                  </a:lnTo>
                  <a:lnTo>
                    <a:pt x="870" y="3153"/>
                  </a:lnTo>
                  <a:lnTo>
                    <a:pt x="1142" y="2691"/>
                  </a:lnTo>
                  <a:lnTo>
                    <a:pt x="1468" y="2256"/>
                  </a:lnTo>
                  <a:lnTo>
                    <a:pt x="1848" y="1848"/>
                  </a:lnTo>
                  <a:lnTo>
                    <a:pt x="2229" y="1495"/>
                  </a:lnTo>
                  <a:lnTo>
                    <a:pt x="2664" y="1169"/>
                  </a:lnTo>
                  <a:lnTo>
                    <a:pt x="3153" y="870"/>
                  </a:lnTo>
                  <a:lnTo>
                    <a:pt x="3642" y="625"/>
                  </a:lnTo>
                  <a:lnTo>
                    <a:pt x="4158" y="435"/>
                  </a:lnTo>
                  <a:lnTo>
                    <a:pt x="4702" y="299"/>
                  </a:lnTo>
                  <a:lnTo>
                    <a:pt x="5245" y="218"/>
                  </a:lnTo>
                  <a:lnTo>
                    <a:pt x="5843" y="191"/>
                  </a:lnTo>
                  <a:close/>
                  <a:moveTo>
                    <a:pt x="5843" y="0"/>
                  </a:moveTo>
                  <a:lnTo>
                    <a:pt x="5245" y="28"/>
                  </a:lnTo>
                  <a:lnTo>
                    <a:pt x="4648" y="109"/>
                  </a:lnTo>
                  <a:lnTo>
                    <a:pt x="4104" y="272"/>
                  </a:lnTo>
                  <a:lnTo>
                    <a:pt x="3561" y="462"/>
                  </a:lnTo>
                  <a:lnTo>
                    <a:pt x="3044" y="707"/>
                  </a:lnTo>
                  <a:lnTo>
                    <a:pt x="2555" y="1006"/>
                  </a:lnTo>
                  <a:lnTo>
                    <a:pt x="2120" y="1332"/>
                  </a:lnTo>
                  <a:lnTo>
                    <a:pt x="1713" y="1712"/>
                  </a:lnTo>
                  <a:lnTo>
                    <a:pt x="1332" y="2120"/>
                  </a:lnTo>
                  <a:lnTo>
                    <a:pt x="979" y="2582"/>
                  </a:lnTo>
                  <a:lnTo>
                    <a:pt x="707" y="3071"/>
                  </a:lnTo>
                  <a:lnTo>
                    <a:pt x="463" y="3560"/>
                  </a:lnTo>
                  <a:lnTo>
                    <a:pt x="245" y="4104"/>
                  </a:lnTo>
                  <a:lnTo>
                    <a:pt x="109" y="4675"/>
                  </a:lnTo>
                  <a:lnTo>
                    <a:pt x="28" y="5245"/>
                  </a:lnTo>
                  <a:lnTo>
                    <a:pt x="1" y="5843"/>
                  </a:lnTo>
                  <a:lnTo>
                    <a:pt x="28" y="6441"/>
                  </a:lnTo>
                  <a:lnTo>
                    <a:pt x="109" y="7012"/>
                  </a:lnTo>
                  <a:lnTo>
                    <a:pt x="245" y="7582"/>
                  </a:lnTo>
                  <a:lnTo>
                    <a:pt x="463" y="8126"/>
                  </a:lnTo>
                  <a:lnTo>
                    <a:pt x="707" y="8615"/>
                  </a:lnTo>
                  <a:lnTo>
                    <a:pt x="979" y="9104"/>
                  </a:lnTo>
                  <a:lnTo>
                    <a:pt x="1332" y="9566"/>
                  </a:lnTo>
                  <a:lnTo>
                    <a:pt x="1713" y="9974"/>
                  </a:lnTo>
                  <a:lnTo>
                    <a:pt x="2120" y="10354"/>
                  </a:lnTo>
                  <a:lnTo>
                    <a:pt x="2555" y="10680"/>
                  </a:lnTo>
                  <a:lnTo>
                    <a:pt x="3044" y="10979"/>
                  </a:lnTo>
                  <a:lnTo>
                    <a:pt x="3561" y="11224"/>
                  </a:lnTo>
                  <a:lnTo>
                    <a:pt x="4104" y="11414"/>
                  </a:lnTo>
                  <a:lnTo>
                    <a:pt x="4648" y="11577"/>
                  </a:lnTo>
                  <a:lnTo>
                    <a:pt x="5245" y="11659"/>
                  </a:lnTo>
                  <a:lnTo>
                    <a:pt x="5843" y="11686"/>
                  </a:lnTo>
                  <a:lnTo>
                    <a:pt x="6441" y="11659"/>
                  </a:lnTo>
                  <a:lnTo>
                    <a:pt x="7012" y="11577"/>
                  </a:lnTo>
                  <a:lnTo>
                    <a:pt x="7555" y="11414"/>
                  </a:lnTo>
                  <a:lnTo>
                    <a:pt x="8099" y="11224"/>
                  </a:lnTo>
                  <a:lnTo>
                    <a:pt x="8615" y="10979"/>
                  </a:lnTo>
                  <a:lnTo>
                    <a:pt x="9104" y="10680"/>
                  </a:lnTo>
                  <a:lnTo>
                    <a:pt x="9539" y="10354"/>
                  </a:lnTo>
                  <a:lnTo>
                    <a:pt x="9974" y="9974"/>
                  </a:lnTo>
                  <a:lnTo>
                    <a:pt x="10327" y="9566"/>
                  </a:lnTo>
                  <a:lnTo>
                    <a:pt x="10680" y="9104"/>
                  </a:lnTo>
                  <a:lnTo>
                    <a:pt x="10979" y="8615"/>
                  </a:lnTo>
                  <a:lnTo>
                    <a:pt x="11224" y="8126"/>
                  </a:lnTo>
                  <a:lnTo>
                    <a:pt x="11414" y="7582"/>
                  </a:lnTo>
                  <a:lnTo>
                    <a:pt x="11550" y="7012"/>
                  </a:lnTo>
                  <a:lnTo>
                    <a:pt x="11632" y="6441"/>
                  </a:lnTo>
                  <a:lnTo>
                    <a:pt x="11686" y="5843"/>
                  </a:lnTo>
                  <a:lnTo>
                    <a:pt x="11632" y="5245"/>
                  </a:lnTo>
                  <a:lnTo>
                    <a:pt x="11550" y="4675"/>
                  </a:lnTo>
                  <a:lnTo>
                    <a:pt x="11414" y="4104"/>
                  </a:lnTo>
                  <a:lnTo>
                    <a:pt x="11224" y="3560"/>
                  </a:lnTo>
                  <a:lnTo>
                    <a:pt x="10979" y="3071"/>
                  </a:lnTo>
                  <a:lnTo>
                    <a:pt x="10680" y="2582"/>
                  </a:lnTo>
                  <a:lnTo>
                    <a:pt x="10327" y="2120"/>
                  </a:lnTo>
                  <a:lnTo>
                    <a:pt x="9974" y="1712"/>
                  </a:lnTo>
                  <a:lnTo>
                    <a:pt x="9539" y="1332"/>
                  </a:lnTo>
                  <a:lnTo>
                    <a:pt x="9104" y="1006"/>
                  </a:lnTo>
                  <a:lnTo>
                    <a:pt x="8615" y="707"/>
                  </a:lnTo>
                  <a:lnTo>
                    <a:pt x="8099" y="462"/>
                  </a:lnTo>
                  <a:lnTo>
                    <a:pt x="7555" y="272"/>
                  </a:lnTo>
                  <a:lnTo>
                    <a:pt x="7012" y="109"/>
                  </a:lnTo>
                  <a:lnTo>
                    <a:pt x="6441" y="28"/>
                  </a:lnTo>
                  <a:lnTo>
                    <a:pt x="5843" y="0"/>
                  </a:lnTo>
                  <a:close/>
                </a:path>
              </a:pathLst>
            </a:custGeom>
            <a:solidFill>
              <a:srgbClr val="FCE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7" name="Google Shape;4727;p34"/>
            <p:cNvSpPr/>
            <p:nvPr/>
          </p:nvSpPr>
          <p:spPr>
            <a:xfrm>
              <a:off x="4270250" y="1166825"/>
              <a:ext cx="188225" cy="187550"/>
            </a:xfrm>
            <a:custGeom>
              <a:avLst/>
              <a:gdLst/>
              <a:ahLst/>
              <a:cxnLst/>
              <a:rect l="l" t="t" r="r" b="b"/>
              <a:pathLst>
                <a:path w="7529" h="7502" extrusionOk="0">
                  <a:moveTo>
                    <a:pt x="4132" y="191"/>
                  </a:moveTo>
                  <a:lnTo>
                    <a:pt x="4485" y="245"/>
                  </a:lnTo>
                  <a:lnTo>
                    <a:pt x="4838" y="354"/>
                  </a:lnTo>
                  <a:lnTo>
                    <a:pt x="5164" y="463"/>
                  </a:lnTo>
                  <a:lnTo>
                    <a:pt x="5463" y="626"/>
                  </a:lnTo>
                  <a:lnTo>
                    <a:pt x="5762" y="789"/>
                  </a:lnTo>
                  <a:lnTo>
                    <a:pt x="6034" y="1006"/>
                  </a:lnTo>
                  <a:lnTo>
                    <a:pt x="6278" y="1224"/>
                  </a:lnTo>
                  <a:lnTo>
                    <a:pt x="6523" y="1496"/>
                  </a:lnTo>
                  <a:lnTo>
                    <a:pt x="6713" y="1767"/>
                  </a:lnTo>
                  <a:lnTo>
                    <a:pt x="6903" y="2039"/>
                  </a:lnTo>
                  <a:lnTo>
                    <a:pt x="7039" y="2365"/>
                  </a:lnTo>
                  <a:lnTo>
                    <a:pt x="7175" y="2691"/>
                  </a:lnTo>
                  <a:lnTo>
                    <a:pt x="7257" y="3045"/>
                  </a:lnTo>
                  <a:lnTo>
                    <a:pt x="7311" y="3398"/>
                  </a:lnTo>
                  <a:lnTo>
                    <a:pt x="7338" y="3751"/>
                  </a:lnTo>
                  <a:lnTo>
                    <a:pt x="7311" y="4104"/>
                  </a:lnTo>
                  <a:lnTo>
                    <a:pt x="7257" y="4458"/>
                  </a:lnTo>
                  <a:lnTo>
                    <a:pt x="7175" y="4811"/>
                  </a:lnTo>
                  <a:lnTo>
                    <a:pt x="7039" y="5137"/>
                  </a:lnTo>
                  <a:lnTo>
                    <a:pt x="6903" y="5436"/>
                  </a:lnTo>
                  <a:lnTo>
                    <a:pt x="6713" y="5735"/>
                  </a:lnTo>
                  <a:lnTo>
                    <a:pt x="6523" y="6007"/>
                  </a:lnTo>
                  <a:lnTo>
                    <a:pt x="6278" y="6278"/>
                  </a:lnTo>
                  <a:lnTo>
                    <a:pt x="6034" y="6496"/>
                  </a:lnTo>
                  <a:lnTo>
                    <a:pt x="5762" y="6713"/>
                  </a:lnTo>
                  <a:lnTo>
                    <a:pt x="5463" y="6876"/>
                  </a:lnTo>
                  <a:lnTo>
                    <a:pt x="5164" y="7039"/>
                  </a:lnTo>
                  <a:lnTo>
                    <a:pt x="4838" y="7148"/>
                  </a:lnTo>
                  <a:lnTo>
                    <a:pt x="4485" y="7230"/>
                  </a:lnTo>
                  <a:lnTo>
                    <a:pt x="4132" y="7284"/>
                  </a:lnTo>
                  <a:lnTo>
                    <a:pt x="3778" y="7311"/>
                  </a:lnTo>
                  <a:lnTo>
                    <a:pt x="3398" y="7284"/>
                  </a:lnTo>
                  <a:lnTo>
                    <a:pt x="3045" y="7230"/>
                  </a:lnTo>
                  <a:lnTo>
                    <a:pt x="2718" y="7148"/>
                  </a:lnTo>
                  <a:lnTo>
                    <a:pt x="2392" y="7039"/>
                  </a:lnTo>
                  <a:lnTo>
                    <a:pt x="2066" y="6876"/>
                  </a:lnTo>
                  <a:lnTo>
                    <a:pt x="1767" y="6713"/>
                  </a:lnTo>
                  <a:lnTo>
                    <a:pt x="1496" y="6496"/>
                  </a:lnTo>
                  <a:lnTo>
                    <a:pt x="1251" y="6278"/>
                  </a:lnTo>
                  <a:lnTo>
                    <a:pt x="1006" y="6007"/>
                  </a:lnTo>
                  <a:lnTo>
                    <a:pt x="816" y="5735"/>
                  </a:lnTo>
                  <a:lnTo>
                    <a:pt x="626" y="5436"/>
                  </a:lnTo>
                  <a:lnTo>
                    <a:pt x="490" y="5137"/>
                  </a:lnTo>
                  <a:lnTo>
                    <a:pt x="354" y="4811"/>
                  </a:lnTo>
                  <a:lnTo>
                    <a:pt x="273" y="4458"/>
                  </a:lnTo>
                  <a:lnTo>
                    <a:pt x="218" y="4104"/>
                  </a:lnTo>
                  <a:lnTo>
                    <a:pt x="191" y="3751"/>
                  </a:lnTo>
                  <a:lnTo>
                    <a:pt x="218" y="3398"/>
                  </a:lnTo>
                  <a:lnTo>
                    <a:pt x="273" y="3045"/>
                  </a:lnTo>
                  <a:lnTo>
                    <a:pt x="354" y="2691"/>
                  </a:lnTo>
                  <a:lnTo>
                    <a:pt x="490" y="2365"/>
                  </a:lnTo>
                  <a:lnTo>
                    <a:pt x="626" y="2039"/>
                  </a:lnTo>
                  <a:lnTo>
                    <a:pt x="816" y="1767"/>
                  </a:lnTo>
                  <a:lnTo>
                    <a:pt x="1006" y="1496"/>
                  </a:lnTo>
                  <a:lnTo>
                    <a:pt x="1251" y="1224"/>
                  </a:lnTo>
                  <a:lnTo>
                    <a:pt x="1496" y="1006"/>
                  </a:lnTo>
                  <a:lnTo>
                    <a:pt x="1767" y="789"/>
                  </a:lnTo>
                  <a:lnTo>
                    <a:pt x="2066" y="626"/>
                  </a:lnTo>
                  <a:lnTo>
                    <a:pt x="2392" y="463"/>
                  </a:lnTo>
                  <a:lnTo>
                    <a:pt x="2718" y="354"/>
                  </a:lnTo>
                  <a:lnTo>
                    <a:pt x="3045" y="245"/>
                  </a:lnTo>
                  <a:lnTo>
                    <a:pt x="3398" y="191"/>
                  </a:lnTo>
                  <a:close/>
                  <a:moveTo>
                    <a:pt x="3371" y="1"/>
                  </a:moveTo>
                  <a:lnTo>
                    <a:pt x="3017" y="55"/>
                  </a:lnTo>
                  <a:lnTo>
                    <a:pt x="2664" y="164"/>
                  </a:lnTo>
                  <a:lnTo>
                    <a:pt x="2311" y="300"/>
                  </a:lnTo>
                  <a:lnTo>
                    <a:pt x="1985" y="436"/>
                  </a:lnTo>
                  <a:lnTo>
                    <a:pt x="1659" y="626"/>
                  </a:lnTo>
                  <a:lnTo>
                    <a:pt x="1387" y="843"/>
                  </a:lnTo>
                  <a:lnTo>
                    <a:pt x="1115" y="1088"/>
                  </a:lnTo>
                  <a:lnTo>
                    <a:pt x="870" y="1360"/>
                  </a:lnTo>
                  <a:lnTo>
                    <a:pt x="653" y="1659"/>
                  </a:lnTo>
                  <a:lnTo>
                    <a:pt x="463" y="1957"/>
                  </a:lnTo>
                  <a:lnTo>
                    <a:pt x="300" y="2284"/>
                  </a:lnTo>
                  <a:lnTo>
                    <a:pt x="191" y="2637"/>
                  </a:lnTo>
                  <a:lnTo>
                    <a:pt x="82" y="2990"/>
                  </a:lnTo>
                  <a:lnTo>
                    <a:pt x="28" y="3371"/>
                  </a:lnTo>
                  <a:lnTo>
                    <a:pt x="1" y="3751"/>
                  </a:lnTo>
                  <a:lnTo>
                    <a:pt x="28" y="4132"/>
                  </a:lnTo>
                  <a:lnTo>
                    <a:pt x="82" y="4512"/>
                  </a:lnTo>
                  <a:lnTo>
                    <a:pt x="191" y="4865"/>
                  </a:lnTo>
                  <a:lnTo>
                    <a:pt x="300" y="5219"/>
                  </a:lnTo>
                  <a:lnTo>
                    <a:pt x="463" y="5545"/>
                  </a:lnTo>
                  <a:lnTo>
                    <a:pt x="653" y="5844"/>
                  </a:lnTo>
                  <a:lnTo>
                    <a:pt x="870" y="6143"/>
                  </a:lnTo>
                  <a:lnTo>
                    <a:pt x="1115" y="6414"/>
                  </a:lnTo>
                  <a:lnTo>
                    <a:pt x="1387" y="6659"/>
                  </a:lnTo>
                  <a:lnTo>
                    <a:pt x="1659" y="6876"/>
                  </a:lnTo>
                  <a:lnTo>
                    <a:pt x="1985" y="7039"/>
                  </a:lnTo>
                  <a:lnTo>
                    <a:pt x="2311" y="7202"/>
                  </a:lnTo>
                  <a:lnTo>
                    <a:pt x="2664" y="7338"/>
                  </a:lnTo>
                  <a:lnTo>
                    <a:pt x="3017" y="7420"/>
                  </a:lnTo>
                  <a:lnTo>
                    <a:pt x="3371" y="7474"/>
                  </a:lnTo>
                  <a:lnTo>
                    <a:pt x="3778" y="7501"/>
                  </a:lnTo>
                  <a:lnTo>
                    <a:pt x="4159" y="7474"/>
                  </a:lnTo>
                  <a:lnTo>
                    <a:pt x="4512" y="7420"/>
                  </a:lnTo>
                  <a:lnTo>
                    <a:pt x="4892" y="7338"/>
                  </a:lnTo>
                  <a:lnTo>
                    <a:pt x="5219" y="7202"/>
                  </a:lnTo>
                  <a:lnTo>
                    <a:pt x="5545" y="7039"/>
                  </a:lnTo>
                  <a:lnTo>
                    <a:pt x="5871" y="6876"/>
                  </a:lnTo>
                  <a:lnTo>
                    <a:pt x="6143" y="6659"/>
                  </a:lnTo>
                  <a:lnTo>
                    <a:pt x="6414" y="6414"/>
                  </a:lnTo>
                  <a:lnTo>
                    <a:pt x="6659" y="6143"/>
                  </a:lnTo>
                  <a:lnTo>
                    <a:pt x="6876" y="5844"/>
                  </a:lnTo>
                  <a:lnTo>
                    <a:pt x="7066" y="5545"/>
                  </a:lnTo>
                  <a:lnTo>
                    <a:pt x="7230" y="5219"/>
                  </a:lnTo>
                  <a:lnTo>
                    <a:pt x="7365" y="4865"/>
                  </a:lnTo>
                  <a:lnTo>
                    <a:pt x="7447" y="4512"/>
                  </a:lnTo>
                  <a:lnTo>
                    <a:pt x="7501" y="4132"/>
                  </a:lnTo>
                  <a:lnTo>
                    <a:pt x="7528" y="3751"/>
                  </a:lnTo>
                  <a:lnTo>
                    <a:pt x="7501" y="3371"/>
                  </a:lnTo>
                  <a:lnTo>
                    <a:pt x="7447" y="2990"/>
                  </a:lnTo>
                  <a:lnTo>
                    <a:pt x="7365" y="2637"/>
                  </a:lnTo>
                  <a:lnTo>
                    <a:pt x="7230" y="2284"/>
                  </a:lnTo>
                  <a:lnTo>
                    <a:pt x="7066" y="1957"/>
                  </a:lnTo>
                  <a:lnTo>
                    <a:pt x="6876" y="1659"/>
                  </a:lnTo>
                  <a:lnTo>
                    <a:pt x="6659" y="1360"/>
                  </a:lnTo>
                  <a:lnTo>
                    <a:pt x="6414" y="1088"/>
                  </a:lnTo>
                  <a:lnTo>
                    <a:pt x="6143" y="843"/>
                  </a:lnTo>
                  <a:lnTo>
                    <a:pt x="5871" y="626"/>
                  </a:lnTo>
                  <a:lnTo>
                    <a:pt x="5545" y="436"/>
                  </a:lnTo>
                  <a:lnTo>
                    <a:pt x="5219" y="300"/>
                  </a:lnTo>
                  <a:lnTo>
                    <a:pt x="4892" y="164"/>
                  </a:lnTo>
                  <a:lnTo>
                    <a:pt x="4512" y="55"/>
                  </a:lnTo>
                  <a:lnTo>
                    <a:pt x="4159" y="1"/>
                  </a:lnTo>
                  <a:close/>
                </a:path>
              </a:pathLst>
            </a:custGeom>
            <a:solidFill>
              <a:srgbClr val="FCE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8" name="Google Shape;4728;p34"/>
            <p:cNvSpPr/>
            <p:nvPr/>
          </p:nvSpPr>
          <p:spPr>
            <a:xfrm>
              <a:off x="4326650" y="1222550"/>
              <a:ext cx="76125" cy="76100"/>
            </a:xfrm>
            <a:custGeom>
              <a:avLst/>
              <a:gdLst/>
              <a:ahLst/>
              <a:cxnLst/>
              <a:rect l="l" t="t" r="r" b="b"/>
              <a:pathLst>
                <a:path w="3045" h="3044" extrusionOk="0">
                  <a:moveTo>
                    <a:pt x="1522" y="190"/>
                  </a:moveTo>
                  <a:lnTo>
                    <a:pt x="1767" y="218"/>
                  </a:lnTo>
                  <a:lnTo>
                    <a:pt x="2039" y="299"/>
                  </a:lnTo>
                  <a:lnTo>
                    <a:pt x="2256" y="408"/>
                  </a:lnTo>
                  <a:lnTo>
                    <a:pt x="2446" y="571"/>
                  </a:lnTo>
                  <a:lnTo>
                    <a:pt x="2609" y="788"/>
                  </a:lnTo>
                  <a:lnTo>
                    <a:pt x="2745" y="1006"/>
                  </a:lnTo>
                  <a:lnTo>
                    <a:pt x="2799" y="1250"/>
                  </a:lnTo>
                  <a:lnTo>
                    <a:pt x="2827" y="1522"/>
                  </a:lnTo>
                  <a:lnTo>
                    <a:pt x="2799" y="1794"/>
                  </a:lnTo>
                  <a:lnTo>
                    <a:pt x="2745" y="2038"/>
                  </a:lnTo>
                  <a:lnTo>
                    <a:pt x="2609" y="2256"/>
                  </a:lnTo>
                  <a:lnTo>
                    <a:pt x="2446" y="2446"/>
                  </a:lnTo>
                  <a:lnTo>
                    <a:pt x="2256" y="2609"/>
                  </a:lnTo>
                  <a:lnTo>
                    <a:pt x="2039" y="2745"/>
                  </a:lnTo>
                  <a:lnTo>
                    <a:pt x="1767" y="2826"/>
                  </a:lnTo>
                  <a:lnTo>
                    <a:pt x="1522" y="2854"/>
                  </a:lnTo>
                  <a:lnTo>
                    <a:pt x="1250" y="2826"/>
                  </a:lnTo>
                  <a:lnTo>
                    <a:pt x="1006" y="2745"/>
                  </a:lnTo>
                  <a:lnTo>
                    <a:pt x="761" y="2609"/>
                  </a:lnTo>
                  <a:lnTo>
                    <a:pt x="571" y="2446"/>
                  </a:lnTo>
                  <a:lnTo>
                    <a:pt x="408" y="2256"/>
                  </a:lnTo>
                  <a:lnTo>
                    <a:pt x="299" y="2038"/>
                  </a:lnTo>
                  <a:lnTo>
                    <a:pt x="218" y="1794"/>
                  </a:lnTo>
                  <a:lnTo>
                    <a:pt x="191" y="1522"/>
                  </a:lnTo>
                  <a:lnTo>
                    <a:pt x="218" y="1250"/>
                  </a:lnTo>
                  <a:lnTo>
                    <a:pt x="299" y="1006"/>
                  </a:lnTo>
                  <a:lnTo>
                    <a:pt x="408" y="788"/>
                  </a:lnTo>
                  <a:lnTo>
                    <a:pt x="571" y="571"/>
                  </a:lnTo>
                  <a:lnTo>
                    <a:pt x="761" y="408"/>
                  </a:lnTo>
                  <a:lnTo>
                    <a:pt x="1006" y="299"/>
                  </a:lnTo>
                  <a:lnTo>
                    <a:pt x="1250" y="218"/>
                  </a:lnTo>
                  <a:lnTo>
                    <a:pt x="1522" y="190"/>
                  </a:lnTo>
                  <a:close/>
                  <a:moveTo>
                    <a:pt x="1522" y="0"/>
                  </a:moveTo>
                  <a:lnTo>
                    <a:pt x="1196" y="27"/>
                  </a:lnTo>
                  <a:lnTo>
                    <a:pt x="924" y="109"/>
                  </a:lnTo>
                  <a:lnTo>
                    <a:pt x="653" y="272"/>
                  </a:lnTo>
                  <a:lnTo>
                    <a:pt x="435" y="435"/>
                  </a:lnTo>
                  <a:lnTo>
                    <a:pt x="245" y="680"/>
                  </a:lnTo>
                  <a:lnTo>
                    <a:pt x="109" y="924"/>
                  </a:lnTo>
                  <a:lnTo>
                    <a:pt x="28" y="1223"/>
                  </a:lnTo>
                  <a:lnTo>
                    <a:pt x="0" y="1522"/>
                  </a:lnTo>
                  <a:lnTo>
                    <a:pt x="28" y="1821"/>
                  </a:lnTo>
                  <a:lnTo>
                    <a:pt x="109" y="2120"/>
                  </a:lnTo>
                  <a:lnTo>
                    <a:pt x="245" y="2365"/>
                  </a:lnTo>
                  <a:lnTo>
                    <a:pt x="435" y="2582"/>
                  </a:lnTo>
                  <a:lnTo>
                    <a:pt x="653" y="2772"/>
                  </a:lnTo>
                  <a:lnTo>
                    <a:pt x="924" y="2908"/>
                  </a:lnTo>
                  <a:lnTo>
                    <a:pt x="1196" y="3017"/>
                  </a:lnTo>
                  <a:lnTo>
                    <a:pt x="1522" y="3044"/>
                  </a:lnTo>
                  <a:lnTo>
                    <a:pt x="1821" y="3017"/>
                  </a:lnTo>
                  <a:lnTo>
                    <a:pt x="2093" y="2908"/>
                  </a:lnTo>
                  <a:lnTo>
                    <a:pt x="2365" y="2772"/>
                  </a:lnTo>
                  <a:lnTo>
                    <a:pt x="2582" y="2582"/>
                  </a:lnTo>
                  <a:lnTo>
                    <a:pt x="2772" y="2365"/>
                  </a:lnTo>
                  <a:lnTo>
                    <a:pt x="2908" y="2120"/>
                  </a:lnTo>
                  <a:lnTo>
                    <a:pt x="2990" y="1821"/>
                  </a:lnTo>
                  <a:lnTo>
                    <a:pt x="3044" y="1522"/>
                  </a:lnTo>
                  <a:lnTo>
                    <a:pt x="2990" y="1223"/>
                  </a:lnTo>
                  <a:lnTo>
                    <a:pt x="2908" y="924"/>
                  </a:lnTo>
                  <a:lnTo>
                    <a:pt x="2772" y="680"/>
                  </a:lnTo>
                  <a:lnTo>
                    <a:pt x="2582" y="435"/>
                  </a:lnTo>
                  <a:lnTo>
                    <a:pt x="2365" y="272"/>
                  </a:lnTo>
                  <a:lnTo>
                    <a:pt x="2093" y="109"/>
                  </a:lnTo>
                  <a:lnTo>
                    <a:pt x="1821" y="27"/>
                  </a:lnTo>
                  <a:lnTo>
                    <a:pt x="1522" y="0"/>
                  </a:lnTo>
                  <a:close/>
                </a:path>
              </a:pathLst>
            </a:custGeom>
            <a:solidFill>
              <a:srgbClr val="FCE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29" name="Google Shape;4729;p34"/>
          <p:cNvSpPr/>
          <p:nvPr/>
        </p:nvSpPr>
        <p:spPr>
          <a:xfrm rot="10800000">
            <a:off x="15103832" y="4691106"/>
            <a:ext cx="3999693" cy="4128883"/>
          </a:xfrm>
          <a:custGeom>
            <a:avLst/>
            <a:gdLst/>
            <a:ahLst/>
            <a:cxnLst/>
            <a:rect l="l" t="t" r="r" b="b"/>
            <a:pathLst>
              <a:path w="21106" h="44674" extrusionOk="0">
                <a:moveTo>
                  <a:pt x="1625" y="3430"/>
                </a:moveTo>
                <a:lnTo>
                  <a:pt x="1625" y="6868"/>
                </a:lnTo>
                <a:lnTo>
                  <a:pt x="3249" y="6868"/>
                </a:lnTo>
                <a:lnTo>
                  <a:pt x="3249" y="3430"/>
                </a:lnTo>
                <a:close/>
                <a:moveTo>
                  <a:pt x="17857" y="3430"/>
                </a:moveTo>
                <a:lnTo>
                  <a:pt x="17857" y="6868"/>
                </a:lnTo>
                <a:lnTo>
                  <a:pt x="19481" y="6868"/>
                </a:lnTo>
                <a:lnTo>
                  <a:pt x="19481" y="3430"/>
                </a:lnTo>
                <a:close/>
                <a:moveTo>
                  <a:pt x="3249" y="6868"/>
                </a:moveTo>
                <a:lnTo>
                  <a:pt x="3249" y="10307"/>
                </a:lnTo>
                <a:lnTo>
                  <a:pt x="4873" y="10307"/>
                </a:lnTo>
                <a:lnTo>
                  <a:pt x="4873" y="6868"/>
                </a:lnTo>
                <a:close/>
                <a:moveTo>
                  <a:pt x="16233" y="6868"/>
                </a:moveTo>
                <a:lnTo>
                  <a:pt x="16233" y="10307"/>
                </a:lnTo>
                <a:lnTo>
                  <a:pt x="17857" y="10307"/>
                </a:lnTo>
                <a:lnTo>
                  <a:pt x="17857" y="6868"/>
                </a:lnTo>
                <a:close/>
                <a:moveTo>
                  <a:pt x="4873" y="10307"/>
                </a:moveTo>
                <a:lnTo>
                  <a:pt x="4873" y="13746"/>
                </a:lnTo>
                <a:lnTo>
                  <a:pt x="6493" y="13746"/>
                </a:lnTo>
                <a:lnTo>
                  <a:pt x="6493" y="10307"/>
                </a:lnTo>
                <a:close/>
                <a:moveTo>
                  <a:pt x="14609" y="10307"/>
                </a:moveTo>
                <a:lnTo>
                  <a:pt x="14609" y="13746"/>
                </a:lnTo>
                <a:lnTo>
                  <a:pt x="16233" y="13746"/>
                </a:lnTo>
                <a:lnTo>
                  <a:pt x="16233" y="10307"/>
                </a:lnTo>
                <a:close/>
                <a:moveTo>
                  <a:pt x="6493" y="13746"/>
                </a:moveTo>
                <a:lnTo>
                  <a:pt x="6493" y="17184"/>
                </a:lnTo>
                <a:lnTo>
                  <a:pt x="8117" y="17184"/>
                </a:lnTo>
                <a:lnTo>
                  <a:pt x="8117" y="13746"/>
                </a:lnTo>
                <a:close/>
                <a:moveTo>
                  <a:pt x="12989" y="13746"/>
                </a:moveTo>
                <a:lnTo>
                  <a:pt x="12989" y="17184"/>
                </a:lnTo>
                <a:lnTo>
                  <a:pt x="14609" y="17184"/>
                </a:lnTo>
                <a:lnTo>
                  <a:pt x="14609" y="13746"/>
                </a:lnTo>
                <a:close/>
                <a:moveTo>
                  <a:pt x="6493" y="27490"/>
                </a:moveTo>
                <a:lnTo>
                  <a:pt x="6493" y="30929"/>
                </a:lnTo>
                <a:lnTo>
                  <a:pt x="8117" y="30929"/>
                </a:lnTo>
                <a:lnTo>
                  <a:pt x="8117" y="27490"/>
                </a:lnTo>
                <a:close/>
                <a:moveTo>
                  <a:pt x="12989" y="27490"/>
                </a:moveTo>
                <a:lnTo>
                  <a:pt x="12989" y="30929"/>
                </a:lnTo>
                <a:lnTo>
                  <a:pt x="14609" y="30929"/>
                </a:lnTo>
                <a:lnTo>
                  <a:pt x="14609" y="27490"/>
                </a:lnTo>
                <a:close/>
                <a:moveTo>
                  <a:pt x="4873" y="30929"/>
                </a:moveTo>
                <a:lnTo>
                  <a:pt x="4873" y="34368"/>
                </a:lnTo>
                <a:lnTo>
                  <a:pt x="6493" y="34368"/>
                </a:lnTo>
                <a:lnTo>
                  <a:pt x="6493" y="30929"/>
                </a:lnTo>
                <a:close/>
                <a:moveTo>
                  <a:pt x="14609" y="30929"/>
                </a:moveTo>
                <a:lnTo>
                  <a:pt x="14609" y="34368"/>
                </a:lnTo>
                <a:lnTo>
                  <a:pt x="16233" y="34368"/>
                </a:lnTo>
                <a:lnTo>
                  <a:pt x="16233" y="30929"/>
                </a:lnTo>
                <a:close/>
                <a:moveTo>
                  <a:pt x="3249" y="34368"/>
                </a:moveTo>
                <a:lnTo>
                  <a:pt x="3249" y="37796"/>
                </a:lnTo>
                <a:lnTo>
                  <a:pt x="4873" y="37796"/>
                </a:lnTo>
                <a:lnTo>
                  <a:pt x="4873" y="34368"/>
                </a:lnTo>
                <a:close/>
                <a:moveTo>
                  <a:pt x="16233" y="34368"/>
                </a:moveTo>
                <a:lnTo>
                  <a:pt x="16233" y="37796"/>
                </a:lnTo>
                <a:lnTo>
                  <a:pt x="17857" y="37796"/>
                </a:lnTo>
                <a:lnTo>
                  <a:pt x="17857" y="34368"/>
                </a:lnTo>
                <a:close/>
                <a:moveTo>
                  <a:pt x="1625" y="37796"/>
                </a:moveTo>
                <a:lnTo>
                  <a:pt x="1625" y="41235"/>
                </a:lnTo>
                <a:lnTo>
                  <a:pt x="3249" y="41235"/>
                </a:lnTo>
                <a:lnTo>
                  <a:pt x="3249" y="37796"/>
                </a:lnTo>
                <a:close/>
                <a:moveTo>
                  <a:pt x="17857" y="37796"/>
                </a:moveTo>
                <a:lnTo>
                  <a:pt x="17857" y="41235"/>
                </a:lnTo>
                <a:lnTo>
                  <a:pt x="19481" y="41235"/>
                </a:lnTo>
                <a:lnTo>
                  <a:pt x="19481" y="37796"/>
                </a:lnTo>
                <a:close/>
                <a:moveTo>
                  <a:pt x="9741" y="1"/>
                </a:moveTo>
                <a:lnTo>
                  <a:pt x="9741" y="3430"/>
                </a:lnTo>
                <a:lnTo>
                  <a:pt x="9741" y="6868"/>
                </a:lnTo>
                <a:lnTo>
                  <a:pt x="9741" y="10307"/>
                </a:lnTo>
                <a:lnTo>
                  <a:pt x="9741" y="13746"/>
                </a:lnTo>
                <a:lnTo>
                  <a:pt x="9741" y="17184"/>
                </a:lnTo>
                <a:lnTo>
                  <a:pt x="8117" y="17184"/>
                </a:lnTo>
                <a:lnTo>
                  <a:pt x="8117" y="20613"/>
                </a:lnTo>
                <a:lnTo>
                  <a:pt x="1" y="20613"/>
                </a:lnTo>
                <a:lnTo>
                  <a:pt x="1" y="24052"/>
                </a:lnTo>
                <a:lnTo>
                  <a:pt x="8117" y="24052"/>
                </a:lnTo>
                <a:lnTo>
                  <a:pt x="8117" y="27490"/>
                </a:lnTo>
                <a:lnTo>
                  <a:pt x="9741" y="27490"/>
                </a:lnTo>
                <a:lnTo>
                  <a:pt x="9741" y="30929"/>
                </a:lnTo>
                <a:lnTo>
                  <a:pt x="9741" y="34368"/>
                </a:lnTo>
                <a:lnTo>
                  <a:pt x="9741" y="37796"/>
                </a:lnTo>
                <a:lnTo>
                  <a:pt x="9741" y="41235"/>
                </a:lnTo>
                <a:lnTo>
                  <a:pt x="9741" y="44674"/>
                </a:lnTo>
                <a:lnTo>
                  <a:pt x="11365" y="44674"/>
                </a:lnTo>
                <a:lnTo>
                  <a:pt x="11365" y="41235"/>
                </a:lnTo>
                <a:lnTo>
                  <a:pt x="11365" y="37796"/>
                </a:lnTo>
                <a:lnTo>
                  <a:pt x="11365" y="34368"/>
                </a:lnTo>
                <a:lnTo>
                  <a:pt x="11365" y="30929"/>
                </a:lnTo>
                <a:lnTo>
                  <a:pt x="11365" y="27490"/>
                </a:lnTo>
                <a:lnTo>
                  <a:pt x="12989" y="27490"/>
                </a:lnTo>
                <a:lnTo>
                  <a:pt x="12989" y="24052"/>
                </a:lnTo>
                <a:lnTo>
                  <a:pt x="21106" y="24052"/>
                </a:lnTo>
                <a:lnTo>
                  <a:pt x="21106" y="20613"/>
                </a:lnTo>
                <a:lnTo>
                  <a:pt x="12989" y="20613"/>
                </a:lnTo>
                <a:lnTo>
                  <a:pt x="12989" y="17184"/>
                </a:lnTo>
                <a:lnTo>
                  <a:pt x="11365" y="17184"/>
                </a:lnTo>
                <a:lnTo>
                  <a:pt x="11365" y="13746"/>
                </a:lnTo>
                <a:lnTo>
                  <a:pt x="11365" y="10307"/>
                </a:lnTo>
                <a:lnTo>
                  <a:pt x="11365" y="6868"/>
                </a:lnTo>
                <a:lnTo>
                  <a:pt x="11365" y="3430"/>
                </a:lnTo>
                <a:lnTo>
                  <a:pt x="11365" y="1"/>
                </a:lnTo>
                <a:close/>
              </a:path>
            </a:pathLst>
          </a:custGeom>
          <a:solidFill>
            <a:srgbClr val="36BF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730" name="Google Shape;4730;p34"/>
          <p:cNvGrpSpPr/>
          <p:nvPr/>
        </p:nvGrpSpPr>
        <p:grpSpPr>
          <a:xfrm>
            <a:off x="9" y="-2808868"/>
            <a:ext cx="4917498" cy="9841077"/>
            <a:chOff x="4715250" y="653225"/>
            <a:chExt cx="497350" cy="995325"/>
          </a:xfrm>
        </p:grpSpPr>
        <p:sp>
          <p:nvSpPr>
            <p:cNvPr id="4731" name="Google Shape;4731;p34"/>
            <p:cNvSpPr/>
            <p:nvPr/>
          </p:nvSpPr>
          <p:spPr>
            <a:xfrm>
              <a:off x="4715250" y="653225"/>
              <a:ext cx="497350" cy="995325"/>
            </a:xfrm>
            <a:custGeom>
              <a:avLst/>
              <a:gdLst/>
              <a:ahLst/>
              <a:cxnLst/>
              <a:rect l="l" t="t" r="r" b="b"/>
              <a:pathLst>
                <a:path w="19894" h="39813" extrusionOk="0">
                  <a:moveTo>
                    <a:pt x="1" y="0"/>
                  </a:moveTo>
                  <a:lnTo>
                    <a:pt x="1" y="2962"/>
                  </a:lnTo>
                  <a:lnTo>
                    <a:pt x="870" y="2990"/>
                  </a:lnTo>
                  <a:lnTo>
                    <a:pt x="1740" y="3044"/>
                  </a:lnTo>
                  <a:lnTo>
                    <a:pt x="2582" y="3153"/>
                  </a:lnTo>
                  <a:lnTo>
                    <a:pt x="3425" y="3316"/>
                  </a:lnTo>
                  <a:lnTo>
                    <a:pt x="4240" y="3506"/>
                  </a:lnTo>
                  <a:lnTo>
                    <a:pt x="5028" y="3723"/>
                  </a:lnTo>
                  <a:lnTo>
                    <a:pt x="5816" y="3995"/>
                  </a:lnTo>
                  <a:lnTo>
                    <a:pt x="6604" y="4294"/>
                  </a:lnTo>
                  <a:lnTo>
                    <a:pt x="7338" y="4647"/>
                  </a:lnTo>
                  <a:lnTo>
                    <a:pt x="8072" y="5028"/>
                  </a:lnTo>
                  <a:lnTo>
                    <a:pt x="8778" y="5435"/>
                  </a:lnTo>
                  <a:lnTo>
                    <a:pt x="9458" y="5870"/>
                  </a:lnTo>
                  <a:lnTo>
                    <a:pt x="10137" y="6332"/>
                  </a:lnTo>
                  <a:lnTo>
                    <a:pt x="10762" y="6848"/>
                  </a:lnTo>
                  <a:lnTo>
                    <a:pt x="11387" y="7365"/>
                  </a:lnTo>
                  <a:lnTo>
                    <a:pt x="11985" y="7935"/>
                  </a:lnTo>
                  <a:lnTo>
                    <a:pt x="12529" y="8533"/>
                  </a:lnTo>
                  <a:lnTo>
                    <a:pt x="13072" y="9131"/>
                  </a:lnTo>
                  <a:lnTo>
                    <a:pt x="13588" y="9783"/>
                  </a:lnTo>
                  <a:lnTo>
                    <a:pt x="14050" y="10436"/>
                  </a:lnTo>
                  <a:lnTo>
                    <a:pt x="14485" y="11142"/>
                  </a:lnTo>
                  <a:lnTo>
                    <a:pt x="14893" y="11849"/>
                  </a:lnTo>
                  <a:lnTo>
                    <a:pt x="15273" y="12582"/>
                  </a:lnTo>
                  <a:lnTo>
                    <a:pt x="15599" y="13316"/>
                  </a:lnTo>
                  <a:lnTo>
                    <a:pt x="15926" y="14077"/>
                  </a:lnTo>
                  <a:lnTo>
                    <a:pt x="16170" y="14865"/>
                  </a:lnTo>
                  <a:lnTo>
                    <a:pt x="16415" y="15680"/>
                  </a:lnTo>
                  <a:lnTo>
                    <a:pt x="16605" y="16496"/>
                  </a:lnTo>
                  <a:lnTo>
                    <a:pt x="16741" y="17338"/>
                  </a:lnTo>
                  <a:lnTo>
                    <a:pt x="16850" y="18181"/>
                  </a:lnTo>
                  <a:lnTo>
                    <a:pt x="16931" y="19050"/>
                  </a:lnTo>
                  <a:lnTo>
                    <a:pt x="16958" y="19920"/>
                  </a:lnTo>
                  <a:lnTo>
                    <a:pt x="16931" y="20789"/>
                  </a:lnTo>
                  <a:lnTo>
                    <a:pt x="16850" y="21632"/>
                  </a:lnTo>
                  <a:lnTo>
                    <a:pt x="16741" y="22474"/>
                  </a:lnTo>
                  <a:lnTo>
                    <a:pt x="16605" y="23317"/>
                  </a:lnTo>
                  <a:lnTo>
                    <a:pt x="16415" y="24132"/>
                  </a:lnTo>
                  <a:lnTo>
                    <a:pt x="16170" y="24947"/>
                  </a:lnTo>
                  <a:lnTo>
                    <a:pt x="15926" y="25735"/>
                  </a:lnTo>
                  <a:lnTo>
                    <a:pt x="15599" y="26496"/>
                  </a:lnTo>
                  <a:lnTo>
                    <a:pt x="15273" y="27257"/>
                  </a:lnTo>
                  <a:lnTo>
                    <a:pt x="14893" y="27991"/>
                  </a:lnTo>
                  <a:lnTo>
                    <a:pt x="14485" y="28697"/>
                  </a:lnTo>
                  <a:lnTo>
                    <a:pt x="14050" y="29377"/>
                  </a:lnTo>
                  <a:lnTo>
                    <a:pt x="13588" y="30029"/>
                  </a:lnTo>
                  <a:lnTo>
                    <a:pt x="13072" y="30681"/>
                  </a:lnTo>
                  <a:lnTo>
                    <a:pt x="12529" y="31306"/>
                  </a:lnTo>
                  <a:lnTo>
                    <a:pt x="11985" y="31877"/>
                  </a:lnTo>
                  <a:lnTo>
                    <a:pt x="11387" y="32448"/>
                  </a:lnTo>
                  <a:lnTo>
                    <a:pt x="10762" y="32991"/>
                  </a:lnTo>
                  <a:lnTo>
                    <a:pt x="10137" y="33480"/>
                  </a:lnTo>
                  <a:lnTo>
                    <a:pt x="9458" y="33942"/>
                  </a:lnTo>
                  <a:lnTo>
                    <a:pt x="8778" y="34404"/>
                  </a:lnTo>
                  <a:lnTo>
                    <a:pt x="8072" y="34812"/>
                  </a:lnTo>
                  <a:lnTo>
                    <a:pt x="7338" y="35165"/>
                  </a:lnTo>
                  <a:lnTo>
                    <a:pt x="6604" y="35519"/>
                  </a:lnTo>
                  <a:lnTo>
                    <a:pt x="5816" y="35817"/>
                  </a:lnTo>
                  <a:lnTo>
                    <a:pt x="5028" y="36089"/>
                  </a:lnTo>
                  <a:lnTo>
                    <a:pt x="4240" y="36307"/>
                  </a:lnTo>
                  <a:lnTo>
                    <a:pt x="3425" y="36497"/>
                  </a:lnTo>
                  <a:lnTo>
                    <a:pt x="2582" y="36660"/>
                  </a:lnTo>
                  <a:lnTo>
                    <a:pt x="1740" y="36769"/>
                  </a:lnTo>
                  <a:lnTo>
                    <a:pt x="870" y="36823"/>
                  </a:lnTo>
                  <a:lnTo>
                    <a:pt x="1" y="36850"/>
                  </a:lnTo>
                  <a:lnTo>
                    <a:pt x="1" y="39812"/>
                  </a:lnTo>
                  <a:lnTo>
                    <a:pt x="1033" y="39785"/>
                  </a:lnTo>
                  <a:lnTo>
                    <a:pt x="2039" y="39704"/>
                  </a:lnTo>
                  <a:lnTo>
                    <a:pt x="3017" y="39568"/>
                  </a:lnTo>
                  <a:lnTo>
                    <a:pt x="4023" y="39405"/>
                  </a:lnTo>
                  <a:lnTo>
                    <a:pt x="4974" y="39187"/>
                  </a:lnTo>
                  <a:lnTo>
                    <a:pt x="5925" y="38915"/>
                  </a:lnTo>
                  <a:lnTo>
                    <a:pt x="6849" y="38589"/>
                  </a:lnTo>
                  <a:lnTo>
                    <a:pt x="7746" y="38236"/>
                  </a:lnTo>
                  <a:lnTo>
                    <a:pt x="8615" y="37856"/>
                  </a:lnTo>
                  <a:lnTo>
                    <a:pt x="9485" y="37394"/>
                  </a:lnTo>
                  <a:lnTo>
                    <a:pt x="10327" y="36932"/>
                  </a:lnTo>
                  <a:lnTo>
                    <a:pt x="11116" y="36415"/>
                  </a:lnTo>
                  <a:lnTo>
                    <a:pt x="11904" y="35845"/>
                  </a:lnTo>
                  <a:lnTo>
                    <a:pt x="12665" y="35247"/>
                  </a:lnTo>
                  <a:lnTo>
                    <a:pt x="13371" y="34622"/>
                  </a:lnTo>
                  <a:lnTo>
                    <a:pt x="14078" y="33970"/>
                  </a:lnTo>
                  <a:lnTo>
                    <a:pt x="14730" y="33290"/>
                  </a:lnTo>
                  <a:lnTo>
                    <a:pt x="15355" y="32556"/>
                  </a:lnTo>
                  <a:lnTo>
                    <a:pt x="15953" y="31796"/>
                  </a:lnTo>
                  <a:lnTo>
                    <a:pt x="16496" y="31035"/>
                  </a:lnTo>
                  <a:lnTo>
                    <a:pt x="17013" y="30219"/>
                  </a:lnTo>
                  <a:lnTo>
                    <a:pt x="17502" y="29377"/>
                  </a:lnTo>
                  <a:lnTo>
                    <a:pt x="17937" y="28534"/>
                  </a:lnTo>
                  <a:lnTo>
                    <a:pt x="18344" y="27638"/>
                  </a:lnTo>
                  <a:lnTo>
                    <a:pt x="18697" y="26741"/>
                  </a:lnTo>
                  <a:lnTo>
                    <a:pt x="18996" y="25817"/>
                  </a:lnTo>
                  <a:lnTo>
                    <a:pt x="19268" y="24866"/>
                  </a:lnTo>
                  <a:lnTo>
                    <a:pt x="19513" y="23915"/>
                  </a:lnTo>
                  <a:lnTo>
                    <a:pt x="19676" y="22936"/>
                  </a:lnTo>
                  <a:lnTo>
                    <a:pt x="19812" y="21931"/>
                  </a:lnTo>
                  <a:lnTo>
                    <a:pt x="19866" y="20925"/>
                  </a:lnTo>
                  <a:lnTo>
                    <a:pt x="19893" y="19920"/>
                  </a:lnTo>
                  <a:lnTo>
                    <a:pt x="19866" y="18887"/>
                  </a:lnTo>
                  <a:lnTo>
                    <a:pt x="19812" y="17882"/>
                  </a:lnTo>
                  <a:lnTo>
                    <a:pt x="19676" y="16876"/>
                  </a:lnTo>
                  <a:lnTo>
                    <a:pt x="19513" y="15898"/>
                  </a:lnTo>
                  <a:lnTo>
                    <a:pt x="19268" y="14947"/>
                  </a:lnTo>
                  <a:lnTo>
                    <a:pt x="18996" y="13996"/>
                  </a:lnTo>
                  <a:lnTo>
                    <a:pt x="18697" y="13072"/>
                  </a:lnTo>
                  <a:lnTo>
                    <a:pt x="18344" y="12175"/>
                  </a:lnTo>
                  <a:lnTo>
                    <a:pt x="17937" y="11278"/>
                  </a:lnTo>
                  <a:lnTo>
                    <a:pt x="17502" y="10436"/>
                  </a:lnTo>
                  <a:lnTo>
                    <a:pt x="17013" y="9593"/>
                  </a:lnTo>
                  <a:lnTo>
                    <a:pt x="16496" y="8778"/>
                  </a:lnTo>
                  <a:lnTo>
                    <a:pt x="15953" y="8017"/>
                  </a:lnTo>
                  <a:lnTo>
                    <a:pt x="15355" y="7256"/>
                  </a:lnTo>
                  <a:lnTo>
                    <a:pt x="14730" y="6522"/>
                  </a:lnTo>
                  <a:lnTo>
                    <a:pt x="14078" y="5843"/>
                  </a:lnTo>
                  <a:lnTo>
                    <a:pt x="13371" y="5191"/>
                  </a:lnTo>
                  <a:lnTo>
                    <a:pt x="12665" y="4566"/>
                  </a:lnTo>
                  <a:lnTo>
                    <a:pt x="11904" y="3968"/>
                  </a:lnTo>
                  <a:lnTo>
                    <a:pt x="11116" y="3424"/>
                  </a:lnTo>
                  <a:lnTo>
                    <a:pt x="10327" y="2881"/>
                  </a:lnTo>
                  <a:lnTo>
                    <a:pt x="9485" y="2419"/>
                  </a:lnTo>
                  <a:lnTo>
                    <a:pt x="8615" y="1984"/>
                  </a:lnTo>
                  <a:lnTo>
                    <a:pt x="7746" y="1576"/>
                  </a:lnTo>
                  <a:lnTo>
                    <a:pt x="6849" y="1223"/>
                  </a:lnTo>
                  <a:lnTo>
                    <a:pt x="5925" y="897"/>
                  </a:lnTo>
                  <a:lnTo>
                    <a:pt x="4974" y="625"/>
                  </a:lnTo>
                  <a:lnTo>
                    <a:pt x="4023" y="408"/>
                  </a:lnTo>
                  <a:lnTo>
                    <a:pt x="3017" y="245"/>
                  </a:lnTo>
                  <a:lnTo>
                    <a:pt x="2039" y="109"/>
                  </a:lnTo>
                  <a:lnTo>
                    <a:pt x="1033" y="2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CE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2" name="Google Shape;4732;p34"/>
            <p:cNvSpPr/>
            <p:nvPr/>
          </p:nvSpPr>
          <p:spPr>
            <a:xfrm>
              <a:off x="4715250" y="861800"/>
              <a:ext cx="289450" cy="578175"/>
            </a:xfrm>
            <a:custGeom>
              <a:avLst/>
              <a:gdLst/>
              <a:ahLst/>
              <a:cxnLst/>
              <a:rect l="l" t="t" r="r" b="b"/>
              <a:pathLst>
                <a:path w="11578" h="23127" extrusionOk="0">
                  <a:moveTo>
                    <a:pt x="1" y="0"/>
                  </a:moveTo>
                  <a:lnTo>
                    <a:pt x="1" y="2962"/>
                  </a:lnTo>
                  <a:lnTo>
                    <a:pt x="436" y="2962"/>
                  </a:lnTo>
                  <a:lnTo>
                    <a:pt x="870" y="2989"/>
                  </a:lnTo>
                  <a:lnTo>
                    <a:pt x="1305" y="3044"/>
                  </a:lnTo>
                  <a:lnTo>
                    <a:pt x="1740" y="3125"/>
                  </a:lnTo>
                  <a:lnTo>
                    <a:pt x="2148" y="3234"/>
                  </a:lnTo>
                  <a:lnTo>
                    <a:pt x="2555" y="3343"/>
                  </a:lnTo>
                  <a:lnTo>
                    <a:pt x="2963" y="3479"/>
                  </a:lnTo>
                  <a:lnTo>
                    <a:pt x="3343" y="3642"/>
                  </a:lnTo>
                  <a:lnTo>
                    <a:pt x="3724" y="3805"/>
                  </a:lnTo>
                  <a:lnTo>
                    <a:pt x="4104" y="3995"/>
                  </a:lnTo>
                  <a:lnTo>
                    <a:pt x="4458" y="4212"/>
                  </a:lnTo>
                  <a:lnTo>
                    <a:pt x="4811" y="4430"/>
                  </a:lnTo>
                  <a:lnTo>
                    <a:pt x="5164" y="4674"/>
                  </a:lnTo>
                  <a:lnTo>
                    <a:pt x="5490" y="4919"/>
                  </a:lnTo>
                  <a:lnTo>
                    <a:pt x="5789" y="5191"/>
                  </a:lnTo>
                  <a:lnTo>
                    <a:pt x="6088" y="5490"/>
                  </a:lnTo>
                  <a:lnTo>
                    <a:pt x="6387" y="5788"/>
                  </a:lnTo>
                  <a:lnTo>
                    <a:pt x="6659" y="6087"/>
                  </a:lnTo>
                  <a:lnTo>
                    <a:pt x="6903" y="6413"/>
                  </a:lnTo>
                  <a:lnTo>
                    <a:pt x="7148" y="6767"/>
                  </a:lnTo>
                  <a:lnTo>
                    <a:pt x="7365" y="7093"/>
                  </a:lnTo>
                  <a:lnTo>
                    <a:pt x="7583" y="7473"/>
                  </a:lnTo>
                  <a:lnTo>
                    <a:pt x="7773" y="7827"/>
                  </a:lnTo>
                  <a:lnTo>
                    <a:pt x="7936" y="8207"/>
                  </a:lnTo>
                  <a:lnTo>
                    <a:pt x="8099" y="8615"/>
                  </a:lnTo>
                  <a:lnTo>
                    <a:pt x="8235" y="8995"/>
                  </a:lnTo>
                  <a:lnTo>
                    <a:pt x="8344" y="9430"/>
                  </a:lnTo>
                  <a:lnTo>
                    <a:pt x="8452" y="9838"/>
                  </a:lnTo>
                  <a:lnTo>
                    <a:pt x="8507" y="10245"/>
                  </a:lnTo>
                  <a:lnTo>
                    <a:pt x="8561" y="10680"/>
                  </a:lnTo>
                  <a:lnTo>
                    <a:pt x="8615" y="11115"/>
                  </a:lnTo>
                  <a:lnTo>
                    <a:pt x="8615" y="11577"/>
                  </a:lnTo>
                  <a:lnTo>
                    <a:pt x="8615" y="12012"/>
                  </a:lnTo>
                  <a:lnTo>
                    <a:pt x="8561" y="12446"/>
                  </a:lnTo>
                  <a:lnTo>
                    <a:pt x="8507" y="12881"/>
                  </a:lnTo>
                  <a:lnTo>
                    <a:pt x="8452" y="13289"/>
                  </a:lnTo>
                  <a:lnTo>
                    <a:pt x="8344" y="13724"/>
                  </a:lnTo>
                  <a:lnTo>
                    <a:pt x="8235" y="14131"/>
                  </a:lnTo>
                  <a:lnTo>
                    <a:pt x="8099" y="14512"/>
                  </a:lnTo>
                  <a:lnTo>
                    <a:pt x="7936" y="14919"/>
                  </a:lnTo>
                  <a:lnTo>
                    <a:pt x="7773" y="15300"/>
                  </a:lnTo>
                  <a:lnTo>
                    <a:pt x="7583" y="15680"/>
                  </a:lnTo>
                  <a:lnTo>
                    <a:pt x="7365" y="16034"/>
                  </a:lnTo>
                  <a:lnTo>
                    <a:pt x="7148" y="16387"/>
                  </a:lnTo>
                  <a:lnTo>
                    <a:pt x="6903" y="16713"/>
                  </a:lnTo>
                  <a:lnTo>
                    <a:pt x="6659" y="17039"/>
                  </a:lnTo>
                  <a:lnTo>
                    <a:pt x="6387" y="17365"/>
                  </a:lnTo>
                  <a:lnTo>
                    <a:pt x="6088" y="17664"/>
                  </a:lnTo>
                  <a:lnTo>
                    <a:pt x="5789" y="17936"/>
                  </a:lnTo>
                  <a:lnTo>
                    <a:pt x="5490" y="18208"/>
                  </a:lnTo>
                  <a:lnTo>
                    <a:pt x="5164" y="18479"/>
                  </a:lnTo>
                  <a:lnTo>
                    <a:pt x="4811" y="18697"/>
                  </a:lnTo>
                  <a:lnTo>
                    <a:pt x="4458" y="18941"/>
                  </a:lnTo>
                  <a:lnTo>
                    <a:pt x="4104" y="19132"/>
                  </a:lnTo>
                  <a:lnTo>
                    <a:pt x="3724" y="19322"/>
                  </a:lnTo>
                  <a:lnTo>
                    <a:pt x="3343" y="19512"/>
                  </a:lnTo>
                  <a:lnTo>
                    <a:pt x="2963" y="19648"/>
                  </a:lnTo>
                  <a:lnTo>
                    <a:pt x="2555" y="19784"/>
                  </a:lnTo>
                  <a:lnTo>
                    <a:pt x="2148" y="19920"/>
                  </a:lnTo>
                  <a:lnTo>
                    <a:pt x="1740" y="20001"/>
                  </a:lnTo>
                  <a:lnTo>
                    <a:pt x="1305" y="20083"/>
                  </a:lnTo>
                  <a:lnTo>
                    <a:pt x="870" y="20137"/>
                  </a:lnTo>
                  <a:lnTo>
                    <a:pt x="436" y="20164"/>
                  </a:lnTo>
                  <a:lnTo>
                    <a:pt x="1" y="20191"/>
                  </a:lnTo>
                  <a:lnTo>
                    <a:pt x="1" y="23126"/>
                  </a:lnTo>
                  <a:lnTo>
                    <a:pt x="599" y="23126"/>
                  </a:lnTo>
                  <a:lnTo>
                    <a:pt x="1196" y="23072"/>
                  </a:lnTo>
                  <a:lnTo>
                    <a:pt x="1767" y="23018"/>
                  </a:lnTo>
                  <a:lnTo>
                    <a:pt x="2338" y="22909"/>
                  </a:lnTo>
                  <a:lnTo>
                    <a:pt x="2881" y="22773"/>
                  </a:lnTo>
                  <a:lnTo>
                    <a:pt x="3452" y="22610"/>
                  </a:lnTo>
                  <a:lnTo>
                    <a:pt x="3968" y="22447"/>
                  </a:lnTo>
                  <a:lnTo>
                    <a:pt x="4512" y="22230"/>
                  </a:lnTo>
                  <a:lnTo>
                    <a:pt x="5028" y="21985"/>
                  </a:lnTo>
                  <a:lnTo>
                    <a:pt x="5517" y="21740"/>
                  </a:lnTo>
                  <a:lnTo>
                    <a:pt x="6007" y="21469"/>
                  </a:lnTo>
                  <a:lnTo>
                    <a:pt x="6469" y="21170"/>
                  </a:lnTo>
                  <a:lnTo>
                    <a:pt x="6930" y="20844"/>
                  </a:lnTo>
                  <a:lnTo>
                    <a:pt x="7365" y="20490"/>
                  </a:lnTo>
                  <a:lnTo>
                    <a:pt x="7773" y="20137"/>
                  </a:lnTo>
                  <a:lnTo>
                    <a:pt x="8181" y="19757"/>
                  </a:lnTo>
                  <a:lnTo>
                    <a:pt x="8561" y="19349"/>
                  </a:lnTo>
                  <a:lnTo>
                    <a:pt x="8941" y="18914"/>
                  </a:lnTo>
                  <a:lnTo>
                    <a:pt x="9268" y="18479"/>
                  </a:lnTo>
                  <a:lnTo>
                    <a:pt x="9594" y="18045"/>
                  </a:lnTo>
                  <a:lnTo>
                    <a:pt x="9893" y="17555"/>
                  </a:lnTo>
                  <a:lnTo>
                    <a:pt x="10164" y="17066"/>
                  </a:lnTo>
                  <a:lnTo>
                    <a:pt x="10436" y="16577"/>
                  </a:lnTo>
                  <a:lnTo>
                    <a:pt x="10654" y="16061"/>
                  </a:lnTo>
                  <a:lnTo>
                    <a:pt x="10871" y="15544"/>
                  </a:lnTo>
                  <a:lnTo>
                    <a:pt x="11061" y="15001"/>
                  </a:lnTo>
                  <a:lnTo>
                    <a:pt x="11224" y="14457"/>
                  </a:lnTo>
                  <a:lnTo>
                    <a:pt x="11333" y="13887"/>
                  </a:lnTo>
                  <a:lnTo>
                    <a:pt x="11442" y="13316"/>
                  </a:lnTo>
                  <a:lnTo>
                    <a:pt x="11523" y="12745"/>
                  </a:lnTo>
                  <a:lnTo>
                    <a:pt x="11550" y="12175"/>
                  </a:lnTo>
                  <a:lnTo>
                    <a:pt x="11577" y="11577"/>
                  </a:lnTo>
                  <a:lnTo>
                    <a:pt x="11550" y="10979"/>
                  </a:lnTo>
                  <a:lnTo>
                    <a:pt x="11523" y="10381"/>
                  </a:lnTo>
                  <a:lnTo>
                    <a:pt x="11442" y="9810"/>
                  </a:lnTo>
                  <a:lnTo>
                    <a:pt x="11333" y="9240"/>
                  </a:lnTo>
                  <a:lnTo>
                    <a:pt x="11224" y="8669"/>
                  </a:lnTo>
                  <a:lnTo>
                    <a:pt x="11061" y="8126"/>
                  </a:lnTo>
                  <a:lnTo>
                    <a:pt x="10871" y="7582"/>
                  </a:lnTo>
                  <a:lnTo>
                    <a:pt x="10654" y="7066"/>
                  </a:lnTo>
                  <a:lnTo>
                    <a:pt x="10436" y="6549"/>
                  </a:lnTo>
                  <a:lnTo>
                    <a:pt x="10164" y="6060"/>
                  </a:lnTo>
                  <a:lnTo>
                    <a:pt x="9893" y="5571"/>
                  </a:lnTo>
                  <a:lnTo>
                    <a:pt x="9594" y="5109"/>
                  </a:lnTo>
                  <a:lnTo>
                    <a:pt x="9268" y="4647"/>
                  </a:lnTo>
                  <a:lnTo>
                    <a:pt x="8941" y="4212"/>
                  </a:lnTo>
                  <a:lnTo>
                    <a:pt x="8561" y="3777"/>
                  </a:lnTo>
                  <a:lnTo>
                    <a:pt x="8181" y="3397"/>
                  </a:lnTo>
                  <a:lnTo>
                    <a:pt x="7773" y="3017"/>
                  </a:lnTo>
                  <a:lnTo>
                    <a:pt x="7365" y="2636"/>
                  </a:lnTo>
                  <a:lnTo>
                    <a:pt x="6930" y="2283"/>
                  </a:lnTo>
                  <a:lnTo>
                    <a:pt x="6469" y="1984"/>
                  </a:lnTo>
                  <a:lnTo>
                    <a:pt x="6007" y="1685"/>
                  </a:lnTo>
                  <a:lnTo>
                    <a:pt x="5517" y="1386"/>
                  </a:lnTo>
                  <a:lnTo>
                    <a:pt x="5028" y="1141"/>
                  </a:lnTo>
                  <a:lnTo>
                    <a:pt x="4512" y="897"/>
                  </a:lnTo>
                  <a:lnTo>
                    <a:pt x="3968" y="707"/>
                  </a:lnTo>
                  <a:lnTo>
                    <a:pt x="3452" y="516"/>
                  </a:lnTo>
                  <a:lnTo>
                    <a:pt x="2881" y="353"/>
                  </a:lnTo>
                  <a:lnTo>
                    <a:pt x="2338" y="217"/>
                  </a:lnTo>
                  <a:lnTo>
                    <a:pt x="1767" y="136"/>
                  </a:lnTo>
                  <a:lnTo>
                    <a:pt x="1196" y="54"/>
                  </a:lnTo>
                  <a:lnTo>
                    <a:pt x="599" y="0"/>
                  </a:lnTo>
                  <a:close/>
                </a:path>
              </a:pathLst>
            </a:custGeom>
            <a:solidFill>
              <a:srgbClr val="FCE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33" name="Google Shape;4733;p34"/>
          <p:cNvSpPr/>
          <p:nvPr/>
        </p:nvSpPr>
        <p:spPr>
          <a:xfrm flipH="1">
            <a:off x="1834490" y="7188896"/>
            <a:ext cx="2446715" cy="1453606"/>
          </a:xfrm>
          <a:custGeom>
            <a:avLst/>
            <a:gdLst/>
            <a:ahLst/>
            <a:cxnLst/>
            <a:rect l="l" t="t" r="r" b="b"/>
            <a:pathLst>
              <a:path w="11116" h="6604" extrusionOk="0">
                <a:moveTo>
                  <a:pt x="4294" y="0"/>
                </a:moveTo>
                <a:lnTo>
                  <a:pt x="3506" y="788"/>
                </a:lnTo>
                <a:lnTo>
                  <a:pt x="6007" y="3288"/>
                </a:lnTo>
                <a:lnTo>
                  <a:pt x="3506" y="5788"/>
                </a:lnTo>
                <a:lnTo>
                  <a:pt x="4322" y="6577"/>
                </a:lnTo>
                <a:lnTo>
                  <a:pt x="7610" y="3288"/>
                </a:lnTo>
                <a:lnTo>
                  <a:pt x="4294" y="0"/>
                </a:lnTo>
                <a:close/>
                <a:moveTo>
                  <a:pt x="7800" y="0"/>
                </a:moveTo>
                <a:lnTo>
                  <a:pt x="7012" y="788"/>
                </a:lnTo>
                <a:lnTo>
                  <a:pt x="9512" y="3288"/>
                </a:lnTo>
                <a:lnTo>
                  <a:pt x="7012" y="5788"/>
                </a:lnTo>
                <a:lnTo>
                  <a:pt x="7827" y="6577"/>
                </a:lnTo>
                <a:lnTo>
                  <a:pt x="11116" y="3288"/>
                </a:lnTo>
                <a:lnTo>
                  <a:pt x="7800" y="0"/>
                </a:lnTo>
                <a:close/>
                <a:moveTo>
                  <a:pt x="816" y="0"/>
                </a:moveTo>
                <a:lnTo>
                  <a:pt x="1" y="788"/>
                </a:lnTo>
                <a:lnTo>
                  <a:pt x="2528" y="3288"/>
                </a:lnTo>
                <a:lnTo>
                  <a:pt x="28" y="5788"/>
                </a:lnTo>
                <a:lnTo>
                  <a:pt x="816" y="6604"/>
                </a:lnTo>
                <a:lnTo>
                  <a:pt x="4104" y="3288"/>
                </a:lnTo>
                <a:lnTo>
                  <a:pt x="816" y="0"/>
                </a:lnTo>
                <a:close/>
              </a:path>
            </a:pathLst>
          </a:custGeom>
          <a:solidFill>
            <a:srgbClr val="FF5B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34" name="Google Shape;4734;p34"/>
          <p:cNvSpPr/>
          <p:nvPr/>
        </p:nvSpPr>
        <p:spPr>
          <a:xfrm rot="10800000">
            <a:off x="3712634" y="365138"/>
            <a:ext cx="3043466" cy="2618937"/>
          </a:xfrm>
          <a:custGeom>
            <a:avLst/>
            <a:gdLst/>
            <a:ahLst/>
            <a:cxnLst/>
            <a:rect l="l" t="t" r="r" b="b"/>
            <a:pathLst>
              <a:path w="19476" h="34367" extrusionOk="0">
                <a:moveTo>
                  <a:pt x="8116" y="3439"/>
                </a:moveTo>
                <a:lnTo>
                  <a:pt x="8116" y="6877"/>
                </a:lnTo>
                <a:lnTo>
                  <a:pt x="9736" y="6877"/>
                </a:lnTo>
                <a:lnTo>
                  <a:pt x="9736" y="3439"/>
                </a:lnTo>
                <a:close/>
                <a:moveTo>
                  <a:pt x="4868" y="0"/>
                </a:moveTo>
                <a:lnTo>
                  <a:pt x="4868" y="3439"/>
                </a:lnTo>
                <a:lnTo>
                  <a:pt x="4868" y="6877"/>
                </a:lnTo>
                <a:lnTo>
                  <a:pt x="1620" y="6877"/>
                </a:lnTo>
                <a:lnTo>
                  <a:pt x="1620" y="10316"/>
                </a:lnTo>
                <a:lnTo>
                  <a:pt x="6492" y="10316"/>
                </a:lnTo>
                <a:lnTo>
                  <a:pt x="6492" y="6877"/>
                </a:lnTo>
                <a:lnTo>
                  <a:pt x="6492" y="3439"/>
                </a:lnTo>
                <a:lnTo>
                  <a:pt x="8116" y="3439"/>
                </a:lnTo>
                <a:lnTo>
                  <a:pt x="8116" y="0"/>
                </a:lnTo>
                <a:close/>
                <a:moveTo>
                  <a:pt x="9736" y="6877"/>
                </a:moveTo>
                <a:lnTo>
                  <a:pt x="9736" y="10316"/>
                </a:lnTo>
                <a:lnTo>
                  <a:pt x="17852" y="10316"/>
                </a:lnTo>
                <a:lnTo>
                  <a:pt x="17852" y="6877"/>
                </a:lnTo>
                <a:close/>
                <a:moveTo>
                  <a:pt x="0" y="10316"/>
                </a:moveTo>
                <a:lnTo>
                  <a:pt x="0" y="13755"/>
                </a:lnTo>
                <a:lnTo>
                  <a:pt x="0" y="17183"/>
                </a:lnTo>
                <a:lnTo>
                  <a:pt x="0" y="20622"/>
                </a:lnTo>
                <a:lnTo>
                  <a:pt x="0" y="24061"/>
                </a:lnTo>
                <a:lnTo>
                  <a:pt x="0" y="27500"/>
                </a:lnTo>
                <a:lnTo>
                  <a:pt x="0" y="30938"/>
                </a:lnTo>
                <a:lnTo>
                  <a:pt x="1620" y="30938"/>
                </a:lnTo>
                <a:lnTo>
                  <a:pt x="1620" y="27500"/>
                </a:lnTo>
                <a:lnTo>
                  <a:pt x="1620" y="24061"/>
                </a:lnTo>
                <a:lnTo>
                  <a:pt x="1620" y="20622"/>
                </a:lnTo>
                <a:lnTo>
                  <a:pt x="1620" y="17183"/>
                </a:lnTo>
                <a:lnTo>
                  <a:pt x="1620" y="13755"/>
                </a:lnTo>
                <a:lnTo>
                  <a:pt x="1620" y="10316"/>
                </a:lnTo>
                <a:close/>
                <a:moveTo>
                  <a:pt x="17852" y="10316"/>
                </a:moveTo>
                <a:lnTo>
                  <a:pt x="17852" y="13755"/>
                </a:lnTo>
                <a:lnTo>
                  <a:pt x="17852" y="17183"/>
                </a:lnTo>
                <a:lnTo>
                  <a:pt x="17852" y="20622"/>
                </a:lnTo>
                <a:lnTo>
                  <a:pt x="17852" y="24061"/>
                </a:lnTo>
                <a:lnTo>
                  <a:pt x="17852" y="27500"/>
                </a:lnTo>
                <a:lnTo>
                  <a:pt x="17852" y="30938"/>
                </a:lnTo>
                <a:lnTo>
                  <a:pt x="19476" y="30938"/>
                </a:lnTo>
                <a:lnTo>
                  <a:pt x="19476" y="27500"/>
                </a:lnTo>
                <a:lnTo>
                  <a:pt x="19476" y="24061"/>
                </a:lnTo>
                <a:lnTo>
                  <a:pt x="19476" y="20622"/>
                </a:lnTo>
                <a:lnTo>
                  <a:pt x="19476" y="17183"/>
                </a:lnTo>
                <a:lnTo>
                  <a:pt x="19476" y="13755"/>
                </a:lnTo>
                <a:lnTo>
                  <a:pt x="19476" y="10316"/>
                </a:lnTo>
                <a:close/>
                <a:moveTo>
                  <a:pt x="1620" y="30938"/>
                </a:moveTo>
                <a:lnTo>
                  <a:pt x="1620" y="34367"/>
                </a:lnTo>
                <a:lnTo>
                  <a:pt x="17852" y="34367"/>
                </a:lnTo>
                <a:lnTo>
                  <a:pt x="17852" y="3093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4936" y="3368842"/>
            <a:ext cx="10252869" cy="6878235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6462739" y="1766888"/>
            <a:ext cx="120666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3600" b="1" dirty="0">
                <a:solidFill>
                  <a:srgbClr val="666666"/>
                </a:solidFill>
                <a:latin typeface="Metropolis"/>
              </a:rPr>
              <a:t>LA HUERTA DE MI CORAZÓN, UN ESPACIO PARA EL APRENDIZAJE Y EL CUIDADO DE LA SALUD</a:t>
            </a:r>
            <a:endParaRPr lang="en-US" sz="3600" b="1" dirty="0"/>
          </a:p>
        </p:txBody>
      </p:sp>
      <p:sp>
        <p:nvSpPr>
          <p:cNvPr id="6" name="Rectángulo 5"/>
          <p:cNvSpPr/>
          <p:nvPr/>
        </p:nvSpPr>
        <p:spPr>
          <a:xfrm>
            <a:off x="12171889" y="4172000"/>
            <a:ext cx="59378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solidFill>
                  <a:srgbClr val="393939"/>
                </a:solidFill>
                <a:latin typeface="Metropolis"/>
              </a:rPr>
              <a:t>CONGRESO DE SALUD</a:t>
            </a:r>
            <a:endParaRPr lang="en-US" sz="4000" dirty="0">
              <a:solidFill>
                <a:srgbClr val="393939"/>
              </a:solidFill>
              <a:latin typeface="Metropolis"/>
            </a:endParaRPr>
          </a:p>
        </p:txBody>
      </p:sp>
    </p:spTree>
    <p:extLst>
      <p:ext uri="{BB962C8B-B14F-4D97-AF65-F5344CB8AC3E}">
        <p14:creationId xmlns:p14="http://schemas.microsoft.com/office/powerpoint/2010/main" val="23239897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5FFF"/>
        </a:solidFill>
        <a:effectLst/>
      </p:bgPr>
    </p:bg>
    <p:spTree>
      <p:nvGrpSpPr>
        <p:cNvPr id="1" name="Shape 3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26" name="Google Shape;3926;p34"/>
          <p:cNvPicPr preferRelativeResize="0"/>
          <p:nvPr/>
        </p:nvPicPr>
        <p:blipFill>
          <a:blip r:embed="rId3">
            <a:alphaModFix amt="27000"/>
          </a:blip>
          <a:stretch>
            <a:fillRect/>
          </a:stretch>
        </p:blipFill>
        <p:spPr>
          <a:xfrm>
            <a:off x="-268250" y="-678600"/>
            <a:ext cx="18529398" cy="116442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927" name="Google Shape;3927;p34"/>
          <p:cNvGrpSpPr/>
          <p:nvPr/>
        </p:nvGrpSpPr>
        <p:grpSpPr>
          <a:xfrm>
            <a:off x="6797923" y="4691092"/>
            <a:ext cx="4937196" cy="1932865"/>
            <a:chOff x="1412075" y="1568350"/>
            <a:chExt cx="1308525" cy="512275"/>
          </a:xfrm>
        </p:grpSpPr>
        <p:sp>
          <p:nvSpPr>
            <p:cNvPr id="3928" name="Google Shape;3928;p34"/>
            <p:cNvSpPr/>
            <p:nvPr/>
          </p:nvSpPr>
          <p:spPr>
            <a:xfrm>
              <a:off x="1412075" y="1571075"/>
              <a:ext cx="94475" cy="108725"/>
            </a:xfrm>
            <a:custGeom>
              <a:avLst/>
              <a:gdLst/>
              <a:ahLst/>
              <a:cxnLst/>
              <a:rect l="l" t="t" r="r" b="b"/>
              <a:pathLst>
                <a:path w="3779" h="4349" extrusionOk="0">
                  <a:moveTo>
                    <a:pt x="1876" y="1631"/>
                  </a:moveTo>
                  <a:lnTo>
                    <a:pt x="1740" y="1658"/>
                  </a:lnTo>
                  <a:lnTo>
                    <a:pt x="1631" y="1685"/>
                  </a:lnTo>
                  <a:lnTo>
                    <a:pt x="1550" y="1712"/>
                  </a:lnTo>
                  <a:lnTo>
                    <a:pt x="1468" y="1767"/>
                  </a:lnTo>
                  <a:lnTo>
                    <a:pt x="1414" y="1848"/>
                  </a:lnTo>
                  <a:lnTo>
                    <a:pt x="1360" y="1957"/>
                  </a:lnTo>
                  <a:lnTo>
                    <a:pt x="1332" y="2066"/>
                  </a:lnTo>
                  <a:lnTo>
                    <a:pt x="1332" y="2174"/>
                  </a:lnTo>
                  <a:lnTo>
                    <a:pt x="1332" y="2310"/>
                  </a:lnTo>
                  <a:lnTo>
                    <a:pt x="1360" y="2419"/>
                  </a:lnTo>
                  <a:lnTo>
                    <a:pt x="1414" y="2528"/>
                  </a:lnTo>
                  <a:lnTo>
                    <a:pt x="1468" y="2582"/>
                  </a:lnTo>
                  <a:lnTo>
                    <a:pt x="1550" y="2636"/>
                  </a:lnTo>
                  <a:lnTo>
                    <a:pt x="1631" y="2691"/>
                  </a:lnTo>
                  <a:lnTo>
                    <a:pt x="1740" y="2718"/>
                  </a:lnTo>
                  <a:lnTo>
                    <a:pt x="3072" y="2718"/>
                  </a:lnTo>
                  <a:lnTo>
                    <a:pt x="3180" y="2691"/>
                  </a:lnTo>
                  <a:lnTo>
                    <a:pt x="3289" y="2636"/>
                  </a:lnTo>
                  <a:lnTo>
                    <a:pt x="3371" y="2582"/>
                  </a:lnTo>
                  <a:lnTo>
                    <a:pt x="3425" y="2500"/>
                  </a:lnTo>
                  <a:lnTo>
                    <a:pt x="3452" y="2419"/>
                  </a:lnTo>
                  <a:lnTo>
                    <a:pt x="3479" y="2310"/>
                  </a:lnTo>
                  <a:lnTo>
                    <a:pt x="3506" y="2174"/>
                  </a:lnTo>
                  <a:lnTo>
                    <a:pt x="3479" y="2066"/>
                  </a:lnTo>
                  <a:lnTo>
                    <a:pt x="3452" y="1957"/>
                  </a:lnTo>
                  <a:lnTo>
                    <a:pt x="3425" y="1848"/>
                  </a:lnTo>
                  <a:lnTo>
                    <a:pt x="3371" y="1767"/>
                  </a:lnTo>
                  <a:lnTo>
                    <a:pt x="3289" y="1712"/>
                  </a:lnTo>
                  <a:lnTo>
                    <a:pt x="3180" y="1685"/>
                  </a:lnTo>
                  <a:lnTo>
                    <a:pt x="3072" y="1658"/>
                  </a:lnTo>
                  <a:lnTo>
                    <a:pt x="2963" y="1631"/>
                  </a:lnTo>
                  <a:close/>
                  <a:moveTo>
                    <a:pt x="517" y="0"/>
                  </a:moveTo>
                  <a:lnTo>
                    <a:pt x="408" y="27"/>
                  </a:lnTo>
                  <a:lnTo>
                    <a:pt x="300" y="55"/>
                  </a:lnTo>
                  <a:lnTo>
                    <a:pt x="191" y="82"/>
                  </a:lnTo>
                  <a:lnTo>
                    <a:pt x="137" y="163"/>
                  </a:lnTo>
                  <a:lnTo>
                    <a:pt x="55" y="218"/>
                  </a:lnTo>
                  <a:lnTo>
                    <a:pt x="28" y="326"/>
                  </a:lnTo>
                  <a:lnTo>
                    <a:pt x="1" y="435"/>
                  </a:lnTo>
                  <a:lnTo>
                    <a:pt x="1" y="544"/>
                  </a:lnTo>
                  <a:lnTo>
                    <a:pt x="1" y="3805"/>
                  </a:lnTo>
                  <a:lnTo>
                    <a:pt x="1" y="3941"/>
                  </a:lnTo>
                  <a:lnTo>
                    <a:pt x="28" y="4049"/>
                  </a:lnTo>
                  <a:lnTo>
                    <a:pt x="55" y="4131"/>
                  </a:lnTo>
                  <a:lnTo>
                    <a:pt x="137" y="4212"/>
                  </a:lnTo>
                  <a:lnTo>
                    <a:pt x="191" y="4267"/>
                  </a:lnTo>
                  <a:lnTo>
                    <a:pt x="300" y="4294"/>
                  </a:lnTo>
                  <a:lnTo>
                    <a:pt x="408" y="4321"/>
                  </a:lnTo>
                  <a:lnTo>
                    <a:pt x="517" y="4348"/>
                  </a:lnTo>
                  <a:lnTo>
                    <a:pt x="3235" y="4348"/>
                  </a:lnTo>
                  <a:lnTo>
                    <a:pt x="3343" y="4321"/>
                  </a:lnTo>
                  <a:lnTo>
                    <a:pt x="3452" y="4294"/>
                  </a:lnTo>
                  <a:lnTo>
                    <a:pt x="3561" y="4267"/>
                  </a:lnTo>
                  <a:lnTo>
                    <a:pt x="3642" y="4185"/>
                  </a:lnTo>
                  <a:lnTo>
                    <a:pt x="3697" y="4131"/>
                  </a:lnTo>
                  <a:lnTo>
                    <a:pt x="3724" y="4022"/>
                  </a:lnTo>
                  <a:lnTo>
                    <a:pt x="3751" y="3914"/>
                  </a:lnTo>
                  <a:lnTo>
                    <a:pt x="3778" y="3805"/>
                  </a:lnTo>
                  <a:lnTo>
                    <a:pt x="3751" y="3669"/>
                  </a:lnTo>
                  <a:lnTo>
                    <a:pt x="3724" y="3560"/>
                  </a:lnTo>
                  <a:lnTo>
                    <a:pt x="3697" y="3479"/>
                  </a:lnTo>
                  <a:lnTo>
                    <a:pt x="3642" y="3397"/>
                  </a:lnTo>
                  <a:lnTo>
                    <a:pt x="3561" y="3343"/>
                  </a:lnTo>
                  <a:lnTo>
                    <a:pt x="3452" y="3288"/>
                  </a:lnTo>
                  <a:lnTo>
                    <a:pt x="3343" y="3261"/>
                  </a:lnTo>
                  <a:lnTo>
                    <a:pt x="1061" y="3261"/>
                  </a:lnTo>
                  <a:lnTo>
                    <a:pt x="1061" y="1087"/>
                  </a:lnTo>
                  <a:lnTo>
                    <a:pt x="3343" y="1087"/>
                  </a:lnTo>
                  <a:lnTo>
                    <a:pt x="3452" y="1060"/>
                  </a:lnTo>
                  <a:lnTo>
                    <a:pt x="3561" y="1006"/>
                  </a:lnTo>
                  <a:lnTo>
                    <a:pt x="3642" y="951"/>
                  </a:lnTo>
                  <a:lnTo>
                    <a:pt x="3697" y="870"/>
                  </a:lnTo>
                  <a:lnTo>
                    <a:pt x="3724" y="788"/>
                  </a:lnTo>
                  <a:lnTo>
                    <a:pt x="3751" y="680"/>
                  </a:lnTo>
                  <a:lnTo>
                    <a:pt x="3778" y="544"/>
                  </a:lnTo>
                  <a:lnTo>
                    <a:pt x="3751" y="408"/>
                  </a:lnTo>
                  <a:lnTo>
                    <a:pt x="3751" y="326"/>
                  </a:lnTo>
                  <a:lnTo>
                    <a:pt x="3697" y="218"/>
                  </a:lnTo>
                  <a:lnTo>
                    <a:pt x="3642" y="163"/>
                  </a:lnTo>
                  <a:lnTo>
                    <a:pt x="3561" y="82"/>
                  </a:lnTo>
                  <a:lnTo>
                    <a:pt x="3479" y="55"/>
                  </a:lnTo>
                  <a:lnTo>
                    <a:pt x="3371" y="27"/>
                  </a:lnTo>
                  <a:lnTo>
                    <a:pt x="3262" y="27"/>
                  </a:lnTo>
                  <a:lnTo>
                    <a:pt x="517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9" name="Google Shape;3929;p34"/>
            <p:cNvSpPr/>
            <p:nvPr/>
          </p:nvSpPr>
          <p:spPr>
            <a:xfrm>
              <a:off x="1520100" y="1571075"/>
              <a:ext cx="95825" cy="108725"/>
            </a:xfrm>
            <a:custGeom>
              <a:avLst/>
              <a:gdLst/>
              <a:ahLst/>
              <a:cxnLst/>
              <a:rect l="l" t="t" r="r" b="b"/>
              <a:pathLst>
                <a:path w="3833" h="4349" extrusionOk="0">
                  <a:moveTo>
                    <a:pt x="436" y="0"/>
                  </a:moveTo>
                  <a:lnTo>
                    <a:pt x="327" y="27"/>
                  </a:lnTo>
                  <a:lnTo>
                    <a:pt x="218" y="82"/>
                  </a:lnTo>
                  <a:lnTo>
                    <a:pt x="137" y="136"/>
                  </a:lnTo>
                  <a:lnTo>
                    <a:pt x="82" y="218"/>
                  </a:lnTo>
                  <a:lnTo>
                    <a:pt x="28" y="299"/>
                  </a:lnTo>
                  <a:lnTo>
                    <a:pt x="1" y="435"/>
                  </a:lnTo>
                  <a:lnTo>
                    <a:pt x="1" y="544"/>
                  </a:lnTo>
                  <a:lnTo>
                    <a:pt x="28" y="680"/>
                  </a:lnTo>
                  <a:lnTo>
                    <a:pt x="82" y="816"/>
                  </a:lnTo>
                  <a:lnTo>
                    <a:pt x="164" y="951"/>
                  </a:lnTo>
                  <a:lnTo>
                    <a:pt x="300" y="1087"/>
                  </a:lnTo>
                  <a:lnTo>
                    <a:pt x="1251" y="2174"/>
                  </a:lnTo>
                  <a:lnTo>
                    <a:pt x="300" y="3234"/>
                  </a:lnTo>
                  <a:lnTo>
                    <a:pt x="164" y="3397"/>
                  </a:lnTo>
                  <a:lnTo>
                    <a:pt x="82" y="3533"/>
                  </a:lnTo>
                  <a:lnTo>
                    <a:pt x="28" y="3669"/>
                  </a:lnTo>
                  <a:lnTo>
                    <a:pt x="1" y="3805"/>
                  </a:lnTo>
                  <a:lnTo>
                    <a:pt x="28" y="3914"/>
                  </a:lnTo>
                  <a:lnTo>
                    <a:pt x="28" y="4022"/>
                  </a:lnTo>
                  <a:lnTo>
                    <a:pt x="82" y="4131"/>
                  </a:lnTo>
                  <a:lnTo>
                    <a:pt x="137" y="4212"/>
                  </a:lnTo>
                  <a:lnTo>
                    <a:pt x="218" y="4267"/>
                  </a:lnTo>
                  <a:lnTo>
                    <a:pt x="327" y="4294"/>
                  </a:lnTo>
                  <a:lnTo>
                    <a:pt x="436" y="4321"/>
                  </a:lnTo>
                  <a:lnTo>
                    <a:pt x="544" y="4348"/>
                  </a:lnTo>
                  <a:lnTo>
                    <a:pt x="680" y="4321"/>
                  </a:lnTo>
                  <a:lnTo>
                    <a:pt x="789" y="4294"/>
                  </a:lnTo>
                  <a:lnTo>
                    <a:pt x="898" y="4267"/>
                  </a:lnTo>
                  <a:lnTo>
                    <a:pt x="979" y="4185"/>
                  </a:lnTo>
                  <a:lnTo>
                    <a:pt x="1930" y="3071"/>
                  </a:lnTo>
                  <a:lnTo>
                    <a:pt x="2881" y="4185"/>
                  </a:lnTo>
                  <a:lnTo>
                    <a:pt x="2963" y="4240"/>
                  </a:lnTo>
                  <a:lnTo>
                    <a:pt x="3044" y="4294"/>
                  </a:lnTo>
                  <a:lnTo>
                    <a:pt x="3153" y="4321"/>
                  </a:lnTo>
                  <a:lnTo>
                    <a:pt x="3425" y="4321"/>
                  </a:lnTo>
                  <a:lnTo>
                    <a:pt x="3534" y="4294"/>
                  </a:lnTo>
                  <a:lnTo>
                    <a:pt x="3615" y="4240"/>
                  </a:lnTo>
                  <a:lnTo>
                    <a:pt x="3697" y="4185"/>
                  </a:lnTo>
                  <a:lnTo>
                    <a:pt x="3751" y="4104"/>
                  </a:lnTo>
                  <a:lnTo>
                    <a:pt x="3805" y="4022"/>
                  </a:lnTo>
                  <a:lnTo>
                    <a:pt x="3832" y="3914"/>
                  </a:lnTo>
                  <a:lnTo>
                    <a:pt x="3832" y="3778"/>
                  </a:lnTo>
                  <a:lnTo>
                    <a:pt x="3832" y="3642"/>
                  </a:lnTo>
                  <a:lnTo>
                    <a:pt x="3778" y="3506"/>
                  </a:lnTo>
                  <a:lnTo>
                    <a:pt x="3697" y="3370"/>
                  </a:lnTo>
                  <a:lnTo>
                    <a:pt x="3561" y="3234"/>
                  </a:lnTo>
                  <a:lnTo>
                    <a:pt x="2637" y="2147"/>
                  </a:lnTo>
                  <a:lnTo>
                    <a:pt x="3561" y="1060"/>
                  </a:lnTo>
                  <a:lnTo>
                    <a:pt x="3669" y="951"/>
                  </a:lnTo>
                  <a:lnTo>
                    <a:pt x="3778" y="816"/>
                  </a:lnTo>
                  <a:lnTo>
                    <a:pt x="3832" y="680"/>
                  </a:lnTo>
                  <a:lnTo>
                    <a:pt x="3832" y="544"/>
                  </a:lnTo>
                  <a:lnTo>
                    <a:pt x="3832" y="408"/>
                  </a:lnTo>
                  <a:lnTo>
                    <a:pt x="3805" y="299"/>
                  </a:lnTo>
                  <a:lnTo>
                    <a:pt x="3778" y="190"/>
                  </a:lnTo>
                  <a:lnTo>
                    <a:pt x="3697" y="136"/>
                  </a:lnTo>
                  <a:lnTo>
                    <a:pt x="3615" y="55"/>
                  </a:lnTo>
                  <a:lnTo>
                    <a:pt x="3534" y="27"/>
                  </a:lnTo>
                  <a:lnTo>
                    <a:pt x="3425" y="0"/>
                  </a:lnTo>
                  <a:lnTo>
                    <a:pt x="3180" y="0"/>
                  </a:lnTo>
                  <a:lnTo>
                    <a:pt x="3072" y="27"/>
                  </a:lnTo>
                  <a:lnTo>
                    <a:pt x="2963" y="55"/>
                  </a:lnTo>
                  <a:lnTo>
                    <a:pt x="2881" y="109"/>
                  </a:lnTo>
                  <a:lnTo>
                    <a:pt x="2582" y="462"/>
                  </a:lnTo>
                  <a:lnTo>
                    <a:pt x="1903" y="1278"/>
                  </a:lnTo>
                  <a:lnTo>
                    <a:pt x="1251" y="489"/>
                  </a:lnTo>
                  <a:lnTo>
                    <a:pt x="952" y="136"/>
                  </a:lnTo>
                  <a:lnTo>
                    <a:pt x="870" y="82"/>
                  </a:lnTo>
                  <a:lnTo>
                    <a:pt x="789" y="27"/>
                  </a:lnTo>
                  <a:lnTo>
                    <a:pt x="680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0" name="Google Shape;3930;p34"/>
            <p:cNvSpPr/>
            <p:nvPr/>
          </p:nvSpPr>
          <p:spPr>
            <a:xfrm>
              <a:off x="1628125" y="1571750"/>
              <a:ext cx="94475" cy="108050"/>
            </a:xfrm>
            <a:custGeom>
              <a:avLst/>
              <a:gdLst/>
              <a:ahLst/>
              <a:cxnLst/>
              <a:rect l="l" t="t" r="r" b="b"/>
              <a:pathLst>
                <a:path w="3779" h="4322" extrusionOk="0">
                  <a:moveTo>
                    <a:pt x="408" y="0"/>
                  </a:moveTo>
                  <a:lnTo>
                    <a:pt x="300" y="28"/>
                  </a:lnTo>
                  <a:lnTo>
                    <a:pt x="218" y="55"/>
                  </a:lnTo>
                  <a:lnTo>
                    <a:pt x="137" y="136"/>
                  </a:lnTo>
                  <a:lnTo>
                    <a:pt x="82" y="191"/>
                  </a:lnTo>
                  <a:lnTo>
                    <a:pt x="28" y="299"/>
                  </a:lnTo>
                  <a:lnTo>
                    <a:pt x="1" y="408"/>
                  </a:lnTo>
                  <a:lnTo>
                    <a:pt x="1" y="517"/>
                  </a:lnTo>
                  <a:lnTo>
                    <a:pt x="1" y="3778"/>
                  </a:lnTo>
                  <a:lnTo>
                    <a:pt x="1" y="3887"/>
                  </a:lnTo>
                  <a:lnTo>
                    <a:pt x="28" y="3995"/>
                  </a:lnTo>
                  <a:lnTo>
                    <a:pt x="82" y="4104"/>
                  </a:lnTo>
                  <a:lnTo>
                    <a:pt x="137" y="4185"/>
                  </a:lnTo>
                  <a:lnTo>
                    <a:pt x="191" y="4240"/>
                  </a:lnTo>
                  <a:lnTo>
                    <a:pt x="300" y="4267"/>
                  </a:lnTo>
                  <a:lnTo>
                    <a:pt x="408" y="4294"/>
                  </a:lnTo>
                  <a:lnTo>
                    <a:pt x="544" y="4321"/>
                  </a:lnTo>
                  <a:lnTo>
                    <a:pt x="653" y="4294"/>
                  </a:lnTo>
                  <a:lnTo>
                    <a:pt x="762" y="4267"/>
                  </a:lnTo>
                  <a:lnTo>
                    <a:pt x="870" y="4240"/>
                  </a:lnTo>
                  <a:lnTo>
                    <a:pt x="952" y="4185"/>
                  </a:lnTo>
                  <a:lnTo>
                    <a:pt x="1006" y="4104"/>
                  </a:lnTo>
                  <a:lnTo>
                    <a:pt x="1033" y="3995"/>
                  </a:lnTo>
                  <a:lnTo>
                    <a:pt x="1060" y="3887"/>
                  </a:lnTo>
                  <a:lnTo>
                    <a:pt x="1088" y="3778"/>
                  </a:lnTo>
                  <a:lnTo>
                    <a:pt x="1088" y="1060"/>
                  </a:lnTo>
                  <a:lnTo>
                    <a:pt x="2256" y="1060"/>
                  </a:lnTo>
                  <a:lnTo>
                    <a:pt x="2446" y="1087"/>
                  </a:lnTo>
                  <a:lnTo>
                    <a:pt x="2582" y="1142"/>
                  </a:lnTo>
                  <a:lnTo>
                    <a:pt x="2664" y="1223"/>
                  </a:lnTo>
                  <a:lnTo>
                    <a:pt x="2691" y="1332"/>
                  </a:lnTo>
                  <a:lnTo>
                    <a:pt x="2664" y="1468"/>
                  </a:lnTo>
                  <a:lnTo>
                    <a:pt x="2582" y="1549"/>
                  </a:lnTo>
                  <a:lnTo>
                    <a:pt x="2446" y="1577"/>
                  </a:lnTo>
                  <a:lnTo>
                    <a:pt x="2283" y="1604"/>
                  </a:lnTo>
                  <a:lnTo>
                    <a:pt x="1767" y="1604"/>
                  </a:lnTo>
                  <a:lnTo>
                    <a:pt x="1658" y="1631"/>
                  </a:lnTo>
                  <a:lnTo>
                    <a:pt x="1550" y="1685"/>
                  </a:lnTo>
                  <a:lnTo>
                    <a:pt x="1468" y="1740"/>
                  </a:lnTo>
                  <a:lnTo>
                    <a:pt x="1414" y="1821"/>
                  </a:lnTo>
                  <a:lnTo>
                    <a:pt x="1387" y="1903"/>
                  </a:lnTo>
                  <a:lnTo>
                    <a:pt x="1359" y="2011"/>
                  </a:lnTo>
                  <a:lnTo>
                    <a:pt x="1332" y="2147"/>
                  </a:lnTo>
                  <a:lnTo>
                    <a:pt x="1359" y="2283"/>
                  </a:lnTo>
                  <a:lnTo>
                    <a:pt x="1387" y="2392"/>
                  </a:lnTo>
                  <a:lnTo>
                    <a:pt x="1414" y="2473"/>
                  </a:lnTo>
                  <a:lnTo>
                    <a:pt x="1468" y="2555"/>
                  </a:lnTo>
                  <a:lnTo>
                    <a:pt x="1550" y="2609"/>
                  </a:lnTo>
                  <a:lnTo>
                    <a:pt x="1658" y="2664"/>
                  </a:lnTo>
                  <a:lnTo>
                    <a:pt x="1767" y="2691"/>
                  </a:lnTo>
                  <a:lnTo>
                    <a:pt x="2419" y="2691"/>
                  </a:lnTo>
                  <a:lnTo>
                    <a:pt x="2691" y="2664"/>
                  </a:lnTo>
                  <a:lnTo>
                    <a:pt x="2936" y="2582"/>
                  </a:lnTo>
                  <a:lnTo>
                    <a:pt x="3153" y="2473"/>
                  </a:lnTo>
                  <a:lnTo>
                    <a:pt x="3370" y="2283"/>
                  </a:lnTo>
                  <a:lnTo>
                    <a:pt x="3561" y="2093"/>
                  </a:lnTo>
                  <a:lnTo>
                    <a:pt x="3669" y="1848"/>
                  </a:lnTo>
                  <a:lnTo>
                    <a:pt x="3751" y="1604"/>
                  </a:lnTo>
                  <a:lnTo>
                    <a:pt x="3778" y="1332"/>
                  </a:lnTo>
                  <a:lnTo>
                    <a:pt x="3751" y="1060"/>
                  </a:lnTo>
                  <a:lnTo>
                    <a:pt x="3669" y="816"/>
                  </a:lnTo>
                  <a:lnTo>
                    <a:pt x="3533" y="598"/>
                  </a:lnTo>
                  <a:lnTo>
                    <a:pt x="3370" y="381"/>
                  </a:lnTo>
                  <a:lnTo>
                    <a:pt x="3153" y="218"/>
                  </a:lnTo>
                  <a:lnTo>
                    <a:pt x="2936" y="82"/>
                  </a:lnTo>
                  <a:lnTo>
                    <a:pt x="2691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1" name="Google Shape;3931;p34"/>
            <p:cNvSpPr/>
            <p:nvPr/>
          </p:nvSpPr>
          <p:spPr>
            <a:xfrm>
              <a:off x="1736150" y="1571075"/>
              <a:ext cx="94450" cy="108725"/>
            </a:xfrm>
            <a:custGeom>
              <a:avLst/>
              <a:gdLst/>
              <a:ahLst/>
              <a:cxnLst/>
              <a:rect l="l" t="t" r="r" b="b"/>
              <a:pathLst>
                <a:path w="3778" h="4349" extrusionOk="0">
                  <a:moveTo>
                    <a:pt x="1876" y="1631"/>
                  </a:moveTo>
                  <a:lnTo>
                    <a:pt x="1740" y="1658"/>
                  </a:lnTo>
                  <a:lnTo>
                    <a:pt x="1631" y="1685"/>
                  </a:lnTo>
                  <a:lnTo>
                    <a:pt x="1550" y="1712"/>
                  </a:lnTo>
                  <a:lnTo>
                    <a:pt x="1468" y="1767"/>
                  </a:lnTo>
                  <a:lnTo>
                    <a:pt x="1414" y="1848"/>
                  </a:lnTo>
                  <a:lnTo>
                    <a:pt x="1386" y="1957"/>
                  </a:lnTo>
                  <a:lnTo>
                    <a:pt x="1359" y="2066"/>
                  </a:lnTo>
                  <a:lnTo>
                    <a:pt x="1332" y="2174"/>
                  </a:lnTo>
                  <a:lnTo>
                    <a:pt x="1359" y="2310"/>
                  </a:lnTo>
                  <a:lnTo>
                    <a:pt x="1386" y="2419"/>
                  </a:lnTo>
                  <a:lnTo>
                    <a:pt x="1414" y="2528"/>
                  </a:lnTo>
                  <a:lnTo>
                    <a:pt x="1468" y="2582"/>
                  </a:lnTo>
                  <a:lnTo>
                    <a:pt x="1550" y="2636"/>
                  </a:lnTo>
                  <a:lnTo>
                    <a:pt x="1631" y="2691"/>
                  </a:lnTo>
                  <a:lnTo>
                    <a:pt x="1740" y="2718"/>
                  </a:lnTo>
                  <a:lnTo>
                    <a:pt x="3099" y="2718"/>
                  </a:lnTo>
                  <a:lnTo>
                    <a:pt x="3207" y="2691"/>
                  </a:lnTo>
                  <a:lnTo>
                    <a:pt x="3289" y="2636"/>
                  </a:lnTo>
                  <a:lnTo>
                    <a:pt x="3370" y="2582"/>
                  </a:lnTo>
                  <a:lnTo>
                    <a:pt x="3425" y="2500"/>
                  </a:lnTo>
                  <a:lnTo>
                    <a:pt x="3479" y="2419"/>
                  </a:lnTo>
                  <a:lnTo>
                    <a:pt x="3506" y="2310"/>
                  </a:lnTo>
                  <a:lnTo>
                    <a:pt x="3506" y="2174"/>
                  </a:lnTo>
                  <a:lnTo>
                    <a:pt x="3506" y="2066"/>
                  </a:lnTo>
                  <a:lnTo>
                    <a:pt x="3479" y="1957"/>
                  </a:lnTo>
                  <a:lnTo>
                    <a:pt x="3425" y="1848"/>
                  </a:lnTo>
                  <a:lnTo>
                    <a:pt x="3370" y="1767"/>
                  </a:lnTo>
                  <a:lnTo>
                    <a:pt x="3289" y="1712"/>
                  </a:lnTo>
                  <a:lnTo>
                    <a:pt x="3207" y="1685"/>
                  </a:lnTo>
                  <a:lnTo>
                    <a:pt x="3099" y="1658"/>
                  </a:lnTo>
                  <a:lnTo>
                    <a:pt x="2963" y="1631"/>
                  </a:lnTo>
                  <a:close/>
                  <a:moveTo>
                    <a:pt x="544" y="0"/>
                  </a:moveTo>
                  <a:lnTo>
                    <a:pt x="408" y="27"/>
                  </a:lnTo>
                  <a:lnTo>
                    <a:pt x="299" y="55"/>
                  </a:lnTo>
                  <a:lnTo>
                    <a:pt x="218" y="82"/>
                  </a:lnTo>
                  <a:lnTo>
                    <a:pt x="136" y="163"/>
                  </a:lnTo>
                  <a:lnTo>
                    <a:pt x="82" y="218"/>
                  </a:lnTo>
                  <a:lnTo>
                    <a:pt x="28" y="326"/>
                  </a:lnTo>
                  <a:lnTo>
                    <a:pt x="1" y="435"/>
                  </a:lnTo>
                  <a:lnTo>
                    <a:pt x="1" y="544"/>
                  </a:lnTo>
                  <a:lnTo>
                    <a:pt x="1" y="3805"/>
                  </a:lnTo>
                  <a:lnTo>
                    <a:pt x="1" y="3941"/>
                  </a:lnTo>
                  <a:lnTo>
                    <a:pt x="28" y="4049"/>
                  </a:lnTo>
                  <a:lnTo>
                    <a:pt x="82" y="4131"/>
                  </a:lnTo>
                  <a:lnTo>
                    <a:pt x="136" y="4212"/>
                  </a:lnTo>
                  <a:lnTo>
                    <a:pt x="218" y="4267"/>
                  </a:lnTo>
                  <a:lnTo>
                    <a:pt x="299" y="4294"/>
                  </a:lnTo>
                  <a:lnTo>
                    <a:pt x="408" y="4321"/>
                  </a:lnTo>
                  <a:lnTo>
                    <a:pt x="544" y="4348"/>
                  </a:lnTo>
                  <a:lnTo>
                    <a:pt x="3234" y="4348"/>
                  </a:lnTo>
                  <a:lnTo>
                    <a:pt x="3370" y="4321"/>
                  </a:lnTo>
                  <a:lnTo>
                    <a:pt x="3479" y="4294"/>
                  </a:lnTo>
                  <a:lnTo>
                    <a:pt x="3560" y="4267"/>
                  </a:lnTo>
                  <a:lnTo>
                    <a:pt x="3642" y="4185"/>
                  </a:lnTo>
                  <a:lnTo>
                    <a:pt x="3696" y="4131"/>
                  </a:lnTo>
                  <a:lnTo>
                    <a:pt x="3751" y="4022"/>
                  </a:lnTo>
                  <a:lnTo>
                    <a:pt x="3778" y="3914"/>
                  </a:lnTo>
                  <a:lnTo>
                    <a:pt x="3778" y="3805"/>
                  </a:lnTo>
                  <a:lnTo>
                    <a:pt x="3778" y="3669"/>
                  </a:lnTo>
                  <a:lnTo>
                    <a:pt x="3751" y="3560"/>
                  </a:lnTo>
                  <a:lnTo>
                    <a:pt x="3696" y="3479"/>
                  </a:lnTo>
                  <a:lnTo>
                    <a:pt x="3642" y="3397"/>
                  </a:lnTo>
                  <a:lnTo>
                    <a:pt x="3560" y="3343"/>
                  </a:lnTo>
                  <a:lnTo>
                    <a:pt x="3479" y="3288"/>
                  </a:lnTo>
                  <a:lnTo>
                    <a:pt x="3343" y="3261"/>
                  </a:lnTo>
                  <a:lnTo>
                    <a:pt x="1088" y="3261"/>
                  </a:lnTo>
                  <a:lnTo>
                    <a:pt x="1088" y="1087"/>
                  </a:lnTo>
                  <a:lnTo>
                    <a:pt x="3370" y="1087"/>
                  </a:lnTo>
                  <a:lnTo>
                    <a:pt x="3479" y="1060"/>
                  </a:lnTo>
                  <a:lnTo>
                    <a:pt x="3560" y="1006"/>
                  </a:lnTo>
                  <a:lnTo>
                    <a:pt x="3642" y="951"/>
                  </a:lnTo>
                  <a:lnTo>
                    <a:pt x="3696" y="870"/>
                  </a:lnTo>
                  <a:lnTo>
                    <a:pt x="3751" y="788"/>
                  </a:lnTo>
                  <a:lnTo>
                    <a:pt x="3778" y="680"/>
                  </a:lnTo>
                  <a:lnTo>
                    <a:pt x="3778" y="544"/>
                  </a:lnTo>
                  <a:lnTo>
                    <a:pt x="3778" y="408"/>
                  </a:lnTo>
                  <a:lnTo>
                    <a:pt x="3751" y="326"/>
                  </a:lnTo>
                  <a:lnTo>
                    <a:pt x="3696" y="218"/>
                  </a:lnTo>
                  <a:lnTo>
                    <a:pt x="3642" y="163"/>
                  </a:lnTo>
                  <a:lnTo>
                    <a:pt x="3588" y="82"/>
                  </a:lnTo>
                  <a:lnTo>
                    <a:pt x="3479" y="55"/>
                  </a:lnTo>
                  <a:lnTo>
                    <a:pt x="3397" y="27"/>
                  </a:lnTo>
                  <a:lnTo>
                    <a:pt x="3262" y="27"/>
                  </a:lnTo>
                  <a:lnTo>
                    <a:pt x="544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2" name="Google Shape;3932;p34"/>
            <p:cNvSpPr/>
            <p:nvPr/>
          </p:nvSpPr>
          <p:spPr>
            <a:xfrm>
              <a:off x="1844175" y="1571750"/>
              <a:ext cx="94450" cy="108050"/>
            </a:xfrm>
            <a:custGeom>
              <a:avLst/>
              <a:gdLst/>
              <a:ahLst/>
              <a:cxnLst/>
              <a:rect l="l" t="t" r="r" b="b"/>
              <a:pathLst>
                <a:path w="3778" h="4322" extrusionOk="0">
                  <a:moveTo>
                    <a:pt x="408" y="0"/>
                  </a:moveTo>
                  <a:lnTo>
                    <a:pt x="299" y="28"/>
                  </a:lnTo>
                  <a:lnTo>
                    <a:pt x="218" y="55"/>
                  </a:lnTo>
                  <a:lnTo>
                    <a:pt x="136" y="136"/>
                  </a:lnTo>
                  <a:lnTo>
                    <a:pt x="82" y="191"/>
                  </a:lnTo>
                  <a:lnTo>
                    <a:pt x="28" y="299"/>
                  </a:lnTo>
                  <a:lnTo>
                    <a:pt x="0" y="408"/>
                  </a:lnTo>
                  <a:lnTo>
                    <a:pt x="0" y="517"/>
                  </a:lnTo>
                  <a:lnTo>
                    <a:pt x="0" y="3778"/>
                  </a:lnTo>
                  <a:lnTo>
                    <a:pt x="0" y="3887"/>
                  </a:lnTo>
                  <a:lnTo>
                    <a:pt x="28" y="3995"/>
                  </a:lnTo>
                  <a:lnTo>
                    <a:pt x="82" y="4104"/>
                  </a:lnTo>
                  <a:lnTo>
                    <a:pt x="136" y="4185"/>
                  </a:lnTo>
                  <a:lnTo>
                    <a:pt x="218" y="4240"/>
                  </a:lnTo>
                  <a:lnTo>
                    <a:pt x="299" y="4267"/>
                  </a:lnTo>
                  <a:lnTo>
                    <a:pt x="408" y="4294"/>
                  </a:lnTo>
                  <a:lnTo>
                    <a:pt x="544" y="4321"/>
                  </a:lnTo>
                  <a:lnTo>
                    <a:pt x="680" y="4294"/>
                  </a:lnTo>
                  <a:lnTo>
                    <a:pt x="788" y="4267"/>
                  </a:lnTo>
                  <a:lnTo>
                    <a:pt x="870" y="4240"/>
                  </a:lnTo>
                  <a:lnTo>
                    <a:pt x="952" y="4185"/>
                  </a:lnTo>
                  <a:lnTo>
                    <a:pt x="1006" y="4104"/>
                  </a:lnTo>
                  <a:lnTo>
                    <a:pt x="1060" y="3995"/>
                  </a:lnTo>
                  <a:lnTo>
                    <a:pt x="1087" y="3887"/>
                  </a:lnTo>
                  <a:lnTo>
                    <a:pt x="1087" y="3778"/>
                  </a:lnTo>
                  <a:lnTo>
                    <a:pt x="1087" y="1060"/>
                  </a:lnTo>
                  <a:lnTo>
                    <a:pt x="2283" y="1060"/>
                  </a:lnTo>
                  <a:lnTo>
                    <a:pt x="2446" y="1087"/>
                  </a:lnTo>
                  <a:lnTo>
                    <a:pt x="2582" y="1142"/>
                  </a:lnTo>
                  <a:lnTo>
                    <a:pt x="2664" y="1223"/>
                  </a:lnTo>
                  <a:lnTo>
                    <a:pt x="2691" y="1332"/>
                  </a:lnTo>
                  <a:lnTo>
                    <a:pt x="2664" y="1468"/>
                  </a:lnTo>
                  <a:lnTo>
                    <a:pt x="2582" y="1549"/>
                  </a:lnTo>
                  <a:lnTo>
                    <a:pt x="2473" y="1577"/>
                  </a:lnTo>
                  <a:lnTo>
                    <a:pt x="2283" y="1604"/>
                  </a:lnTo>
                  <a:lnTo>
                    <a:pt x="1767" y="1604"/>
                  </a:lnTo>
                  <a:lnTo>
                    <a:pt x="1658" y="1631"/>
                  </a:lnTo>
                  <a:lnTo>
                    <a:pt x="1549" y="1685"/>
                  </a:lnTo>
                  <a:lnTo>
                    <a:pt x="1495" y="1740"/>
                  </a:lnTo>
                  <a:lnTo>
                    <a:pt x="1414" y="1821"/>
                  </a:lnTo>
                  <a:lnTo>
                    <a:pt x="1386" y="1903"/>
                  </a:lnTo>
                  <a:lnTo>
                    <a:pt x="1359" y="2011"/>
                  </a:lnTo>
                  <a:lnTo>
                    <a:pt x="1359" y="2147"/>
                  </a:lnTo>
                  <a:lnTo>
                    <a:pt x="1359" y="2283"/>
                  </a:lnTo>
                  <a:lnTo>
                    <a:pt x="1414" y="2419"/>
                  </a:lnTo>
                  <a:lnTo>
                    <a:pt x="1495" y="2555"/>
                  </a:lnTo>
                  <a:lnTo>
                    <a:pt x="1631" y="2691"/>
                  </a:lnTo>
                  <a:lnTo>
                    <a:pt x="2691" y="4050"/>
                  </a:lnTo>
                  <a:lnTo>
                    <a:pt x="2827" y="4158"/>
                  </a:lnTo>
                  <a:lnTo>
                    <a:pt x="2963" y="4240"/>
                  </a:lnTo>
                  <a:lnTo>
                    <a:pt x="3098" y="4294"/>
                  </a:lnTo>
                  <a:lnTo>
                    <a:pt x="3234" y="4321"/>
                  </a:lnTo>
                  <a:lnTo>
                    <a:pt x="3370" y="4294"/>
                  </a:lnTo>
                  <a:lnTo>
                    <a:pt x="3479" y="4267"/>
                  </a:lnTo>
                  <a:lnTo>
                    <a:pt x="3560" y="4240"/>
                  </a:lnTo>
                  <a:lnTo>
                    <a:pt x="3642" y="4185"/>
                  </a:lnTo>
                  <a:lnTo>
                    <a:pt x="3696" y="4104"/>
                  </a:lnTo>
                  <a:lnTo>
                    <a:pt x="3751" y="3995"/>
                  </a:lnTo>
                  <a:lnTo>
                    <a:pt x="3778" y="3887"/>
                  </a:lnTo>
                  <a:lnTo>
                    <a:pt x="3778" y="3778"/>
                  </a:lnTo>
                  <a:lnTo>
                    <a:pt x="3778" y="3642"/>
                  </a:lnTo>
                  <a:lnTo>
                    <a:pt x="3751" y="3533"/>
                  </a:lnTo>
                  <a:lnTo>
                    <a:pt x="3696" y="3425"/>
                  </a:lnTo>
                  <a:lnTo>
                    <a:pt x="3615" y="3343"/>
                  </a:lnTo>
                  <a:lnTo>
                    <a:pt x="2963" y="2664"/>
                  </a:lnTo>
                  <a:lnTo>
                    <a:pt x="3153" y="2636"/>
                  </a:lnTo>
                  <a:lnTo>
                    <a:pt x="3316" y="2582"/>
                  </a:lnTo>
                  <a:lnTo>
                    <a:pt x="3452" y="2446"/>
                  </a:lnTo>
                  <a:lnTo>
                    <a:pt x="3588" y="2283"/>
                  </a:lnTo>
                  <a:lnTo>
                    <a:pt x="3669" y="2066"/>
                  </a:lnTo>
                  <a:lnTo>
                    <a:pt x="3723" y="1848"/>
                  </a:lnTo>
                  <a:lnTo>
                    <a:pt x="3778" y="1604"/>
                  </a:lnTo>
                  <a:lnTo>
                    <a:pt x="3778" y="1332"/>
                  </a:lnTo>
                  <a:lnTo>
                    <a:pt x="3751" y="1087"/>
                  </a:lnTo>
                  <a:lnTo>
                    <a:pt x="3669" y="843"/>
                  </a:lnTo>
                  <a:lnTo>
                    <a:pt x="3560" y="598"/>
                  </a:lnTo>
                  <a:lnTo>
                    <a:pt x="3370" y="408"/>
                  </a:lnTo>
                  <a:lnTo>
                    <a:pt x="3153" y="218"/>
                  </a:lnTo>
                  <a:lnTo>
                    <a:pt x="2935" y="82"/>
                  </a:lnTo>
                  <a:lnTo>
                    <a:pt x="2691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3" name="Google Shape;3933;p34"/>
            <p:cNvSpPr/>
            <p:nvPr/>
          </p:nvSpPr>
          <p:spPr>
            <a:xfrm>
              <a:off x="1952200" y="1571750"/>
              <a:ext cx="27200" cy="108050"/>
            </a:xfrm>
            <a:custGeom>
              <a:avLst/>
              <a:gdLst/>
              <a:ahLst/>
              <a:cxnLst/>
              <a:rect l="l" t="t" r="r" b="b"/>
              <a:pathLst>
                <a:path w="1088" h="4322" extrusionOk="0">
                  <a:moveTo>
                    <a:pt x="408" y="0"/>
                  </a:moveTo>
                  <a:lnTo>
                    <a:pt x="299" y="28"/>
                  </a:lnTo>
                  <a:lnTo>
                    <a:pt x="218" y="55"/>
                  </a:lnTo>
                  <a:lnTo>
                    <a:pt x="136" y="136"/>
                  </a:lnTo>
                  <a:lnTo>
                    <a:pt x="82" y="191"/>
                  </a:lnTo>
                  <a:lnTo>
                    <a:pt x="27" y="299"/>
                  </a:lnTo>
                  <a:lnTo>
                    <a:pt x="0" y="408"/>
                  </a:lnTo>
                  <a:lnTo>
                    <a:pt x="0" y="517"/>
                  </a:lnTo>
                  <a:lnTo>
                    <a:pt x="0" y="3778"/>
                  </a:lnTo>
                  <a:lnTo>
                    <a:pt x="0" y="3887"/>
                  </a:lnTo>
                  <a:lnTo>
                    <a:pt x="27" y="3995"/>
                  </a:lnTo>
                  <a:lnTo>
                    <a:pt x="82" y="4104"/>
                  </a:lnTo>
                  <a:lnTo>
                    <a:pt x="136" y="4185"/>
                  </a:lnTo>
                  <a:lnTo>
                    <a:pt x="218" y="4240"/>
                  </a:lnTo>
                  <a:lnTo>
                    <a:pt x="299" y="4294"/>
                  </a:lnTo>
                  <a:lnTo>
                    <a:pt x="408" y="4321"/>
                  </a:lnTo>
                  <a:lnTo>
                    <a:pt x="680" y="4321"/>
                  </a:lnTo>
                  <a:lnTo>
                    <a:pt x="788" y="4294"/>
                  </a:lnTo>
                  <a:lnTo>
                    <a:pt x="870" y="4240"/>
                  </a:lnTo>
                  <a:lnTo>
                    <a:pt x="951" y="4185"/>
                  </a:lnTo>
                  <a:lnTo>
                    <a:pt x="1006" y="4104"/>
                  </a:lnTo>
                  <a:lnTo>
                    <a:pt x="1060" y="3995"/>
                  </a:lnTo>
                  <a:lnTo>
                    <a:pt x="1087" y="3887"/>
                  </a:lnTo>
                  <a:lnTo>
                    <a:pt x="1087" y="3778"/>
                  </a:lnTo>
                  <a:lnTo>
                    <a:pt x="1087" y="517"/>
                  </a:lnTo>
                  <a:lnTo>
                    <a:pt x="1087" y="408"/>
                  </a:lnTo>
                  <a:lnTo>
                    <a:pt x="1060" y="299"/>
                  </a:lnTo>
                  <a:lnTo>
                    <a:pt x="1006" y="191"/>
                  </a:lnTo>
                  <a:lnTo>
                    <a:pt x="951" y="136"/>
                  </a:lnTo>
                  <a:lnTo>
                    <a:pt x="870" y="55"/>
                  </a:lnTo>
                  <a:lnTo>
                    <a:pt x="788" y="28"/>
                  </a:lnTo>
                  <a:lnTo>
                    <a:pt x="653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4" name="Google Shape;3934;p34"/>
            <p:cNvSpPr/>
            <p:nvPr/>
          </p:nvSpPr>
          <p:spPr>
            <a:xfrm>
              <a:off x="1992275" y="1571075"/>
              <a:ext cx="95150" cy="108725"/>
            </a:xfrm>
            <a:custGeom>
              <a:avLst/>
              <a:gdLst/>
              <a:ahLst/>
              <a:cxnLst/>
              <a:rect l="l" t="t" r="r" b="b"/>
              <a:pathLst>
                <a:path w="3806" h="4349" extrusionOk="0">
                  <a:moveTo>
                    <a:pt x="1903" y="1631"/>
                  </a:moveTo>
                  <a:lnTo>
                    <a:pt x="1767" y="1658"/>
                  </a:lnTo>
                  <a:lnTo>
                    <a:pt x="1658" y="1685"/>
                  </a:lnTo>
                  <a:lnTo>
                    <a:pt x="1577" y="1712"/>
                  </a:lnTo>
                  <a:lnTo>
                    <a:pt x="1495" y="1767"/>
                  </a:lnTo>
                  <a:lnTo>
                    <a:pt x="1441" y="1848"/>
                  </a:lnTo>
                  <a:lnTo>
                    <a:pt x="1387" y="1957"/>
                  </a:lnTo>
                  <a:lnTo>
                    <a:pt x="1359" y="2066"/>
                  </a:lnTo>
                  <a:lnTo>
                    <a:pt x="1359" y="2174"/>
                  </a:lnTo>
                  <a:lnTo>
                    <a:pt x="1359" y="2310"/>
                  </a:lnTo>
                  <a:lnTo>
                    <a:pt x="1387" y="2419"/>
                  </a:lnTo>
                  <a:lnTo>
                    <a:pt x="1441" y="2528"/>
                  </a:lnTo>
                  <a:lnTo>
                    <a:pt x="1495" y="2582"/>
                  </a:lnTo>
                  <a:lnTo>
                    <a:pt x="1577" y="2636"/>
                  </a:lnTo>
                  <a:lnTo>
                    <a:pt x="1658" y="2691"/>
                  </a:lnTo>
                  <a:lnTo>
                    <a:pt x="1767" y="2718"/>
                  </a:lnTo>
                  <a:lnTo>
                    <a:pt x="3099" y="2718"/>
                  </a:lnTo>
                  <a:lnTo>
                    <a:pt x="3207" y="2691"/>
                  </a:lnTo>
                  <a:lnTo>
                    <a:pt x="3316" y="2636"/>
                  </a:lnTo>
                  <a:lnTo>
                    <a:pt x="3370" y="2582"/>
                  </a:lnTo>
                  <a:lnTo>
                    <a:pt x="3452" y="2500"/>
                  </a:lnTo>
                  <a:lnTo>
                    <a:pt x="3479" y="2419"/>
                  </a:lnTo>
                  <a:lnTo>
                    <a:pt x="3506" y="2310"/>
                  </a:lnTo>
                  <a:lnTo>
                    <a:pt x="3533" y="2174"/>
                  </a:lnTo>
                  <a:lnTo>
                    <a:pt x="3506" y="2066"/>
                  </a:lnTo>
                  <a:lnTo>
                    <a:pt x="3479" y="1957"/>
                  </a:lnTo>
                  <a:lnTo>
                    <a:pt x="3452" y="1848"/>
                  </a:lnTo>
                  <a:lnTo>
                    <a:pt x="3398" y="1767"/>
                  </a:lnTo>
                  <a:lnTo>
                    <a:pt x="3316" y="1712"/>
                  </a:lnTo>
                  <a:lnTo>
                    <a:pt x="3207" y="1685"/>
                  </a:lnTo>
                  <a:lnTo>
                    <a:pt x="3099" y="1658"/>
                  </a:lnTo>
                  <a:lnTo>
                    <a:pt x="2990" y="1631"/>
                  </a:lnTo>
                  <a:close/>
                  <a:moveTo>
                    <a:pt x="544" y="0"/>
                  </a:moveTo>
                  <a:lnTo>
                    <a:pt x="435" y="27"/>
                  </a:lnTo>
                  <a:lnTo>
                    <a:pt x="327" y="55"/>
                  </a:lnTo>
                  <a:lnTo>
                    <a:pt x="218" y="82"/>
                  </a:lnTo>
                  <a:lnTo>
                    <a:pt x="137" y="163"/>
                  </a:lnTo>
                  <a:lnTo>
                    <a:pt x="82" y="218"/>
                  </a:lnTo>
                  <a:lnTo>
                    <a:pt x="55" y="326"/>
                  </a:lnTo>
                  <a:lnTo>
                    <a:pt x="28" y="435"/>
                  </a:lnTo>
                  <a:lnTo>
                    <a:pt x="1" y="544"/>
                  </a:lnTo>
                  <a:lnTo>
                    <a:pt x="1" y="3805"/>
                  </a:lnTo>
                  <a:lnTo>
                    <a:pt x="28" y="3941"/>
                  </a:lnTo>
                  <a:lnTo>
                    <a:pt x="55" y="4049"/>
                  </a:lnTo>
                  <a:lnTo>
                    <a:pt x="82" y="4131"/>
                  </a:lnTo>
                  <a:lnTo>
                    <a:pt x="137" y="4212"/>
                  </a:lnTo>
                  <a:lnTo>
                    <a:pt x="218" y="4267"/>
                  </a:lnTo>
                  <a:lnTo>
                    <a:pt x="327" y="4294"/>
                  </a:lnTo>
                  <a:lnTo>
                    <a:pt x="435" y="4321"/>
                  </a:lnTo>
                  <a:lnTo>
                    <a:pt x="544" y="4348"/>
                  </a:lnTo>
                  <a:lnTo>
                    <a:pt x="3262" y="4348"/>
                  </a:lnTo>
                  <a:lnTo>
                    <a:pt x="3370" y="4321"/>
                  </a:lnTo>
                  <a:lnTo>
                    <a:pt x="3479" y="4294"/>
                  </a:lnTo>
                  <a:lnTo>
                    <a:pt x="3588" y="4267"/>
                  </a:lnTo>
                  <a:lnTo>
                    <a:pt x="3642" y="4185"/>
                  </a:lnTo>
                  <a:lnTo>
                    <a:pt x="3724" y="4131"/>
                  </a:lnTo>
                  <a:lnTo>
                    <a:pt x="3751" y="4022"/>
                  </a:lnTo>
                  <a:lnTo>
                    <a:pt x="3778" y="3914"/>
                  </a:lnTo>
                  <a:lnTo>
                    <a:pt x="3778" y="3805"/>
                  </a:lnTo>
                  <a:lnTo>
                    <a:pt x="3778" y="3669"/>
                  </a:lnTo>
                  <a:lnTo>
                    <a:pt x="3751" y="3560"/>
                  </a:lnTo>
                  <a:lnTo>
                    <a:pt x="3724" y="3479"/>
                  </a:lnTo>
                  <a:lnTo>
                    <a:pt x="3642" y="3397"/>
                  </a:lnTo>
                  <a:lnTo>
                    <a:pt x="3588" y="3343"/>
                  </a:lnTo>
                  <a:lnTo>
                    <a:pt x="3479" y="3288"/>
                  </a:lnTo>
                  <a:lnTo>
                    <a:pt x="3370" y="3261"/>
                  </a:lnTo>
                  <a:lnTo>
                    <a:pt x="1088" y="3261"/>
                  </a:lnTo>
                  <a:lnTo>
                    <a:pt x="1088" y="1087"/>
                  </a:lnTo>
                  <a:lnTo>
                    <a:pt x="3370" y="1087"/>
                  </a:lnTo>
                  <a:lnTo>
                    <a:pt x="3479" y="1060"/>
                  </a:lnTo>
                  <a:lnTo>
                    <a:pt x="3588" y="1006"/>
                  </a:lnTo>
                  <a:lnTo>
                    <a:pt x="3669" y="951"/>
                  </a:lnTo>
                  <a:lnTo>
                    <a:pt x="3724" y="870"/>
                  </a:lnTo>
                  <a:lnTo>
                    <a:pt x="3751" y="788"/>
                  </a:lnTo>
                  <a:lnTo>
                    <a:pt x="3778" y="680"/>
                  </a:lnTo>
                  <a:lnTo>
                    <a:pt x="3805" y="544"/>
                  </a:lnTo>
                  <a:lnTo>
                    <a:pt x="3778" y="408"/>
                  </a:lnTo>
                  <a:lnTo>
                    <a:pt x="3751" y="326"/>
                  </a:lnTo>
                  <a:lnTo>
                    <a:pt x="3724" y="218"/>
                  </a:lnTo>
                  <a:lnTo>
                    <a:pt x="3669" y="163"/>
                  </a:lnTo>
                  <a:lnTo>
                    <a:pt x="3588" y="82"/>
                  </a:lnTo>
                  <a:lnTo>
                    <a:pt x="3506" y="55"/>
                  </a:lnTo>
                  <a:lnTo>
                    <a:pt x="3398" y="27"/>
                  </a:lnTo>
                  <a:lnTo>
                    <a:pt x="3289" y="27"/>
                  </a:lnTo>
                  <a:lnTo>
                    <a:pt x="544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5" name="Google Shape;3935;p34"/>
            <p:cNvSpPr/>
            <p:nvPr/>
          </p:nvSpPr>
          <p:spPr>
            <a:xfrm>
              <a:off x="2100300" y="1571750"/>
              <a:ext cx="95150" cy="108050"/>
            </a:xfrm>
            <a:custGeom>
              <a:avLst/>
              <a:gdLst/>
              <a:ahLst/>
              <a:cxnLst/>
              <a:rect l="l" t="t" r="r" b="b"/>
              <a:pathLst>
                <a:path w="3806" h="4322" extrusionOk="0">
                  <a:moveTo>
                    <a:pt x="490" y="0"/>
                  </a:moveTo>
                  <a:lnTo>
                    <a:pt x="354" y="28"/>
                  </a:lnTo>
                  <a:lnTo>
                    <a:pt x="245" y="55"/>
                  </a:lnTo>
                  <a:lnTo>
                    <a:pt x="164" y="109"/>
                  </a:lnTo>
                  <a:lnTo>
                    <a:pt x="109" y="191"/>
                  </a:lnTo>
                  <a:lnTo>
                    <a:pt x="55" y="272"/>
                  </a:lnTo>
                  <a:lnTo>
                    <a:pt x="28" y="354"/>
                  </a:lnTo>
                  <a:lnTo>
                    <a:pt x="1" y="462"/>
                  </a:lnTo>
                  <a:lnTo>
                    <a:pt x="1" y="3832"/>
                  </a:lnTo>
                  <a:lnTo>
                    <a:pt x="28" y="3941"/>
                  </a:lnTo>
                  <a:lnTo>
                    <a:pt x="55" y="4050"/>
                  </a:lnTo>
                  <a:lnTo>
                    <a:pt x="109" y="4131"/>
                  </a:lnTo>
                  <a:lnTo>
                    <a:pt x="164" y="4185"/>
                  </a:lnTo>
                  <a:lnTo>
                    <a:pt x="245" y="4240"/>
                  </a:lnTo>
                  <a:lnTo>
                    <a:pt x="354" y="4267"/>
                  </a:lnTo>
                  <a:lnTo>
                    <a:pt x="490" y="4294"/>
                  </a:lnTo>
                  <a:lnTo>
                    <a:pt x="626" y="4321"/>
                  </a:lnTo>
                  <a:lnTo>
                    <a:pt x="734" y="4294"/>
                  </a:lnTo>
                  <a:lnTo>
                    <a:pt x="843" y="4267"/>
                  </a:lnTo>
                  <a:lnTo>
                    <a:pt x="897" y="4240"/>
                  </a:lnTo>
                  <a:lnTo>
                    <a:pt x="979" y="4185"/>
                  </a:lnTo>
                  <a:lnTo>
                    <a:pt x="1033" y="4131"/>
                  </a:lnTo>
                  <a:lnTo>
                    <a:pt x="1060" y="4050"/>
                  </a:lnTo>
                  <a:lnTo>
                    <a:pt x="1088" y="3941"/>
                  </a:lnTo>
                  <a:lnTo>
                    <a:pt x="1088" y="3832"/>
                  </a:lnTo>
                  <a:lnTo>
                    <a:pt x="1088" y="2039"/>
                  </a:lnTo>
                  <a:lnTo>
                    <a:pt x="2718" y="4077"/>
                  </a:lnTo>
                  <a:lnTo>
                    <a:pt x="2827" y="4185"/>
                  </a:lnTo>
                  <a:lnTo>
                    <a:pt x="2908" y="4240"/>
                  </a:lnTo>
                  <a:lnTo>
                    <a:pt x="3044" y="4294"/>
                  </a:lnTo>
                  <a:lnTo>
                    <a:pt x="3180" y="4321"/>
                  </a:lnTo>
                  <a:lnTo>
                    <a:pt x="3316" y="4294"/>
                  </a:lnTo>
                  <a:lnTo>
                    <a:pt x="3452" y="4267"/>
                  </a:lnTo>
                  <a:lnTo>
                    <a:pt x="3561" y="4240"/>
                  </a:lnTo>
                  <a:lnTo>
                    <a:pt x="3642" y="4185"/>
                  </a:lnTo>
                  <a:lnTo>
                    <a:pt x="3696" y="4131"/>
                  </a:lnTo>
                  <a:lnTo>
                    <a:pt x="3751" y="4050"/>
                  </a:lnTo>
                  <a:lnTo>
                    <a:pt x="3778" y="3941"/>
                  </a:lnTo>
                  <a:lnTo>
                    <a:pt x="3805" y="3832"/>
                  </a:lnTo>
                  <a:lnTo>
                    <a:pt x="3778" y="490"/>
                  </a:lnTo>
                  <a:lnTo>
                    <a:pt x="3778" y="354"/>
                  </a:lnTo>
                  <a:lnTo>
                    <a:pt x="3751" y="272"/>
                  </a:lnTo>
                  <a:lnTo>
                    <a:pt x="3696" y="191"/>
                  </a:lnTo>
                  <a:lnTo>
                    <a:pt x="3642" y="109"/>
                  </a:lnTo>
                  <a:lnTo>
                    <a:pt x="3533" y="55"/>
                  </a:lnTo>
                  <a:lnTo>
                    <a:pt x="3452" y="28"/>
                  </a:lnTo>
                  <a:lnTo>
                    <a:pt x="3316" y="0"/>
                  </a:lnTo>
                  <a:lnTo>
                    <a:pt x="3071" y="0"/>
                  </a:lnTo>
                  <a:lnTo>
                    <a:pt x="2990" y="28"/>
                  </a:lnTo>
                  <a:lnTo>
                    <a:pt x="2908" y="55"/>
                  </a:lnTo>
                  <a:lnTo>
                    <a:pt x="2827" y="109"/>
                  </a:lnTo>
                  <a:lnTo>
                    <a:pt x="2772" y="191"/>
                  </a:lnTo>
                  <a:lnTo>
                    <a:pt x="2745" y="272"/>
                  </a:lnTo>
                  <a:lnTo>
                    <a:pt x="2718" y="462"/>
                  </a:lnTo>
                  <a:lnTo>
                    <a:pt x="2718" y="2283"/>
                  </a:lnTo>
                  <a:lnTo>
                    <a:pt x="1088" y="218"/>
                  </a:lnTo>
                  <a:lnTo>
                    <a:pt x="1006" y="136"/>
                  </a:lnTo>
                  <a:lnTo>
                    <a:pt x="897" y="55"/>
                  </a:lnTo>
                  <a:lnTo>
                    <a:pt x="761" y="28"/>
                  </a:lnTo>
                  <a:lnTo>
                    <a:pt x="626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6" name="Google Shape;3936;p34"/>
            <p:cNvSpPr/>
            <p:nvPr/>
          </p:nvSpPr>
          <p:spPr>
            <a:xfrm>
              <a:off x="2208325" y="1571750"/>
              <a:ext cx="95125" cy="108050"/>
            </a:xfrm>
            <a:custGeom>
              <a:avLst/>
              <a:gdLst/>
              <a:ahLst/>
              <a:cxnLst/>
              <a:rect l="l" t="t" r="r" b="b"/>
              <a:pathLst>
                <a:path w="3805" h="4322" extrusionOk="0">
                  <a:moveTo>
                    <a:pt x="1903" y="0"/>
                  </a:moveTo>
                  <a:lnTo>
                    <a:pt x="1658" y="28"/>
                  </a:lnTo>
                  <a:lnTo>
                    <a:pt x="1441" y="55"/>
                  </a:lnTo>
                  <a:lnTo>
                    <a:pt x="1223" y="109"/>
                  </a:lnTo>
                  <a:lnTo>
                    <a:pt x="1033" y="191"/>
                  </a:lnTo>
                  <a:lnTo>
                    <a:pt x="870" y="299"/>
                  </a:lnTo>
                  <a:lnTo>
                    <a:pt x="707" y="408"/>
                  </a:lnTo>
                  <a:lnTo>
                    <a:pt x="544" y="517"/>
                  </a:lnTo>
                  <a:lnTo>
                    <a:pt x="435" y="680"/>
                  </a:lnTo>
                  <a:lnTo>
                    <a:pt x="327" y="843"/>
                  </a:lnTo>
                  <a:lnTo>
                    <a:pt x="218" y="1006"/>
                  </a:lnTo>
                  <a:lnTo>
                    <a:pt x="136" y="1196"/>
                  </a:lnTo>
                  <a:lnTo>
                    <a:pt x="82" y="1414"/>
                  </a:lnTo>
                  <a:lnTo>
                    <a:pt x="55" y="1631"/>
                  </a:lnTo>
                  <a:lnTo>
                    <a:pt x="28" y="1876"/>
                  </a:lnTo>
                  <a:lnTo>
                    <a:pt x="0" y="2147"/>
                  </a:lnTo>
                  <a:lnTo>
                    <a:pt x="28" y="2419"/>
                  </a:lnTo>
                  <a:lnTo>
                    <a:pt x="55" y="2664"/>
                  </a:lnTo>
                  <a:lnTo>
                    <a:pt x="82" y="2881"/>
                  </a:lnTo>
                  <a:lnTo>
                    <a:pt x="163" y="3098"/>
                  </a:lnTo>
                  <a:lnTo>
                    <a:pt x="218" y="3289"/>
                  </a:lnTo>
                  <a:lnTo>
                    <a:pt x="327" y="3452"/>
                  </a:lnTo>
                  <a:lnTo>
                    <a:pt x="435" y="3615"/>
                  </a:lnTo>
                  <a:lnTo>
                    <a:pt x="544" y="3778"/>
                  </a:lnTo>
                  <a:lnTo>
                    <a:pt x="707" y="3887"/>
                  </a:lnTo>
                  <a:lnTo>
                    <a:pt x="870" y="3995"/>
                  </a:lnTo>
                  <a:lnTo>
                    <a:pt x="1033" y="4104"/>
                  </a:lnTo>
                  <a:lnTo>
                    <a:pt x="1223" y="4185"/>
                  </a:lnTo>
                  <a:lnTo>
                    <a:pt x="1441" y="4240"/>
                  </a:lnTo>
                  <a:lnTo>
                    <a:pt x="1658" y="4267"/>
                  </a:lnTo>
                  <a:lnTo>
                    <a:pt x="1930" y="4294"/>
                  </a:lnTo>
                  <a:lnTo>
                    <a:pt x="2174" y="4321"/>
                  </a:lnTo>
                  <a:lnTo>
                    <a:pt x="3261" y="4321"/>
                  </a:lnTo>
                  <a:lnTo>
                    <a:pt x="3397" y="4294"/>
                  </a:lnTo>
                  <a:lnTo>
                    <a:pt x="3506" y="4267"/>
                  </a:lnTo>
                  <a:lnTo>
                    <a:pt x="3588" y="4240"/>
                  </a:lnTo>
                  <a:lnTo>
                    <a:pt x="3669" y="4158"/>
                  </a:lnTo>
                  <a:lnTo>
                    <a:pt x="3723" y="4104"/>
                  </a:lnTo>
                  <a:lnTo>
                    <a:pt x="3751" y="3995"/>
                  </a:lnTo>
                  <a:lnTo>
                    <a:pt x="3778" y="3887"/>
                  </a:lnTo>
                  <a:lnTo>
                    <a:pt x="3805" y="3778"/>
                  </a:lnTo>
                  <a:lnTo>
                    <a:pt x="3778" y="3642"/>
                  </a:lnTo>
                  <a:lnTo>
                    <a:pt x="3751" y="3533"/>
                  </a:lnTo>
                  <a:lnTo>
                    <a:pt x="3723" y="3452"/>
                  </a:lnTo>
                  <a:lnTo>
                    <a:pt x="3669" y="3370"/>
                  </a:lnTo>
                  <a:lnTo>
                    <a:pt x="3588" y="3316"/>
                  </a:lnTo>
                  <a:lnTo>
                    <a:pt x="3479" y="3261"/>
                  </a:lnTo>
                  <a:lnTo>
                    <a:pt x="3370" y="3234"/>
                  </a:lnTo>
                  <a:lnTo>
                    <a:pt x="2174" y="3234"/>
                  </a:lnTo>
                  <a:lnTo>
                    <a:pt x="1930" y="3207"/>
                  </a:lnTo>
                  <a:lnTo>
                    <a:pt x="1712" y="3153"/>
                  </a:lnTo>
                  <a:lnTo>
                    <a:pt x="1522" y="3071"/>
                  </a:lnTo>
                  <a:lnTo>
                    <a:pt x="1359" y="2963"/>
                  </a:lnTo>
                  <a:lnTo>
                    <a:pt x="1251" y="2800"/>
                  </a:lnTo>
                  <a:lnTo>
                    <a:pt x="1169" y="2609"/>
                  </a:lnTo>
                  <a:lnTo>
                    <a:pt x="1115" y="2392"/>
                  </a:lnTo>
                  <a:lnTo>
                    <a:pt x="1087" y="2147"/>
                  </a:lnTo>
                  <a:lnTo>
                    <a:pt x="1115" y="1903"/>
                  </a:lnTo>
                  <a:lnTo>
                    <a:pt x="1169" y="1685"/>
                  </a:lnTo>
                  <a:lnTo>
                    <a:pt x="1251" y="1495"/>
                  </a:lnTo>
                  <a:lnTo>
                    <a:pt x="1359" y="1332"/>
                  </a:lnTo>
                  <a:lnTo>
                    <a:pt x="1522" y="1223"/>
                  </a:lnTo>
                  <a:lnTo>
                    <a:pt x="1712" y="1142"/>
                  </a:lnTo>
                  <a:lnTo>
                    <a:pt x="1930" y="1087"/>
                  </a:lnTo>
                  <a:lnTo>
                    <a:pt x="2174" y="1060"/>
                  </a:lnTo>
                  <a:lnTo>
                    <a:pt x="3370" y="1060"/>
                  </a:lnTo>
                  <a:lnTo>
                    <a:pt x="3479" y="1033"/>
                  </a:lnTo>
                  <a:lnTo>
                    <a:pt x="3588" y="1006"/>
                  </a:lnTo>
                  <a:lnTo>
                    <a:pt x="3669" y="924"/>
                  </a:lnTo>
                  <a:lnTo>
                    <a:pt x="3723" y="870"/>
                  </a:lnTo>
                  <a:lnTo>
                    <a:pt x="3751" y="761"/>
                  </a:lnTo>
                  <a:lnTo>
                    <a:pt x="3778" y="653"/>
                  </a:lnTo>
                  <a:lnTo>
                    <a:pt x="3805" y="517"/>
                  </a:lnTo>
                  <a:lnTo>
                    <a:pt x="3778" y="408"/>
                  </a:lnTo>
                  <a:lnTo>
                    <a:pt x="3751" y="299"/>
                  </a:lnTo>
                  <a:lnTo>
                    <a:pt x="3723" y="191"/>
                  </a:lnTo>
                  <a:lnTo>
                    <a:pt x="3669" y="136"/>
                  </a:lnTo>
                  <a:lnTo>
                    <a:pt x="3588" y="82"/>
                  </a:lnTo>
                  <a:lnTo>
                    <a:pt x="3479" y="28"/>
                  </a:lnTo>
                  <a:lnTo>
                    <a:pt x="3370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7" name="Google Shape;3937;p34"/>
            <p:cNvSpPr/>
            <p:nvPr/>
          </p:nvSpPr>
          <p:spPr>
            <a:xfrm>
              <a:off x="2317025" y="1571750"/>
              <a:ext cx="26525" cy="108050"/>
            </a:xfrm>
            <a:custGeom>
              <a:avLst/>
              <a:gdLst/>
              <a:ahLst/>
              <a:cxnLst/>
              <a:rect l="l" t="t" r="r" b="b"/>
              <a:pathLst>
                <a:path w="1061" h="4322" extrusionOk="0">
                  <a:moveTo>
                    <a:pt x="408" y="0"/>
                  </a:moveTo>
                  <a:lnTo>
                    <a:pt x="299" y="28"/>
                  </a:lnTo>
                  <a:lnTo>
                    <a:pt x="191" y="55"/>
                  </a:lnTo>
                  <a:lnTo>
                    <a:pt x="109" y="136"/>
                  </a:lnTo>
                  <a:lnTo>
                    <a:pt x="55" y="191"/>
                  </a:lnTo>
                  <a:lnTo>
                    <a:pt x="28" y="299"/>
                  </a:lnTo>
                  <a:lnTo>
                    <a:pt x="1" y="408"/>
                  </a:lnTo>
                  <a:lnTo>
                    <a:pt x="1" y="517"/>
                  </a:lnTo>
                  <a:lnTo>
                    <a:pt x="1" y="3778"/>
                  </a:lnTo>
                  <a:lnTo>
                    <a:pt x="1" y="3887"/>
                  </a:lnTo>
                  <a:lnTo>
                    <a:pt x="28" y="3995"/>
                  </a:lnTo>
                  <a:lnTo>
                    <a:pt x="55" y="4104"/>
                  </a:lnTo>
                  <a:lnTo>
                    <a:pt x="136" y="4185"/>
                  </a:lnTo>
                  <a:lnTo>
                    <a:pt x="191" y="4240"/>
                  </a:lnTo>
                  <a:lnTo>
                    <a:pt x="299" y="4294"/>
                  </a:lnTo>
                  <a:lnTo>
                    <a:pt x="408" y="4321"/>
                  </a:lnTo>
                  <a:lnTo>
                    <a:pt x="653" y="4321"/>
                  </a:lnTo>
                  <a:lnTo>
                    <a:pt x="761" y="4294"/>
                  </a:lnTo>
                  <a:lnTo>
                    <a:pt x="870" y="4240"/>
                  </a:lnTo>
                  <a:lnTo>
                    <a:pt x="924" y="4185"/>
                  </a:lnTo>
                  <a:lnTo>
                    <a:pt x="1006" y="4104"/>
                  </a:lnTo>
                  <a:lnTo>
                    <a:pt x="1033" y="3995"/>
                  </a:lnTo>
                  <a:lnTo>
                    <a:pt x="1060" y="3887"/>
                  </a:lnTo>
                  <a:lnTo>
                    <a:pt x="1060" y="3778"/>
                  </a:lnTo>
                  <a:lnTo>
                    <a:pt x="1060" y="517"/>
                  </a:lnTo>
                  <a:lnTo>
                    <a:pt x="1060" y="408"/>
                  </a:lnTo>
                  <a:lnTo>
                    <a:pt x="1033" y="299"/>
                  </a:lnTo>
                  <a:lnTo>
                    <a:pt x="979" y="191"/>
                  </a:lnTo>
                  <a:lnTo>
                    <a:pt x="924" y="136"/>
                  </a:lnTo>
                  <a:lnTo>
                    <a:pt x="843" y="55"/>
                  </a:lnTo>
                  <a:lnTo>
                    <a:pt x="761" y="28"/>
                  </a:lnTo>
                  <a:lnTo>
                    <a:pt x="653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8" name="Google Shape;3938;p34"/>
            <p:cNvSpPr/>
            <p:nvPr/>
          </p:nvSpPr>
          <p:spPr>
            <a:xfrm>
              <a:off x="2357100" y="1571075"/>
              <a:ext cx="108050" cy="108725"/>
            </a:xfrm>
            <a:custGeom>
              <a:avLst/>
              <a:gdLst/>
              <a:ahLst/>
              <a:cxnLst/>
              <a:rect l="l" t="t" r="r" b="b"/>
              <a:pathLst>
                <a:path w="4322" h="4349" extrusionOk="0">
                  <a:moveTo>
                    <a:pt x="2148" y="1739"/>
                  </a:moveTo>
                  <a:lnTo>
                    <a:pt x="2909" y="3261"/>
                  </a:lnTo>
                  <a:lnTo>
                    <a:pt x="1414" y="3261"/>
                  </a:lnTo>
                  <a:lnTo>
                    <a:pt x="2148" y="1739"/>
                  </a:lnTo>
                  <a:close/>
                  <a:moveTo>
                    <a:pt x="2148" y="0"/>
                  </a:moveTo>
                  <a:lnTo>
                    <a:pt x="2012" y="27"/>
                  </a:lnTo>
                  <a:lnTo>
                    <a:pt x="1876" y="82"/>
                  </a:lnTo>
                  <a:lnTo>
                    <a:pt x="1767" y="163"/>
                  </a:lnTo>
                  <a:lnTo>
                    <a:pt x="1686" y="272"/>
                  </a:lnTo>
                  <a:lnTo>
                    <a:pt x="816" y="2038"/>
                  </a:lnTo>
                  <a:lnTo>
                    <a:pt x="191" y="3288"/>
                  </a:lnTo>
                  <a:lnTo>
                    <a:pt x="55" y="3642"/>
                  </a:lnTo>
                  <a:lnTo>
                    <a:pt x="1" y="3805"/>
                  </a:lnTo>
                  <a:lnTo>
                    <a:pt x="28" y="3941"/>
                  </a:lnTo>
                  <a:lnTo>
                    <a:pt x="82" y="4077"/>
                  </a:lnTo>
                  <a:lnTo>
                    <a:pt x="164" y="4185"/>
                  </a:lnTo>
                  <a:lnTo>
                    <a:pt x="273" y="4267"/>
                  </a:lnTo>
                  <a:lnTo>
                    <a:pt x="408" y="4321"/>
                  </a:lnTo>
                  <a:lnTo>
                    <a:pt x="544" y="4348"/>
                  </a:lnTo>
                  <a:lnTo>
                    <a:pt x="3778" y="4348"/>
                  </a:lnTo>
                  <a:lnTo>
                    <a:pt x="3914" y="4321"/>
                  </a:lnTo>
                  <a:lnTo>
                    <a:pt x="4050" y="4267"/>
                  </a:lnTo>
                  <a:lnTo>
                    <a:pt x="4159" y="4185"/>
                  </a:lnTo>
                  <a:lnTo>
                    <a:pt x="4240" y="4077"/>
                  </a:lnTo>
                  <a:lnTo>
                    <a:pt x="4295" y="3941"/>
                  </a:lnTo>
                  <a:lnTo>
                    <a:pt x="4322" y="3805"/>
                  </a:lnTo>
                  <a:lnTo>
                    <a:pt x="4267" y="3642"/>
                  </a:lnTo>
                  <a:lnTo>
                    <a:pt x="4132" y="3288"/>
                  </a:lnTo>
                  <a:lnTo>
                    <a:pt x="3506" y="2038"/>
                  </a:lnTo>
                  <a:lnTo>
                    <a:pt x="2637" y="272"/>
                  </a:lnTo>
                  <a:lnTo>
                    <a:pt x="2528" y="163"/>
                  </a:lnTo>
                  <a:lnTo>
                    <a:pt x="2419" y="82"/>
                  </a:lnTo>
                  <a:lnTo>
                    <a:pt x="2284" y="27"/>
                  </a:lnTo>
                  <a:lnTo>
                    <a:pt x="2148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9" name="Google Shape;3939;p34"/>
            <p:cNvSpPr/>
            <p:nvPr/>
          </p:nvSpPr>
          <p:spPr>
            <a:xfrm>
              <a:off x="1414800" y="1702875"/>
              <a:ext cx="281975" cy="334950"/>
            </a:xfrm>
            <a:custGeom>
              <a:avLst/>
              <a:gdLst/>
              <a:ahLst/>
              <a:cxnLst/>
              <a:rect l="l" t="t" r="r" b="b"/>
              <a:pathLst>
                <a:path w="11279" h="13398" extrusionOk="0">
                  <a:moveTo>
                    <a:pt x="3533" y="2827"/>
                  </a:moveTo>
                  <a:lnTo>
                    <a:pt x="3533" y="5653"/>
                  </a:lnTo>
                  <a:lnTo>
                    <a:pt x="6332" y="5653"/>
                  </a:lnTo>
                  <a:lnTo>
                    <a:pt x="6332" y="2827"/>
                  </a:lnTo>
                  <a:close/>
                  <a:moveTo>
                    <a:pt x="8452" y="707"/>
                  </a:moveTo>
                  <a:lnTo>
                    <a:pt x="8588" y="734"/>
                  </a:lnTo>
                  <a:lnTo>
                    <a:pt x="8724" y="761"/>
                  </a:lnTo>
                  <a:lnTo>
                    <a:pt x="8833" y="843"/>
                  </a:lnTo>
                  <a:lnTo>
                    <a:pt x="8941" y="924"/>
                  </a:lnTo>
                  <a:lnTo>
                    <a:pt x="9050" y="1033"/>
                  </a:lnTo>
                  <a:lnTo>
                    <a:pt x="9104" y="1142"/>
                  </a:lnTo>
                  <a:lnTo>
                    <a:pt x="9159" y="1278"/>
                  </a:lnTo>
                  <a:lnTo>
                    <a:pt x="9159" y="1413"/>
                  </a:lnTo>
                  <a:lnTo>
                    <a:pt x="9159" y="7066"/>
                  </a:lnTo>
                  <a:lnTo>
                    <a:pt x="9159" y="7202"/>
                  </a:lnTo>
                  <a:lnTo>
                    <a:pt x="9104" y="7338"/>
                  </a:lnTo>
                  <a:lnTo>
                    <a:pt x="9050" y="7446"/>
                  </a:lnTo>
                  <a:lnTo>
                    <a:pt x="8941" y="7555"/>
                  </a:lnTo>
                  <a:lnTo>
                    <a:pt x="8833" y="7664"/>
                  </a:lnTo>
                  <a:lnTo>
                    <a:pt x="8724" y="7718"/>
                  </a:lnTo>
                  <a:lnTo>
                    <a:pt x="8588" y="7745"/>
                  </a:lnTo>
                  <a:lnTo>
                    <a:pt x="8452" y="7772"/>
                  </a:lnTo>
                  <a:lnTo>
                    <a:pt x="8452" y="10599"/>
                  </a:lnTo>
                  <a:lnTo>
                    <a:pt x="8452" y="10735"/>
                  </a:lnTo>
                  <a:lnTo>
                    <a:pt x="8398" y="10870"/>
                  </a:lnTo>
                  <a:lnTo>
                    <a:pt x="8343" y="10979"/>
                  </a:lnTo>
                  <a:lnTo>
                    <a:pt x="8235" y="11088"/>
                  </a:lnTo>
                  <a:lnTo>
                    <a:pt x="8126" y="11169"/>
                  </a:lnTo>
                  <a:lnTo>
                    <a:pt x="8017" y="11251"/>
                  </a:lnTo>
                  <a:lnTo>
                    <a:pt x="7881" y="11278"/>
                  </a:lnTo>
                  <a:lnTo>
                    <a:pt x="6197" y="11278"/>
                  </a:lnTo>
                  <a:lnTo>
                    <a:pt x="6061" y="11251"/>
                  </a:lnTo>
                  <a:lnTo>
                    <a:pt x="5952" y="11169"/>
                  </a:lnTo>
                  <a:lnTo>
                    <a:pt x="5843" y="11088"/>
                  </a:lnTo>
                  <a:lnTo>
                    <a:pt x="5762" y="10979"/>
                  </a:lnTo>
                  <a:lnTo>
                    <a:pt x="5680" y="10870"/>
                  </a:lnTo>
                  <a:lnTo>
                    <a:pt x="5653" y="10735"/>
                  </a:lnTo>
                  <a:lnTo>
                    <a:pt x="5626" y="10599"/>
                  </a:lnTo>
                  <a:lnTo>
                    <a:pt x="5626" y="7772"/>
                  </a:lnTo>
                  <a:lnTo>
                    <a:pt x="3533" y="7772"/>
                  </a:lnTo>
                  <a:lnTo>
                    <a:pt x="3533" y="9892"/>
                  </a:lnTo>
                  <a:lnTo>
                    <a:pt x="3506" y="10028"/>
                  </a:lnTo>
                  <a:lnTo>
                    <a:pt x="3452" y="10164"/>
                  </a:lnTo>
                  <a:lnTo>
                    <a:pt x="3397" y="10273"/>
                  </a:lnTo>
                  <a:lnTo>
                    <a:pt x="3289" y="10381"/>
                  </a:lnTo>
                  <a:lnTo>
                    <a:pt x="3207" y="10463"/>
                  </a:lnTo>
                  <a:lnTo>
                    <a:pt x="3071" y="10544"/>
                  </a:lnTo>
                  <a:lnTo>
                    <a:pt x="2963" y="10572"/>
                  </a:lnTo>
                  <a:lnTo>
                    <a:pt x="2827" y="10599"/>
                  </a:lnTo>
                  <a:lnTo>
                    <a:pt x="1414" y="10599"/>
                  </a:lnTo>
                  <a:lnTo>
                    <a:pt x="1251" y="10572"/>
                  </a:lnTo>
                  <a:lnTo>
                    <a:pt x="1115" y="10544"/>
                  </a:lnTo>
                  <a:lnTo>
                    <a:pt x="1006" y="10463"/>
                  </a:lnTo>
                  <a:lnTo>
                    <a:pt x="897" y="10381"/>
                  </a:lnTo>
                  <a:lnTo>
                    <a:pt x="816" y="10273"/>
                  </a:lnTo>
                  <a:lnTo>
                    <a:pt x="734" y="10164"/>
                  </a:lnTo>
                  <a:lnTo>
                    <a:pt x="707" y="10028"/>
                  </a:lnTo>
                  <a:lnTo>
                    <a:pt x="707" y="9892"/>
                  </a:lnTo>
                  <a:lnTo>
                    <a:pt x="707" y="1413"/>
                  </a:lnTo>
                  <a:lnTo>
                    <a:pt x="707" y="1278"/>
                  </a:lnTo>
                  <a:lnTo>
                    <a:pt x="734" y="1142"/>
                  </a:lnTo>
                  <a:lnTo>
                    <a:pt x="816" y="1033"/>
                  </a:lnTo>
                  <a:lnTo>
                    <a:pt x="897" y="924"/>
                  </a:lnTo>
                  <a:lnTo>
                    <a:pt x="1006" y="843"/>
                  </a:lnTo>
                  <a:lnTo>
                    <a:pt x="1115" y="761"/>
                  </a:lnTo>
                  <a:lnTo>
                    <a:pt x="1251" y="734"/>
                  </a:lnTo>
                  <a:lnTo>
                    <a:pt x="1414" y="707"/>
                  </a:lnTo>
                  <a:close/>
                  <a:moveTo>
                    <a:pt x="1414" y="0"/>
                  </a:moveTo>
                  <a:lnTo>
                    <a:pt x="1115" y="27"/>
                  </a:lnTo>
                  <a:lnTo>
                    <a:pt x="843" y="109"/>
                  </a:lnTo>
                  <a:lnTo>
                    <a:pt x="598" y="245"/>
                  </a:lnTo>
                  <a:lnTo>
                    <a:pt x="381" y="408"/>
                  </a:lnTo>
                  <a:lnTo>
                    <a:pt x="218" y="653"/>
                  </a:lnTo>
                  <a:lnTo>
                    <a:pt x="82" y="870"/>
                  </a:lnTo>
                  <a:lnTo>
                    <a:pt x="28" y="1142"/>
                  </a:lnTo>
                  <a:lnTo>
                    <a:pt x="1" y="1413"/>
                  </a:lnTo>
                  <a:lnTo>
                    <a:pt x="1" y="9892"/>
                  </a:lnTo>
                  <a:lnTo>
                    <a:pt x="28" y="10164"/>
                  </a:lnTo>
                  <a:lnTo>
                    <a:pt x="82" y="10436"/>
                  </a:lnTo>
                  <a:lnTo>
                    <a:pt x="218" y="10680"/>
                  </a:lnTo>
                  <a:lnTo>
                    <a:pt x="381" y="10898"/>
                  </a:lnTo>
                  <a:lnTo>
                    <a:pt x="598" y="11061"/>
                  </a:lnTo>
                  <a:lnTo>
                    <a:pt x="843" y="11197"/>
                  </a:lnTo>
                  <a:lnTo>
                    <a:pt x="1115" y="11278"/>
                  </a:lnTo>
                  <a:lnTo>
                    <a:pt x="1414" y="11278"/>
                  </a:lnTo>
                  <a:lnTo>
                    <a:pt x="1441" y="11577"/>
                  </a:lnTo>
                  <a:lnTo>
                    <a:pt x="1495" y="11849"/>
                  </a:lnTo>
                  <a:lnTo>
                    <a:pt x="1631" y="12093"/>
                  </a:lnTo>
                  <a:lnTo>
                    <a:pt x="1794" y="12311"/>
                  </a:lnTo>
                  <a:lnTo>
                    <a:pt x="2012" y="12474"/>
                  </a:lnTo>
                  <a:lnTo>
                    <a:pt x="2256" y="12610"/>
                  </a:lnTo>
                  <a:lnTo>
                    <a:pt x="2528" y="12664"/>
                  </a:lnTo>
                  <a:lnTo>
                    <a:pt x="2827" y="12691"/>
                  </a:lnTo>
                  <a:lnTo>
                    <a:pt x="4213" y="12691"/>
                  </a:lnTo>
                  <a:lnTo>
                    <a:pt x="4512" y="12664"/>
                  </a:lnTo>
                  <a:lnTo>
                    <a:pt x="4756" y="12610"/>
                  </a:lnTo>
                  <a:lnTo>
                    <a:pt x="5001" y="12474"/>
                  </a:lnTo>
                  <a:lnTo>
                    <a:pt x="5218" y="12311"/>
                  </a:lnTo>
                  <a:lnTo>
                    <a:pt x="5408" y="12039"/>
                  </a:lnTo>
                  <a:lnTo>
                    <a:pt x="5544" y="11767"/>
                  </a:lnTo>
                  <a:lnTo>
                    <a:pt x="5735" y="11876"/>
                  </a:lnTo>
                  <a:lnTo>
                    <a:pt x="5925" y="11930"/>
                  </a:lnTo>
                  <a:lnTo>
                    <a:pt x="6115" y="11985"/>
                  </a:lnTo>
                  <a:lnTo>
                    <a:pt x="6332" y="11985"/>
                  </a:lnTo>
                  <a:lnTo>
                    <a:pt x="6360" y="12284"/>
                  </a:lnTo>
                  <a:lnTo>
                    <a:pt x="6441" y="12555"/>
                  </a:lnTo>
                  <a:lnTo>
                    <a:pt x="6577" y="12773"/>
                  </a:lnTo>
                  <a:lnTo>
                    <a:pt x="6740" y="12990"/>
                  </a:lnTo>
                  <a:lnTo>
                    <a:pt x="6957" y="13180"/>
                  </a:lnTo>
                  <a:lnTo>
                    <a:pt x="7202" y="13316"/>
                  </a:lnTo>
                  <a:lnTo>
                    <a:pt x="7474" y="13371"/>
                  </a:lnTo>
                  <a:lnTo>
                    <a:pt x="7746" y="13398"/>
                  </a:lnTo>
                  <a:lnTo>
                    <a:pt x="9159" y="13398"/>
                  </a:lnTo>
                  <a:lnTo>
                    <a:pt x="9430" y="13371"/>
                  </a:lnTo>
                  <a:lnTo>
                    <a:pt x="9702" y="13316"/>
                  </a:lnTo>
                  <a:lnTo>
                    <a:pt x="9947" y="13180"/>
                  </a:lnTo>
                  <a:lnTo>
                    <a:pt x="10164" y="12990"/>
                  </a:lnTo>
                  <a:lnTo>
                    <a:pt x="10327" y="12773"/>
                  </a:lnTo>
                  <a:lnTo>
                    <a:pt x="10463" y="12555"/>
                  </a:lnTo>
                  <a:lnTo>
                    <a:pt x="10545" y="12284"/>
                  </a:lnTo>
                  <a:lnTo>
                    <a:pt x="10572" y="11985"/>
                  </a:lnTo>
                  <a:lnTo>
                    <a:pt x="10572" y="9702"/>
                  </a:lnTo>
                  <a:lnTo>
                    <a:pt x="10735" y="9593"/>
                  </a:lnTo>
                  <a:lnTo>
                    <a:pt x="10871" y="9485"/>
                  </a:lnTo>
                  <a:lnTo>
                    <a:pt x="11034" y="9267"/>
                  </a:lnTo>
                  <a:lnTo>
                    <a:pt x="11170" y="9023"/>
                  </a:lnTo>
                  <a:lnTo>
                    <a:pt x="11251" y="8751"/>
                  </a:lnTo>
                  <a:lnTo>
                    <a:pt x="11278" y="8479"/>
                  </a:lnTo>
                  <a:lnTo>
                    <a:pt x="11278" y="2827"/>
                  </a:lnTo>
                  <a:lnTo>
                    <a:pt x="11251" y="2555"/>
                  </a:lnTo>
                  <a:lnTo>
                    <a:pt x="11170" y="2283"/>
                  </a:lnTo>
                  <a:lnTo>
                    <a:pt x="11034" y="2038"/>
                  </a:lnTo>
                  <a:lnTo>
                    <a:pt x="10871" y="1821"/>
                  </a:lnTo>
                  <a:lnTo>
                    <a:pt x="10653" y="1658"/>
                  </a:lnTo>
                  <a:lnTo>
                    <a:pt x="10409" y="1522"/>
                  </a:lnTo>
                  <a:lnTo>
                    <a:pt x="10137" y="1441"/>
                  </a:lnTo>
                  <a:lnTo>
                    <a:pt x="9865" y="1413"/>
                  </a:lnTo>
                  <a:lnTo>
                    <a:pt x="9838" y="1142"/>
                  </a:lnTo>
                  <a:lnTo>
                    <a:pt x="9757" y="870"/>
                  </a:lnTo>
                  <a:lnTo>
                    <a:pt x="9648" y="653"/>
                  </a:lnTo>
                  <a:lnTo>
                    <a:pt x="9458" y="408"/>
                  </a:lnTo>
                  <a:lnTo>
                    <a:pt x="9240" y="245"/>
                  </a:lnTo>
                  <a:lnTo>
                    <a:pt x="8996" y="109"/>
                  </a:lnTo>
                  <a:lnTo>
                    <a:pt x="8724" y="27"/>
                  </a:lnTo>
                  <a:lnTo>
                    <a:pt x="8452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0" name="Google Shape;3940;p34"/>
            <p:cNvSpPr/>
            <p:nvPr/>
          </p:nvSpPr>
          <p:spPr>
            <a:xfrm>
              <a:off x="1679075" y="1702875"/>
              <a:ext cx="282650" cy="317300"/>
            </a:xfrm>
            <a:custGeom>
              <a:avLst/>
              <a:gdLst/>
              <a:ahLst/>
              <a:cxnLst/>
              <a:rect l="l" t="t" r="r" b="b"/>
              <a:pathLst>
                <a:path w="11306" h="12692" extrusionOk="0">
                  <a:moveTo>
                    <a:pt x="8480" y="707"/>
                  </a:moveTo>
                  <a:lnTo>
                    <a:pt x="8615" y="734"/>
                  </a:lnTo>
                  <a:lnTo>
                    <a:pt x="8724" y="761"/>
                  </a:lnTo>
                  <a:lnTo>
                    <a:pt x="8860" y="843"/>
                  </a:lnTo>
                  <a:lnTo>
                    <a:pt x="8969" y="924"/>
                  </a:lnTo>
                  <a:lnTo>
                    <a:pt x="9050" y="1033"/>
                  </a:lnTo>
                  <a:lnTo>
                    <a:pt x="9132" y="1142"/>
                  </a:lnTo>
                  <a:lnTo>
                    <a:pt x="9159" y="1278"/>
                  </a:lnTo>
                  <a:lnTo>
                    <a:pt x="9186" y="1413"/>
                  </a:lnTo>
                  <a:lnTo>
                    <a:pt x="9186" y="2120"/>
                  </a:lnTo>
                  <a:lnTo>
                    <a:pt x="9159" y="2256"/>
                  </a:lnTo>
                  <a:lnTo>
                    <a:pt x="9132" y="2392"/>
                  </a:lnTo>
                  <a:lnTo>
                    <a:pt x="9050" y="2528"/>
                  </a:lnTo>
                  <a:lnTo>
                    <a:pt x="8969" y="2636"/>
                  </a:lnTo>
                  <a:lnTo>
                    <a:pt x="8860" y="2718"/>
                  </a:lnTo>
                  <a:lnTo>
                    <a:pt x="8724" y="2772"/>
                  </a:lnTo>
                  <a:lnTo>
                    <a:pt x="8615" y="2799"/>
                  </a:lnTo>
                  <a:lnTo>
                    <a:pt x="8480" y="2827"/>
                  </a:lnTo>
                  <a:lnTo>
                    <a:pt x="3534" y="2827"/>
                  </a:lnTo>
                  <a:lnTo>
                    <a:pt x="3534" y="4946"/>
                  </a:lnTo>
                  <a:lnTo>
                    <a:pt x="7202" y="4946"/>
                  </a:lnTo>
                  <a:lnTo>
                    <a:pt x="7311" y="5001"/>
                  </a:lnTo>
                  <a:lnTo>
                    <a:pt x="7447" y="5055"/>
                  </a:lnTo>
                  <a:lnTo>
                    <a:pt x="7556" y="5164"/>
                  </a:lnTo>
                  <a:lnTo>
                    <a:pt x="7637" y="5272"/>
                  </a:lnTo>
                  <a:lnTo>
                    <a:pt x="7719" y="5381"/>
                  </a:lnTo>
                  <a:lnTo>
                    <a:pt x="7746" y="5517"/>
                  </a:lnTo>
                  <a:lnTo>
                    <a:pt x="7773" y="5653"/>
                  </a:lnTo>
                  <a:lnTo>
                    <a:pt x="7773" y="6359"/>
                  </a:lnTo>
                  <a:lnTo>
                    <a:pt x="7746" y="6495"/>
                  </a:lnTo>
                  <a:lnTo>
                    <a:pt x="7719" y="6631"/>
                  </a:lnTo>
                  <a:lnTo>
                    <a:pt x="7637" y="6740"/>
                  </a:lnTo>
                  <a:lnTo>
                    <a:pt x="7556" y="6849"/>
                  </a:lnTo>
                  <a:lnTo>
                    <a:pt x="7447" y="6957"/>
                  </a:lnTo>
                  <a:lnTo>
                    <a:pt x="7311" y="7012"/>
                  </a:lnTo>
                  <a:lnTo>
                    <a:pt x="7202" y="7039"/>
                  </a:lnTo>
                  <a:lnTo>
                    <a:pt x="7066" y="7066"/>
                  </a:lnTo>
                  <a:lnTo>
                    <a:pt x="3534" y="7066"/>
                  </a:lnTo>
                  <a:lnTo>
                    <a:pt x="3534" y="8479"/>
                  </a:lnTo>
                  <a:lnTo>
                    <a:pt x="8615" y="8479"/>
                  </a:lnTo>
                  <a:lnTo>
                    <a:pt x="8724" y="8533"/>
                  </a:lnTo>
                  <a:lnTo>
                    <a:pt x="8860" y="8588"/>
                  </a:lnTo>
                  <a:lnTo>
                    <a:pt x="8969" y="8696"/>
                  </a:lnTo>
                  <a:lnTo>
                    <a:pt x="9050" y="8805"/>
                  </a:lnTo>
                  <a:lnTo>
                    <a:pt x="9132" y="8914"/>
                  </a:lnTo>
                  <a:lnTo>
                    <a:pt x="9159" y="9050"/>
                  </a:lnTo>
                  <a:lnTo>
                    <a:pt x="9186" y="9186"/>
                  </a:lnTo>
                  <a:lnTo>
                    <a:pt x="9186" y="9892"/>
                  </a:lnTo>
                  <a:lnTo>
                    <a:pt x="9159" y="10028"/>
                  </a:lnTo>
                  <a:lnTo>
                    <a:pt x="9132" y="10164"/>
                  </a:lnTo>
                  <a:lnTo>
                    <a:pt x="9050" y="10273"/>
                  </a:lnTo>
                  <a:lnTo>
                    <a:pt x="8969" y="10381"/>
                  </a:lnTo>
                  <a:lnTo>
                    <a:pt x="8860" y="10463"/>
                  </a:lnTo>
                  <a:lnTo>
                    <a:pt x="8724" y="10544"/>
                  </a:lnTo>
                  <a:lnTo>
                    <a:pt x="8615" y="10572"/>
                  </a:lnTo>
                  <a:lnTo>
                    <a:pt x="8480" y="10599"/>
                  </a:lnTo>
                  <a:lnTo>
                    <a:pt x="1414" y="10599"/>
                  </a:lnTo>
                  <a:lnTo>
                    <a:pt x="1278" y="10572"/>
                  </a:lnTo>
                  <a:lnTo>
                    <a:pt x="1142" y="10544"/>
                  </a:lnTo>
                  <a:lnTo>
                    <a:pt x="1006" y="10463"/>
                  </a:lnTo>
                  <a:lnTo>
                    <a:pt x="898" y="10381"/>
                  </a:lnTo>
                  <a:lnTo>
                    <a:pt x="816" y="10273"/>
                  </a:lnTo>
                  <a:lnTo>
                    <a:pt x="762" y="10164"/>
                  </a:lnTo>
                  <a:lnTo>
                    <a:pt x="735" y="10028"/>
                  </a:lnTo>
                  <a:lnTo>
                    <a:pt x="707" y="9892"/>
                  </a:lnTo>
                  <a:lnTo>
                    <a:pt x="707" y="1413"/>
                  </a:lnTo>
                  <a:lnTo>
                    <a:pt x="735" y="1278"/>
                  </a:lnTo>
                  <a:lnTo>
                    <a:pt x="762" y="1142"/>
                  </a:lnTo>
                  <a:lnTo>
                    <a:pt x="816" y="1033"/>
                  </a:lnTo>
                  <a:lnTo>
                    <a:pt x="898" y="924"/>
                  </a:lnTo>
                  <a:lnTo>
                    <a:pt x="1006" y="843"/>
                  </a:lnTo>
                  <a:lnTo>
                    <a:pt x="1142" y="761"/>
                  </a:lnTo>
                  <a:lnTo>
                    <a:pt x="1278" y="734"/>
                  </a:lnTo>
                  <a:lnTo>
                    <a:pt x="1414" y="707"/>
                  </a:lnTo>
                  <a:close/>
                  <a:moveTo>
                    <a:pt x="1414" y="0"/>
                  </a:moveTo>
                  <a:lnTo>
                    <a:pt x="1142" y="27"/>
                  </a:lnTo>
                  <a:lnTo>
                    <a:pt x="870" y="109"/>
                  </a:lnTo>
                  <a:lnTo>
                    <a:pt x="626" y="245"/>
                  </a:lnTo>
                  <a:lnTo>
                    <a:pt x="408" y="408"/>
                  </a:lnTo>
                  <a:lnTo>
                    <a:pt x="218" y="653"/>
                  </a:lnTo>
                  <a:lnTo>
                    <a:pt x="109" y="870"/>
                  </a:lnTo>
                  <a:lnTo>
                    <a:pt x="28" y="1142"/>
                  </a:lnTo>
                  <a:lnTo>
                    <a:pt x="1" y="1413"/>
                  </a:lnTo>
                  <a:lnTo>
                    <a:pt x="1" y="9892"/>
                  </a:lnTo>
                  <a:lnTo>
                    <a:pt x="28" y="10164"/>
                  </a:lnTo>
                  <a:lnTo>
                    <a:pt x="109" y="10436"/>
                  </a:lnTo>
                  <a:lnTo>
                    <a:pt x="218" y="10680"/>
                  </a:lnTo>
                  <a:lnTo>
                    <a:pt x="408" y="10898"/>
                  </a:lnTo>
                  <a:lnTo>
                    <a:pt x="626" y="11061"/>
                  </a:lnTo>
                  <a:lnTo>
                    <a:pt x="870" y="11197"/>
                  </a:lnTo>
                  <a:lnTo>
                    <a:pt x="1142" y="11278"/>
                  </a:lnTo>
                  <a:lnTo>
                    <a:pt x="1414" y="11278"/>
                  </a:lnTo>
                  <a:lnTo>
                    <a:pt x="1441" y="11577"/>
                  </a:lnTo>
                  <a:lnTo>
                    <a:pt x="1523" y="11849"/>
                  </a:lnTo>
                  <a:lnTo>
                    <a:pt x="1631" y="12093"/>
                  </a:lnTo>
                  <a:lnTo>
                    <a:pt x="1822" y="12311"/>
                  </a:lnTo>
                  <a:lnTo>
                    <a:pt x="2039" y="12474"/>
                  </a:lnTo>
                  <a:lnTo>
                    <a:pt x="2284" y="12610"/>
                  </a:lnTo>
                  <a:lnTo>
                    <a:pt x="2528" y="12664"/>
                  </a:lnTo>
                  <a:lnTo>
                    <a:pt x="2827" y="12691"/>
                  </a:lnTo>
                  <a:lnTo>
                    <a:pt x="9893" y="12691"/>
                  </a:lnTo>
                  <a:lnTo>
                    <a:pt x="10164" y="12664"/>
                  </a:lnTo>
                  <a:lnTo>
                    <a:pt x="10409" y="12610"/>
                  </a:lnTo>
                  <a:lnTo>
                    <a:pt x="10654" y="12474"/>
                  </a:lnTo>
                  <a:lnTo>
                    <a:pt x="10871" y="12311"/>
                  </a:lnTo>
                  <a:lnTo>
                    <a:pt x="11061" y="12093"/>
                  </a:lnTo>
                  <a:lnTo>
                    <a:pt x="11197" y="11849"/>
                  </a:lnTo>
                  <a:lnTo>
                    <a:pt x="11279" y="11577"/>
                  </a:lnTo>
                  <a:lnTo>
                    <a:pt x="11306" y="11278"/>
                  </a:lnTo>
                  <a:lnTo>
                    <a:pt x="11306" y="10599"/>
                  </a:lnTo>
                  <a:lnTo>
                    <a:pt x="11279" y="10300"/>
                  </a:lnTo>
                  <a:lnTo>
                    <a:pt x="11197" y="10055"/>
                  </a:lnTo>
                  <a:lnTo>
                    <a:pt x="11061" y="9811"/>
                  </a:lnTo>
                  <a:lnTo>
                    <a:pt x="10871" y="9593"/>
                  </a:lnTo>
                  <a:lnTo>
                    <a:pt x="10654" y="9403"/>
                  </a:lnTo>
                  <a:lnTo>
                    <a:pt x="10409" y="9267"/>
                  </a:lnTo>
                  <a:lnTo>
                    <a:pt x="10164" y="9213"/>
                  </a:lnTo>
                  <a:lnTo>
                    <a:pt x="9893" y="9186"/>
                  </a:lnTo>
                  <a:lnTo>
                    <a:pt x="9865" y="8887"/>
                  </a:lnTo>
                  <a:lnTo>
                    <a:pt x="9784" y="8642"/>
                  </a:lnTo>
                  <a:lnTo>
                    <a:pt x="9648" y="8398"/>
                  </a:lnTo>
                  <a:lnTo>
                    <a:pt x="9458" y="8180"/>
                  </a:lnTo>
                  <a:lnTo>
                    <a:pt x="9403" y="8126"/>
                  </a:lnTo>
                  <a:lnTo>
                    <a:pt x="9458" y="8071"/>
                  </a:lnTo>
                  <a:lnTo>
                    <a:pt x="9648" y="7854"/>
                  </a:lnTo>
                  <a:lnTo>
                    <a:pt x="9784" y="7609"/>
                  </a:lnTo>
                  <a:lnTo>
                    <a:pt x="9865" y="7338"/>
                  </a:lnTo>
                  <a:lnTo>
                    <a:pt x="9893" y="7066"/>
                  </a:lnTo>
                  <a:lnTo>
                    <a:pt x="9865" y="6794"/>
                  </a:lnTo>
                  <a:lnTo>
                    <a:pt x="9784" y="6522"/>
                  </a:lnTo>
                  <a:lnTo>
                    <a:pt x="9648" y="6278"/>
                  </a:lnTo>
                  <a:lnTo>
                    <a:pt x="9458" y="6060"/>
                  </a:lnTo>
                  <a:lnTo>
                    <a:pt x="9240" y="5870"/>
                  </a:lnTo>
                  <a:lnTo>
                    <a:pt x="8996" y="5762"/>
                  </a:lnTo>
                  <a:lnTo>
                    <a:pt x="8751" y="5680"/>
                  </a:lnTo>
                  <a:lnTo>
                    <a:pt x="8480" y="5653"/>
                  </a:lnTo>
                  <a:lnTo>
                    <a:pt x="8452" y="5463"/>
                  </a:lnTo>
                  <a:lnTo>
                    <a:pt x="8425" y="5272"/>
                  </a:lnTo>
                  <a:lnTo>
                    <a:pt x="8371" y="5109"/>
                  </a:lnTo>
                  <a:lnTo>
                    <a:pt x="8262" y="4946"/>
                  </a:lnTo>
                  <a:lnTo>
                    <a:pt x="9893" y="4946"/>
                  </a:lnTo>
                  <a:lnTo>
                    <a:pt x="10164" y="4919"/>
                  </a:lnTo>
                  <a:lnTo>
                    <a:pt x="10409" y="4838"/>
                  </a:lnTo>
                  <a:lnTo>
                    <a:pt x="10654" y="4729"/>
                  </a:lnTo>
                  <a:lnTo>
                    <a:pt x="10871" y="4539"/>
                  </a:lnTo>
                  <a:lnTo>
                    <a:pt x="11061" y="4321"/>
                  </a:lnTo>
                  <a:lnTo>
                    <a:pt x="11197" y="4077"/>
                  </a:lnTo>
                  <a:lnTo>
                    <a:pt x="11279" y="3805"/>
                  </a:lnTo>
                  <a:lnTo>
                    <a:pt x="11306" y="3533"/>
                  </a:lnTo>
                  <a:lnTo>
                    <a:pt x="11306" y="2827"/>
                  </a:lnTo>
                  <a:lnTo>
                    <a:pt x="11279" y="2555"/>
                  </a:lnTo>
                  <a:lnTo>
                    <a:pt x="11197" y="2283"/>
                  </a:lnTo>
                  <a:lnTo>
                    <a:pt x="11061" y="2038"/>
                  </a:lnTo>
                  <a:lnTo>
                    <a:pt x="10871" y="1821"/>
                  </a:lnTo>
                  <a:lnTo>
                    <a:pt x="10654" y="1658"/>
                  </a:lnTo>
                  <a:lnTo>
                    <a:pt x="10409" y="1522"/>
                  </a:lnTo>
                  <a:lnTo>
                    <a:pt x="10164" y="1441"/>
                  </a:lnTo>
                  <a:lnTo>
                    <a:pt x="9893" y="1413"/>
                  </a:lnTo>
                  <a:lnTo>
                    <a:pt x="9865" y="1142"/>
                  </a:lnTo>
                  <a:lnTo>
                    <a:pt x="9784" y="870"/>
                  </a:lnTo>
                  <a:lnTo>
                    <a:pt x="9648" y="653"/>
                  </a:lnTo>
                  <a:lnTo>
                    <a:pt x="9458" y="408"/>
                  </a:lnTo>
                  <a:lnTo>
                    <a:pt x="9240" y="245"/>
                  </a:lnTo>
                  <a:lnTo>
                    <a:pt x="8996" y="109"/>
                  </a:lnTo>
                  <a:lnTo>
                    <a:pt x="8751" y="27"/>
                  </a:lnTo>
                  <a:lnTo>
                    <a:pt x="8480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1" name="Google Shape;3941;p34"/>
            <p:cNvSpPr/>
            <p:nvPr/>
          </p:nvSpPr>
          <p:spPr>
            <a:xfrm>
              <a:off x="1944050" y="1702875"/>
              <a:ext cx="281950" cy="317300"/>
            </a:xfrm>
            <a:custGeom>
              <a:avLst/>
              <a:gdLst/>
              <a:ahLst/>
              <a:cxnLst/>
              <a:rect l="l" t="t" r="r" b="b"/>
              <a:pathLst>
                <a:path w="11278" h="12692" extrusionOk="0">
                  <a:moveTo>
                    <a:pt x="8452" y="707"/>
                  </a:moveTo>
                  <a:lnTo>
                    <a:pt x="8588" y="734"/>
                  </a:lnTo>
                  <a:lnTo>
                    <a:pt x="8724" y="761"/>
                  </a:lnTo>
                  <a:lnTo>
                    <a:pt x="8832" y="843"/>
                  </a:lnTo>
                  <a:lnTo>
                    <a:pt x="8941" y="924"/>
                  </a:lnTo>
                  <a:lnTo>
                    <a:pt x="9050" y="1033"/>
                  </a:lnTo>
                  <a:lnTo>
                    <a:pt x="9104" y="1142"/>
                  </a:lnTo>
                  <a:lnTo>
                    <a:pt x="9158" y="1278"/>
                  </a:lnTo>
                  <a:lnTo>
                    <a:pt x="9158" y="1413"/>
                  </a:lnTo>
                  <a:lnTo>
                    <a:pt x="9158" y="2120"/>
                  </a:lnTo>
                  <a:lnTo>
                    <a:pt x="9158" y="2256"/>
                  </a:lnTo>
                  <a:lnTo>
                    <a:pt x="9104" y="2392"/>
                  </a:lnTo>
                  <a:lnTo>
                    <a:pt x="9050" y="2528"/>
                  </a:lnTo>
                  <a:lnTo>
                    <a:pt x="8941" y="2636"/>
                  </a:lnTo>
                  <a:lnTo>
                    <a:pt x="8832" y="2718"/>
                  </a:lnTo>
                  <a:lnTo>
                    <a:pt x="8724" y="2772"/>
                  </a:lnTo>
                  <a:lnTo>
                    <a:pt x="8588" y="2799"/>
                  </a:lnTo>
                  <a:lnTo>
                    <a:pt x="8452" y="2827"/>
                  </a:lnTo>
                  <a:lnTo>
                    <a:pt x="6332" y="2827"/>
                  </a:lnTo>
                  <a:lnTo>
                    <a:pt x="6332" y="9892"/>
                  </a:lnTo>
                  <a:lnTo>
                    <a:pt x="6332" y="10028"/>
                  </a:lnTo>
                  <a:lnTo>
                    <a:pt x="6278" y="10164"/>
                  </a:lnTo>
                  <a:lnTo>
                    <a:pt x="6223" y="10273"/>
                  </a:lnTo>
                  <a:lnTo>
                    <a:pt x="6115" y="10381"/>
                  </a:lnTo>
                  <a:lnTo>
                    <a:pt x="6006" y="10463"/>
                  </a:lnTo>
                  <a:lnTo>
                    <a:pt x="5897" y="10544"/>
                  </a:lnTo>
                  <a:lnTo>
                    <a:pt x="5761" y="10572"/>
                  </a:lnTo>
                  <a:lnTo>
                    <a:pt x="5626" y="10599"/>
                  </a:lnTo>
                  <a:lnTo>
                    <a:pt x="4212" y="10599"/>
                  </a:lnTo>
                  <a:lnTo>
                    <a:pt x="4077" y="10572"/>
                  </a:lnTo>
                  <a:lnTo>
                    <a:pt x="3941" y="10544"/>
                  </a:lnTo>
                  <a:lnTo>
                    <a:pt x="3832" y="10463"/>
                  </a:lnTo>
                  <a:lnTo>
                    <a:pt x="3723" y="10381"/>
                  </a:lnTo>
                  <a:lnTo>
                    <a:pt x="3615" y="10273"/>
                  </a:lnTo>
                  <a:lnTo>
                    <a:pt x="3560" y="10164"/>
                  </a:lnTo>
                  <a:lnTo>
                    <a:pt x="3533" y="10028"/>
                  </a:lnTo>
                  <a:lnTo>
                    <a:pt x="3506" y="9892"/>
                  </a:lnTo>
                  <a:lnTo>
                    <a:pt x="3506" y="2827"/>
                  </a:lnTo>
                  <a:lnTo>
                    <a:pt x="1386" y="2827"/>
                  </a:lnTo>
                  <a:lnTo>
                    <a:pt x="1250" y="2799"/>
                  </a:lnTo>
                  <a:lnTo>
                    <a:pt x="1114" y="2772"/>
                  </a:lnTo>
                  <a:lnTo>
                    <a:pt x="1006" y="2718"/>
                  </a:lnTo>
                  <a:lnTo>
                    <a:pt x="897" y="2636"/>
                  </a:lnTo>
                  <a:lnTo>
                    <a:pt x="815" y="2528"/>
                  </a:lnTo>
                  <a:lnTo>
                    <a:pt x="734" y="2392"/>
                  </a:lnTo>
                  <a:lnTo>
                    <a:pt x="707" y="2256"/>
                  </a:lnTo>
                  <a:lnTo>
                    <a:pt x="707" y="2120"/>
                  </a:lnTo>
                  <a:lnTo>
                    <a:pt x="707" y="1413"/>
                  </a:lnTo>
                  <a:lnTo>
                    <a:pt x="707" y="1278"/>
                  </a:lnTo>
                  <a:lnTo>
                    <a:pt x="734" y="1142"/>
                  </a:lnTo>
                  <a:lnTo>
                    <a:pt x="815" y="1033"/>
                  </a:lnTo>
                  <a:lnTo>
                    <a:pt x="897" y="924"/>
                  </a:lnTo>
                  <a:lnTo>
                    <a:pt x="1006" y="843"/>
                  </a:lnTo>
                  <a:lnTo>
                    <a:pt x="1114" y="761"/>
                  </a:lnTo>
                  <a:lnTo>
                    <a:pt x="1250" y="734"/>
                  </a:lnTo>
                  <a:lnTo>
                    <a:pt x="1386" y="707"/>
                  </a:lnTo>
                  <a:close/>
                  <a:moveTo>
                    <a:pt x="1386" y="0"/>
                  </a:moveTo>
                  <a:lnTo>
                    <a:pt x="1114" y="27"/>
                  </a:lnTo>
                  <a:lnTo>
                    <a:pt x="843" y="109"/>
                  </a:lnTo>
                  <a:lnTo>
                    <a:pt x="598" y="245"/>
                  </a:lnTo>
                  <a:lnTo>
                    <a:pt x="381" y="408"/>
                  </a:lnTo>
                  <a:lnTo>
                    <a:pt x="218" y="653"/>
                  </a:lnTo>
                  <a:lnTo>
                    <a:pt x="82" y="870"/>
                  </a:lnTo>
                  <a:lnTo>
                    <a:pt x="0" y="1142"/>
                  </a:lnTo>
                  <a:lnTo>
                    <a:pt x="0" y="1413"/>
                  </a:lnTo>
                  <a:lnTo>
                    <a:pt x="0" y="2120"/>
                  </a:lnTo>
                  <a:lnTo>
                    <a:pt x="0" y="2419"/>
                  </a:lnTo>
                  <a:lnTo>
                    <a:pt x="82" y="2663"/>
                  </a:lnTo>
                  <a:lnTo>
                    <a:pt x="218" y="2908"/>
                  </a:lnTo>
                  <a:lnTo>
                    <a:pt x="381" y="3125"/>
                  </a:lnTo>
                  <a:lnTo>
                    <a:pt x="598" y="3316"/>
                  </a:lnTo>
                  <a:lnTo>
                    <a:pt x="843" y="3424"/>
                  </a:lnTo>
                  <a:lnTo>
                    <a:pt x="1114" y="3506"/>
                  </a:lnTo>
                  <a:lnTo>
                    <a:pt x="1386" y="3533"/>
                  </a:lnTo>
                  <a:lnTo>
                    <a:pt x="1413" y="3805"/>
                  </a:lnTo>
                  <a:lnTo>
                    <a:pt x="1495" y="4077"/>
                  </a:lnTo>
                  <a:lnTo>
                    <a:pt x="1631" y="4321"/>
                  </a:lnTo>
                  <a:lnTo>
                    <a:pt x="1794" y="4539"/>
                  </a:lnTo>
                  <a:lnTo>
                    <a:pt x="2011" y="4729"/>
                  </a:lnTo>
                  <a:lnTo>
                    <a:pt x="2256" y="4838"/>
                  </a:lnTo>
                  <a:lnTo>
                    <a:pt x="2528" y="4919"/>
                  </a:lnTo>
                  <a:lnTo>
                    <a:pt x="2799" y="4946"/>
                  </a:lnTo>
                  <a:lnTo>
                    <a:pt x="2799" y="9892"/>
                  </a:lnTo>
                  <a:lnTo>
                    <a:pt x="2826" y="10164"/>
                  </a:lnTo>
                  <a:lnTo>
                    <a:pt x="2908" y="10436"/>
                  </a:lnTo>
                  <a:lnTo>
                    <a:pt x="3044" y="10680"/>
                  </a:lnTo>
                  <a:lnTo>
                    <a:pt x="3207" y="10898"/>
                  </a:lnTo>
                  <a:lnTo>
                    <a:pt x="3424" y="11061"/>
                  </a:lnTo>
                  <a:lnTo>
                    <a:pt x="3669" y="11197"/>
                  </a:lnTo>
                  <a:lnTo>
                    <a:pt x="3941" y="11278"/>
                  </a:lnTo>
                  <a:lnTo>
                    <a:pt x="4212" y="11278"/>
                  </a:lnTo>
                  <a:lnTo>
                    <a:pt x="4240" y="11577"/>
                  </a:lnTo>
                  <a:lnTo>
                    <a:pt x="4321" y="11849"/>
                  </a:lnTo>
                  <a:lnTo>
                    <a:pt x="4457" y="12093"/>
                  </a:lnTo>
                  <a:lnTo>
                    <a:pt x="4620" y="12311"/>
                  </a:lnTo>
                  <a:lnTo>
                    <a:pt x="4837" y="12474"/>
                  </a:lnTo>
                  <a:lnTo>
                    <a:pt x="5082" y="12610"/>
                  </a:lnTo>
                  <a:lnTo>
                    <a:pt x="5354" y="12664"/>
                  </a:lnTo>
                  <a:lnTo>
                    <a:pt x="5626" y="12691"/>
                  </a:lnTo>
                  <a:lnTo>
                    <a:pt x="7039" y="12691"/>
                  </a:lnTo>
                  <a:lnTo>
                    <a:pt x="7310" y="12664"/>
                  </a:lnTo>
                  <a:lnTo>
                    <a:pt x="7582" y="12610"/>
                  </a:lnTo>
                  <a:lnTo>
                    <a:pt x="7827" y="12474"/>
                  </a:lnTo>
                  <a:lnTo>
                    <a:pt x="8044" y="12311"/>
                  </a:lnTo>
                  <a:lnTo>
                    <a:pt x="8207" y="12093"/>
                  </a:lnTo>
                  <a:lnTo>
                    <a:pt x="8343" y="11849"/>
                  </a:lnTo>
                  <a:lnTo>
                    <a:pt x="8425" y="11577"/>
                  </a:lnTo>
                  <a:lnTo>
                    <a:pt x="8452" y="11278"/>
                  </a:lnTo>
                  <a:lnTo>
                    <a:pt x="8452" y="4946"/>
                  </a:lnTo>
                  <a:lnTo>
                    <a:pt x="9865" y="4946"/>
                  </a:lnTo>
                  <a:lnTo>
                    <a:pt x="10137" y="4919"/>
                  </a:lnTo>
                  <a:lnTo>
                    <a:pt x="10408" y="4838"/>
                  </a:lnTo>
                  <a:lnTo>
                    <a:pt x="10626" y="4729"/>
                  </a:lnTo>
                  <a:lnTo>
                    <a:pt x="10870" y="4539"/>
                  </a:lnTo>
                  <a:lnTo>
                    <a:pt x="11033" y="4321"/>
                  </a:lnTo>
                  <a:lnTo>
                    <a:pt x="11169" y="4077"/>
                  </a:lnTo>
                  <a:lnTo>
                    <a:pt x="11251" y="3805"/>
                  </a:lnTo>
                  <a:lnTo>
                    <a:pt x="11278" y="3533"/>
                  </a:lnTo>
                  <a:lnTo>
                    <a:pt x="11278" y="2827"/>
                  </a:lnTo>
                  <a:lnTo>
                    <a:pt x="11251" y="2555"/>
                  </a:lnTo>
                  <a:lnTo>
                    <a:pt x="11169" y="2283"/>
                  </a:lnTo>
                  <a:lnTo>
                    <a:pt x="11033" y="2038"/>
                  </a:lnTo>
                  <a:lnTo>
                    <a:pt x="10870" y="1821"/>
                  </a:lnTo>
                  <a:lnTo>
                    <a:pt x="10626" y="1658"/>
                  </a:lnTo>
                  <a:lnTo>
                    <a:pt x="10408" y="1522"/>
                  </a:lnTo>
                  <a:lnTo>
                    <a:pt x="10137" y="1441"/>
                  </a:lnTo>
                  <a:lnTo>
                    <a:pt x="9865" y="1413"/>
                  </a:lnTo>
                  <a:lnTo>
                    <a:pt x="9838" y="1142"/>
                  </a:lnTo>
                  <a:lnTo>
                    <a:pt x="9756" y="870"/>
                  </a:lnTo>
                  <a:lnTo>
                    <a:pt x="9620" y="653"/>
                  </a:lnTo>
                  <a:lnTo>
                    <a:pt x="9457" y="408"/>
                  </a:lnTo>
                  <a:lnTo>
                    <a:pt x="9240" y="245"/>
                  </a:lnTo>
                  <a:lnTo>
                    <a:pt x="8995" y="109"/>
                  </a:lnTo>
                  <a:lnTo>
                    <a:pt x="8724" y="27"/>
                  </a:lnTo>
                  <a:lnTo>
                    <a:pt x="8452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2" name="Google Shape;3942;p34"/>
            <p:cNvSpPr/>
            <p:nvPr/>
          </p:nvSpPr>
          <p:spPr>
            <a:xfrm>
              <a:off x="2208325" y="1702875"/>
              <a:ext cx="281975" cy="317300"/>
            </a:xfrm>
            <a:custGeom>
              <a:avLst/>
              <a:gdLst/>
              <a:ahLst/>
              <a:cxnLst/>
              <a:rect l="l" t="t" r="r" b="b"/>
              <a:pathLst>
                <a:path w="11279" h="12692" extrusionOk="0">
                  <a:moveTo>
                    <a:pt x="6359" y="4240"/>
                  </a:moveTo>
                  <a:lnTo>
                    <a:pt x="6359" y="7772"/>
                  </a:lnTo>
                  <a:lnTo>
                    <a:pt x="5653" y="7772"/>
                  </a:lnTo>
                  <a:lnTo>
                    <a:pt x="5653" y="4240"/>
                  </a:lnTo>
                  <a:close/>
                  <a:moveTo>
                    <a:pt x="3533" y="2827"/>
                  </a:moveTo>
                  <a:lnTo>
                    <a:pt x="3533" y="8479"/>
                  </a:lnTo>
                  <a:lnTo>
                    <a:pt x="7066" y="8479"/>
                  </a:lnTo>
                  <a:lnTo>
                    <a:pt x="7066" y="2827"/>
                  </a:lnTo>
                  <a:close/>
                  <a:moveTo>
                    <a:pt x="8479" y="707"/>
                  </a:moveTo>
                  <a:lnTo>
                    <a:pt x="8615" y="734"/>
                  </a:lnTo>
                  <a:lnTo>
                    <a:pt x="8724" y="761"/>
                  </a:lnTo>
                  <a:lnTo>
                    <a:pt x="8860" y="843"/>
                  </a:lnTo>
                  <a:lnTo>
                    <a:pt x="8941" y="924"/>
                  </a:lnTo>
                  <a:lnTo>
                    <a:pt x="9050" y="1033"/>
                  </a:lnTo>
                  <a:lnTo>
                    <a:pt x="9104" y="1142"/>
                  </a:lnTo>
                  <a:lnTo>
                    <a:pt x="9159" y="1278"/>
                  </a:lnTo>
                  <a:lnTo>
                    <a:pt x="9186" y="1413"/>
                  </a:lnTo>
                  <a:lnTo>
                    <a:pt x="9186" y="9892"/>
                  </a:lnTo>
                  <a:lnTo>
                    <a:pt x="9159" y="10028"/>
                  </a:lnTo>
                  <a:lnTo>
                    <a:pt x="9104" y="10164"/>
                  </a:lnTo>
                  <a:lnTo>
                    <a:pt x="9050" y="10273"/>
                  </a:lnTo>
                  <a:lnTo>
                    <a:pt x="8941" y="10381"/>
                  </a:lnTo>
                  <a:lnTo>
                    <a:pt x="8860" y="10463"/>
                  </a:lnTo>
                  <a:lnTo>
                    <a:pt x="8724" y="10544"/>
                  </a:lnTo>
                  <a:lnTo>
                    <a:pt x="8615" y="10572"/>
                  </a:lnTo>
                  <a:lnTo>
                    <a:pt x="8479" y="10599"/>
                  </a:lnTo>
                  <a:lnTo>
                    <a:pt x="1414" y="10599"/>
                  </a:lnTo>
                  <a:lnTo>
                    <a:pt x="1251" y="10572"/>
                  </a:lnTo>
                  <a:lnTo>
                    <a:pt x="1142" y="10544"/>
                  </a:lnTo>
                  <a:lnTo>
                    <a:pt x="1006" y="10463"/>
                  </a:lnTo>
                  <a:lnTo>
                    <a:pt x="897" y="10381"/>
                  </a:lnTo>
                  <a:lnTo>
                    <a:pt x="816" y="10273"/>
                  </a:lnTo>
                  <a:lnTo>
                    <a:pt x="761" y="10164"/>
                  </a:lnTo>
                  <a:lnTo>
                    <a:pt x="707" y="10028"/>
                  </a:lnTo>
                  <a:lnTo>
                    <a:pt x="707" y="9892"/>
                  </a:lnTo>
                  <a:lnTo>
                    <a:pt x="707" y="1413"/>
                  </a:lnTo>
                  <a:lnTo>
                    <a:pt x="707" y="1278"/>
                  </a:lnTo>
                  <a:lnTo>
                    <a:pt x="761" y="1142"/>
                  </a:lnTo>
                  <a:lnTo>
                    <a:pt x="816" y="1033"/>
                  </a:lnTo>
                  <a:lnTo>
                    <a:pt x="897" y="924"/>
                  </a:lnTo>
                  <a:lnTo>
                    <a:pt x="1006" y="843"/>
                  </a:lnTo>
                  <a:lnTo>
                    <a:pt x="1142" y="761"/>
                  </a:lnTo>
                  <a:lnTo>
                    <a:pt x="1251" y="734"/>
                  </a:lnTo>
                  <a:lnTo>
                    <a:pt x="1414" y="707"/>
                  </a:lnTo>
                  <a:close/>
                  <a:moveTo>
                    <a:pt x="1414" y="0"/>
                  </a:moveTo>
                  <a:lnTo>
                    <a:pt x="1115" y="27"/>
                  </a:lnTo>
                  <a:lnTo>
                    <a:pt x="870" y="109"/>
                  </a:lnTo>
                  <a:lnTo>
                    <a:pt x="625" y="245"/>
                  </a:lnTo>
                  <a:lnTo>
                    <a:pt x="408" y="408"/>
                  </a:lnTo>
                  <a:lnTo>
                    <a:pt x="218" y="653"/>
                  </a:lnTo>
                  <a:lnTo>
                    <a:pt x="109" y="870"/>
                  </a:lnTo>
                  <a:lnTo>
                    <a:pt x="28" y="1142"/>
                  </a:lnTo>
                  <a:lnTo>
                    <a:pt x="0" y="1413"/>
                  </a:lnTo>
                  <a:lnTo>
                    <a:pt x="0" y="9892"/>
                  </a:lnTo>
                  <a:lnTo>
                    <a:pt x="28" y="10164"/>
                  </a:lnTo>
                  <a:lnTo>
                    <a:pt x="109" y="10436"/>
                  </a:lnTo>
                  <a:lnTo>
                    <a:pt x="218" y="10680"/>
                  </a:lnTo>
                  <a:lnTo>
                    <a:pt x="408" y="10898"/>
                  </a:lnTo>
                  <a:lnTo>
                    <a:pt x="625" y="11061"/>
                  </a:lnTo>
                  <a:lnTo>
                    <a:pt x="870" y="11197"/>
                  </a:lnTo>
                  <a:lnTo>
                    <a:pt x="1115" y="11278"/>
                  </a:lnTo>
                  <a:lnTo>
                    <a:pt x="1414" y="11278"/>
                  </a:lnTo>
                  <a:lnTo>
                    <a:pt x="1441" y="11577"/>
                  </a:lnTo>
                  <a:lnTo>
                    <a:pt x="1522" y="11849"/>
                  </a:lnTo>
                  <a:lnTo>
                    <a:pt x="1631" y="12093"/>
                  </a:lnTo>
                  <a:lnTo>
                    <a:pt x="1821" y="12311"/>
                  </a:lnTo>
                  <a:lnTo>
                    <a:pt x="2039" y="12474"/>
                  </a:lnTo>
                  <a:lnTo>
                    <a:pt x="2283" y="12610"/>
                  </a:lnTo>
                  <a:lnTo>
                    <a:pt x="2528" y="12664"/>
                  </a:lnTo>
                  <a:lnTo>
                    <a:pt x="2827" y="12691"/>
                  </a:lnTo>
                  <a:lnTo>
                    <a:pt x="9865" y="12691"/>
                  </a:lnTo>
                  <a:lnTo>
                    <a:pt x="10164" y="12664"/>
                  </a:lnTo>
                  <a:lnTo>
                    <a:pt x="10409" y="12610"/>
                  </a:lnTo>
                  <a:lnTo>
                    <a:pt x="10653" y="12474"/>
                  </a:lnTo>
                  <a:lnTo>
                    <a:pt x="10871" y="12311"/>
                  </a:lnTo>
                  <a:lnTo>
                    <a:pt x="11061" y="12093"/>
                  </a:lnTo>
                  <a:lnTo>
                    <a:pt x="11197" y="11849"/>
                  </a:lnTo>
                  <a:lnTo>
                    <a:pt x="11251" y="11577"/>
                  </a:lnTo>
                  <a:lnTo>
                    <a:pt x="11278" y="11278"/>
                  </a:lnTo>
                  <a:lnTo>
                    <a:pt x="11278" y="2827"/>
                  </a:lnTo>
                  <a:lnTo>
                    <a:pt x="11251" y="2555"/>
                  </a:lnTo>
                  <a:lnTo>
                    <a:pt x="11197" y="2283"/>
                  </a:lnTo>
                  <a:lnTo>
                    <a:pt x="11061" y="2038"/>
                  </a:lnTo>
                  <a:lnTo>
                    <a:pt x="10871" y="1821"/>
                  </a:lnTo>
                  <a:lnTo>
                    <a:pt x="10653" y="1658"/>
                  </a:lnTo>
                  <a:lnTo>
                    <a:pt x="10409" y="1522"/>
                  </a:lnTo>
                  <a:lnTo>
                    <a:pt x="10164" y="1441"/>
                  </a:lnTo>
                  <a:lnTo>
                    <a:pt x="9865" y="1413"/>
                  </a:lnTo>
                  <a:lnTo>
                    <a:pt x="9865" y="1142"/>
                  </a:lnTo>
                  <a:lnTo>
                    <a:pt x="9784" y="870"/>
                  </a:lnTo>
                  <a:lnTo>
                    <a:pt x="9648" y="653"/>
                  </a:lnTo>
                  <a:lnTo>
                    <a:pt x="9457" y="408"/>
                  </a:lnTo>
                  <a:lnTo>
                    <a:pt x="9240" y="245"/>
                  </a:lnTo>
                  <a:lnTo>
                    <a:pt x="8996" y="109"/>
                  </a:lnTo>
                  <a:lnTo>
                    <a:pt x="8751" y="27"/>
                  </a:lnTo>
                  <a:lnTo>
                    <a:pt x="8479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3" name="Google Shape;3943;p34"/>
            <p:cNvSpPr/>
            <p:nvPr/>
          </p:nvSpPr>
          <p:spPr>
            <a:xfrm>
              <a:off x="1961700" y="2080600"/>
              <a:ext cx="2075" cy="25"/>
            </a:xfrm>
            <a:custGeom>
              <a:avLst/>
              <a:gdLst/>
              <a:ahLst/>
              <a:cxnLst/>
              <a:rect l="l" t="t" r="r" b="b"/>
              <a:pathLst>
                <a:path w="83" h="1" fill="none" extrusionOk="0">
                  <a:moveTo>
                    <a:pt x="82" y="1"/>
                  </a:moveTo>
                  <a:lnTo>
                    <a:pt x="8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28" y="1"/>
                  </a:lnTo>
                  <a:lnTo>
                    <a:pt x="28" y="1"/>
                  </a:lnTo>
                  <a:lnTo>
                    <a:pt x="82" y="1"/>
                  </a:lnTo>
                  <a:lnTo>
                    <a:pt x="82" y="1"/>
                  </a:lnTo>
                  <a:close/>
                </a:path>
              </a:pathLst>
            </a:custGeom>
            <a:solidFill>
              <a:srgbClr val="043A56"/>
            </a:solidFill>
            <a:ln w="205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4" name="Google Shape;3944;p34"/>
            <p:cNvSpPr/>
            <p:nvPr/>
          </p:nvSpPr>
          <p:spPr>
            <a:xfrm>
              <a:off x="2510650" y="1876800"/>
              <a:ext cx="58450" cy="88350"/>
            </a:xfrm>
            <a:custGeom>
              <a:avLst/>
              <a:gdLst/>
              <a:ahLst/>
              <a:cxnLst/>
              <a:rect l="l" t="t" r="r" b="b"/>
              <a:pathLst>
                <a:path w="2338" h="3534" extrusionOk="0">
                  <a:moveTo>
                    <a:pt x="1223" y="0"/>
                  </a:moveTo>
                  <a:lnTo>
                    <a:pt x="924" y="55"/>
                  </a:lnTo>
                  <a:lnTo>
                    <a:pt x="462" y="55"/>
                  </a:lnTo>
                  <a:lnTo>
                    <a:pt x="354" y="136"/>
                  </a:lnTo>
                  <a:lnTo>
                    <a:pt x="299" y="218"/>
                  </a:lnTo>
                  <a:lnTo>
                    <a:pt x="272" y="354"/>
                  </a:lnTo>
                  <a:lnTo>
                    <a:pt x="1" y="3180"/>
                  </a:lnTo>
                  <a:lnTo>
                    <a:pt x="1" y="3343"/>
                  </a:lnTo>
                  <a:lnTo>
                    <a:pt x="28" y="3452"/>
                  </a:lnTo>
                  <a:lnTo>
                    <a:pt x="82" y="3479"/>
                  </a:lnTo>
                  <a:lnTo>
                    <a:pt x="136" y="3506"/>
                  </a:lnTo>
                  <a:lnTo>
                    <a:pt x="299" y="3533"/>
                  </a:lnTo>
                  <a:lnTo>
                    <a:pt x="734" y="3533"/>
                  </a:lnTo>
                  <a:lnTo>
                    <a:pt x="1196" y="3506"/>
                  </a:lnTo>
                  <a:lnTo>
                    <a:pt x="1631" y="3452"/>
                  </a:lnTo>
                  <a:lnTo>
                    <a:pt x="2066" y="3397"/>
                  </a:lnTo>
                  <a:lnTo>
                    <a:pt x="2202" y="3343"/>
                  </a:lnTo>
                  <a:lnTo>
                    <a:pt x="2310" y="3288"/>
                  </a:lnTo>
                  <a:lnTo>
                    <a:pt x="2338" y="3234"/>
                  </a:lnTo>
                  <a:lnTo>
                    <a:pt x="2338" y="3180"/>
                  </a:lnTo>
                  <a:lnTo>
                    <a:pt x="2338" y="3017"/>
                  </a:lnTo>
                  <a:lnTo>
                    <a:pt x="1577" y="218"/>
                  </a:lnTo>
                  <a:lnTo>
                    <a:pt x="1522" y="109"/>
                  </a:lnTo>
                  <a:lnTo>
                    <a:pt x="1468" y="27"/>
                  </a:lnTo>
                  <a:lnTo>
                    <a:pt x="1359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5" name="Google Shape;3945;p34"/>
            <p:cNvSpPr/>
            <p:nvPr/>
          </p:nvSpPr>
          <p:spPr>
            <a:xfrm>
              <a:off x="2510650" y="1876800"/>
              <a:ext cx="58450" cy="88350"/>
            </a:xfrm>
            <a:custGeom>
              <a:avLst/>
              <a:gdLst/>
              <a:ahLst/>
              <a:cxnLst/>
              <a:rect l="l" t="t" r="r" b="b"/>
              <a:pathLst>
                <a:path w="2338" h="3534" fill="none" extrusionOk="0">
                  <a:moveTo>
                    <a:pt x="1577" y="218"/>
                  </a:moveTo>
                  <a:lnTo>
                    <a:pt x="1577" y="218"/>
                  </a:lnTo>
                  <a:lnTo>
                    <a:pt x="2338" y="3017"/>
                  </a:lnTo>
                  <a:lnTo>
                    <a:pt x="2338" y="3017"/>
                  </a:lnTo>
                  <a:lnTo>
                    <a:pt x="2338" y="3180"/>
                  </a:lnTo>
                  <a:lnTo>
                    <a:pt x="2338" y="3234"/>
                  </a:lnTo>
                  <a:lnTo>
                    <a:pt x="2310" y="3288"/>
                  </a:lnTo>
                  <a:lnTo>
                    <a:pt x="2202" y="3343"/>
                  </a:lnTo>
                  <a:lnTo>
                    <a:pt x="2066" y="3397"/>
                  </a:lnTo>
                  <a:lnTo>
                    <a:pt x="2066" y="3397"/>
                  </a:lnTo>
                  <a:lnTo>
                    <a:pt x="1631" y="3452"/>
                  </a:lnTo>
                  <a:lnTo>
                    <a:pt x="1196" y="3506"/>
                  </a:lnTo>
                  <a:lnTo>
                    <a:pt x="734" y="3533"/>
                  </a:lnTo>
                  <a:lnTo>
                    <a:pt x="299" y="3533"/>
                  </a:lnTo>
                  <a:lnTo>
                    <a:pt x="299" y="3533"/>
                  </a:lnTo>
                  <a:lnTo>
                    <a:pt x="136" y="3506"/>
                  </a:lnTo>
                  <a:lnTo>
                    <a:pt x="82" y="3479"/>
                  </a:lnTo>
                  <a:lnTo>
                    <a:pt x="28" y="3452"/>
                  </a:lnTo>
                  <a:lnTo>
                    <a:pt x="1" y="3343"/>
                  </a:lnTo>
                  <a:lnTo>
                    <a:pt x="1" y="3180"/>
                  </a:lnTo>
                  <a:lnTo>
                    <a:pt x="1" y="3180"/>
                  </a:lnTo>
                  <a:lnTo>
                    <a:pt x="272" y="354"/>
                  </a:lnTo>
                  <a:lnTo>
                    <a:pt x="272" y="354"/>
                  </a:lnTo>
                  <a:lnTo>
                    <a:pt x="299" y="218"/>
                  </a:lnTo>
                  <a:lnTo>
                    <a:pt x="354" y="136"/>
                  </a:lnTo>
                  <a:lnTo>
                    <a:pt x="462" y="55"/>
                  </a:lnTo>
                  <a:lnTo>
                    <a:pt x="598" y="55"/>
                  </a:lnTo>
                  <a:lnTo>
                    <a:pt x="598" y="55"/>
                  </a:lnTo>
                  <a:lnTo>
                    <a:pt x="924" y="55"/>
                  </a:lnTo>
                  <a:lnTo>
                    <a:pt x="1223" y="0"/>
                  </a:lnTo>
                  <a:lnTo>
                    <a:pt x="1223" y="0"/>
                  </a:lnTo>
                  <a:lnTo>
                    <a:pt x="1359" y="0"/>
                  </a:lnTo>
                  <a:lnTo>
                    <a:pt x="1468" y="27"/>
                  </a:lnTo>
                  <a:lnTo>
                    <a:pt x="1522" y="109"/>
                  </a:lnTo>
                  <a:lnTo>
                    <a:pt x="1577" y="218"/>
                  </a:lnTo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6" name="Google Shape;3946;p34"/>
            <p:cNvSpPr/>
            <p:nvPr/>
          </p:nvSpPr>
          <p:spPr>
            <a:xfrm>
              <a:off x="2623425" y="1670950"/>
              <a:ext cx="93100" cy="68625"/>
            </a:xfrm>
            <a:custGeom>
              <a:avLst/>
              <a:gdLst/>
              <a:ahLst/>
              <a:cxnLst/>
              <a:rect l="l" t="t" r="r" b="b"/>
              <a:pathLst>
                <a:path w="3724" h="2745" extrusionOk="0">
                  <a:moveTo>
                    <a:pt x="2773" y="0"/>
                  </a:moveTo>
                  <a:lnTo>
                    <a:pt x="2637" y="54"/>
                  </a:lnTo>
                  <a:lnTo>
                    <a:pt x="2256" y="272"/>
                  </a:lnTo>
                  <a:lnTo>
                    <a:pt x="598" y="1277"/>
                  </a:lnTo>
                  <a:lnTo>
                    <a:pt x="191" y="1549"/>
                  </a:lnTo>
                  <a:lnTo>
                    <a:pt x="82" y="1658"/>
                  </a:lnTo>
                  <a:lnTo>
                    <a:pt x="28" y="1766"/>
                  </a:lnTo>
                  <a:lnTo>
                    <a:pt x="1" y="1875"/>
                  </a:lnTo>
                  <a:lnTo>
                    <a:pt x="55" y="2038"/>
                  </a:lnTo>
                  <a:lnTo>
                    <a:pt x="245" y="2500"/>
                  </a:lnTo>
                  <a:lnTo>
                    <a:pt x="300" y="2636"/>
                  </a:lnTo>
                  <a:lnTo>
                    <a:pt x="408" y="2718"/>
                  </a:lnTo>
                  <a:lnTo>
                    <a:pt x="517" y="2745"/>
                  </a:lnTo>
                  <a:lnTo>
                    <a:pt x="653" y="2718"/>
                  </a:lnTo>
                  <a:lnTo>
                    <a:pt x="3425" y="2228"/>
                  </a:lnTo>
                  <a:lnTo>
                    <a:pt x="3588" y="2174"/>
                  </a:lnTo>
                  <a:lnTo>
                    <a:pt x="3642" y="2147"/>
                  </a:lnTo>
                  <a:lnTo>
                    <a:pt x="3669" y="2120"/>
                  </a:lnTo>
                  <a:lnTo>
                    <a:pt x="3696" y="2065"/>
                  </a:lnTo>
                  <a:lnTo>
                    <a:pt x="3724" y="1984"/>
                  </a:lnTo>
                  <a:lnTo>
                    <a:pt x="3669" y="1848"/>
                  </a:lnTo>
                  <a:lnTo>
                    <a:pt x="3262" y="571"/>
                  </a:lnTo>
                  <a:lnTo>
                    <a:pt x="3044" y="163"/>
                  </a:lnTo>
                  <a:lnTo>
                    <a:pt x="2963" y="54"/>
                  </a:lnTo>
                  <a:lnTo>
                    <a:pt x="2881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7" name="Google Shape;3947;p34"/>
            <p:cNvSpPr/>
            <p:nvPr/>
          </p:nvSpPr>
          <p:spPr>
            <a:xfrm>
              <a:off x="2623425" y="1670950"/>
              <a:ext cx="93100" cy="68625"/>
            </a:xfrm>
            <a:custGeom>
              <a:avLst/>
              <a:gdLst/>
              <a:ahLst/>
              <a:cxnLst/>
              <a:rect l="l" t="t" r="r" b="b"/>
              <a:pathLst>
                <a:path w="3724" h="2745" fill="none" extrusionOk="0">
                  <a:moveTo>
                    <a:pt x="3262" y="571"/>
                  </a:moveTo>
                  <a:lnTo>
                    <a:pt x="3262" y="571"/>
                  </a:lnTo>
                  <a:lnTo>
                    <a:pt x="3669" y="1848"/>
                  </a:lnTo>
                  <a:lnTo>
                    <a:pt x="3669" y="1848"/>
                  </a:lnTo>
                  <a:lnTo>
                    <a:pt x="3724" y="1984"/>
                  </a:lnTo>
                  <a:lnTo>
                    <a:pt x="3696" y="2065"/>
                  </a:lnTo>
                  <a:lnTo>
                    <a:pt x="3669" y="2120"/>
                  </a:lnTo>
                  <a:lnTo>
                    <a:pt x="3642" y="2147"/>
                  </a:lnTo>
                  <a:lnTo>
                    <a:pt x="3588" y="2174"/>
                  </a:lnTo>
                  <a:lnTo>
                    <a:pt x="3425" y="2228"/>
                  </a:lnTo>
                  <a:lnTo>
                    <a:pt x="3425" y="2228"/>
                  </a:lnTo>
                  <a:lnTo>
                    <a:pt x="653" y="2718"/>
                  </a:lnTo>
                  <a:lnTo>
                    <a:pt x="653" y="2718"/>
                  </a:lnTo>
                  <a:lnTo>
                    <a:pt x="517" y="2745"/>
                  </a:lnTo>
                  <a:lnTo>
                    <a:pt x="408" y="2718"/>
                  </a:lnTo>
                  <a:lnTo>
                    <a:pt x="300" y="2636"/>
                  </a:lnTo>
                  <a:lnTo>
                    <a:pt x="245" y="2500"/>
                  </a:lnTo>
                  <a:lnTo>
                    <a:pt x="245" y="2500"/>
                  </a:lnTo>
                  <a:lnTo>
                    <a:pt x="55" y="2038"/>
                  </a:lnTo>
                  <a:lnTo>
                    <a:pt x="1" y="1875"/>
                  </a:lnTo>
                  <a:lnTo>
                    <a:pt x="28" y="1766"/>
                  </a:lnTo>
                  <a:lnTo>
                    <a:pt x="82" y="1658"/>
                  </a:lnTo>
                  <a:lnTo>
                    <a:pt x="191" y="1549"/>
                  </a:lnTo>
                  <a:lnTo>
                    <a:pt x="598" y="1277"/>
                  </a:lnTo>
                  <a:lnTo>
                    <a:pt x="598" y="1277"/>
                  </a:lnTo>
                  <a:lnTo>
                    <a:pt x="2256" y="272"/>
                  </a:lnTo>
                  <a:lnTo>
                    <a:pt x="2256" y="272"/>
                  </a:lnTo>
                  <a:lnTo>
                    <a:pt x="2637" y="54"/>
                  </a:lnTo>
                  <a:lnTo>
                    <a:pt x="2773" y="0"/>
                  </a:lnTo>
                  <a:lnTo>
                    <a:pt x="2881" y="0"/>
                  </a:lnTo>
                  <a:lnTo>
                    <a:pt x="2963" y="54"/>
                  </a:lnTo>
                  <a:lnTo>
                    <a:pt x="3044" y="163"/>
                  </a:lnTo>
                  <a:lnTo>
                    <a:pt x="3262" y="571"/>
                  </a:lnTo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8" name="Google Shape;3948;p34"/>
            <p:cNvSpPr/>
            <p:nvPr/>
          </p:nvSpPr>
          <p:spPr>
            <a:xfrm>
              <a:off x="2597600" y="1833300"/>
              <a:ext cx="88350" cy="86325"/>
            </a:xfrm>
            <a:custGeom>
              <a:avLst/>
              <a:gdLst/>
              <a:ahLst/>
              <a:cxnLst/>
              <a:rect l="l" t="t" r="r" b="b"/>
              <a:pathLst>
                <a:path w="3534" h="3453" extrusionOk="0">
                  <a:moveTo>
                    <a:pt x="680" y="1"/>
                  </a:moveTo>
                  <a:lnTo>
                    <a:pt x="572" y="28"/>
                  </a:lnTo>
                  <a:lnTo>
                    <a:pt x="436" y="137"/>
                  </a:lnTo>
                  <a:lnTo>
                    <a:pt x="82" y="572"/>
                  </a:lnTo>
                  <a:lnTo>
                    <a:pt x="28" y="653"/>
                  </a:lnTo>
                  <a:lnTo>
                    <a:pt x="1" y="735"/>
                  </a:lnTo>
                  <a:lnTo>
                    <a:pt x="1" y="816"/>
                  </a:lnTo>
                  <a:lnTo>
                    <a:pt x="55" y="925"/>
                  </a:lnTo>
                  <a:lnTo>
                    <a:pt x="1876" y="3344"/>
                  </a:lnTo>
                  <a:lnTo>
                    <a:pt x="1930" y="3398"/>
                  </a:lnTo>
                  <a:lnTo>
                    <a:pt x="1985" y="3452"/>
                  </a:lnTo>
                  <a:lnTo>
                    <a:pt x="2066" y="3452"/>
                  </a:lnTo>
                  <a:lnTo>
                    <a:pt x="2148" y="3398"/>
                  </a:lnTo>
                  <a:lnTo>
                    <a:pt x="2229" y="3316"/>
                  </a:lnTo>
                  <a:lnTo>
                    <a:pt x="2555" y="3017"/>
                  </a:lnTo>
                  <a:lnTo>
                    <a:pt x="2854" y="2719"/>
                  </a:lnTo>
                  <a:lnTo>
                    <a:pt x="3153" y="2392"/>
                  </a:lnTo>
                  <a:lnTo>
                    <a:pt x="3425" y="2039"/>
                  </a:lnTo>
                  <a:lnTo>
                    <a:pt x="3534" y="1876"/>
                  </a:lnTo>
                  <a:lnTo>
                    <a:pt x="3534" y="1795"/>
                  </a:lnTo>
                  <a:lnTo>
                    <a:pt x="3534" y="1740"/>
                  </a:lnTo>
                  <a:lnTo>
                    <a:pt x="3507" y="1659"/>
                  </a:lnTo>
                  <a:lnTo>
                    <a:pt x="3452" y="1604"/>
                  </a:lnTo>
                  <a:lnTo>
                    <a:pt x="3289" y="1496"/>
                  </a:lnTo>
                  <a:lnTo>
                    <a:pt x="2365" y="925"/>
                  </a:lnTo>
                  <a:lnTo>
                    <a:pt x="1441" y="327"/>
                  </a:lnTo>
                  <a:lnTo>
                    <a:pt x="979" y="55"/>
                  </a:lnTo>
                  <a:lnTo>
                    <a:pt x="816" y="1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9" name="Google Shape;3949;p34"/>
            <p:cNvSpPr/>
            <p:nvPr/>
          </p:nvSpPr>
          <p:spPr>
            <a:xfrm>
              <a:off x="2597600" y="1833300"/>
              <a:ext cx="88350" cy="86325"/>
            </a:xfrm>
            <a:custGeom>
              <a:avLst/>
              <a:gdLst/>
              <a:ahLst/>
              <a:cxnLst/>
              <a:rect l="l" t="t" r="r" b="b"/>
              <a:pathLst>
                <a:path w="3534" h="3453" fill="none" extrusionOk="0">
                  <a:moveTo>
                    <a:pt x="55" y="925"/>
                  </a:moveTo>
                  <a:lnTo>
                    <a:pt x="55" y="925"/>
                  </a:lnTo>
                  <a:lnTo>
                    <a:pt x="1" y="816"/>
                  </a:lnTo>
                  <a:lnTo>
                    <a:pt x="1" y="735"/>
                  </a:lnTo>
                  <a:lnTo>
                    <a:pt x="28" y="653"/>
                  </a:lnTo>
                  <a:lnTo>
                    <a:pt x="82" y="572"/>
                  </a:lnTo>
                  <a:lnTo>
                    <a:pt x="82" y="572"/>
                  </a:lnTo>
                  <a:lnTo>
                    <a:pt x="436" y="137"/>
                  </a:lnTo>
                  <a:lnTo>
                    <a:pt x="572" y="28"/>
                  </a:lnTo>
                  <a:lnTo>
                    <a:pt x="680" y="1"/>
                  </a:lnTo>
                  <a:lnTo>
                    <a:pt x="816" y="1"/>
                  </a:lnTo>
                  <a:lnTo>
                    <a:pt x="979" y="55"/>
                  </a:lnTo>
                  <a:lnTo>
                    <a:pt x="1441" y="327"/>
                  </a:lnTo>
                  <a:lnTo>
                    <a:pt x="1441" y="327"/>
                  </a:lnTo>
                  <a:lnTo>
                    <a:pt x="2365" y="925"/>
                  </a:lnTo>
                  <a:lnTo>
                    <a:pt x="3289" y="1496"/>
                  </a:lnTo>
                  <a:lnTo>
                    <a:pt x="3289" y="1496"/>
                  </a:lnTo>
                  <a:lnTo>
                    <a:pt x="3452" y="1604"/>
                  </a:lnTo>
                  <a:lnTo>
                    <a:pt x="3507" y="1659"/>
                  </a:lnTo>
                  <a:lnTo>
                    <a:pt x="3534" y="1740"/>
                  </a:lnTo>
                  <a:lnTo>
                    <a:pt x="3534" y="1795"/>
                  </a:lnTo>
                  <a:lnTo>
                    <a:pt x="3534" y="1876"/>
                  </a:lnTo>
                  <a:lnTo>
                    <a:pt x="3425" y="2039"/>
                  </a:lnTo>
                  <a:lnTo>
                    <a:pt x="3425" y="2039"/>
                  </a:lnTo>
                  <a:lnTo>
                    <a:pt x="3153" y="2392"/>
                  </a:lnTo>
                  <a:lnTo>
                    <a:pt x="2854" y="2719"/>
                  </a:lnTo>
                  <a:lnTo>
                    <a:pt x="2555" y="3017"/>
                  </a:lnTo>
                  <a:lnTo>
                    <a:pt x="2229" y="3316"/>
                  </a:lnTo>
                  <a:lnTo>
                    <a:pt x="2229" y="3316"/>
                  </a:lnTo>
                  <a:lnTo>
                    <a:pt x="2148" y="3398"/>
                  </a:lnTo>
                  <a:lnTo>
                    <a:pt x="2066" y="3452"/>
                  </a:lnTo>
                  <a:lnTo>
                    <a:pt x="2012" y="3452"/>
                  </a:lnTo>
                  <a:lnTo>
                    <a:pt x="1985" y="3452"/>
                  </a:lnTo>
                  <a:lnTo>
                    <a:pt x="1930" y="3398"/>
                  </a:lnTo>
                  <a:lnTo>
                    <a:pt x="1876" y="3344"/>
                  </a:lnTo>
                  <a:lnTo>
                    <a:pt x="1876" y="3344"/>
                  </a:lnTo>
                  <a:lnTo>
                    <a:pt x="55" y="925"/>
                  </a:lnTo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0" name="Google Shape;3950;p34"/>
            <p:cNvSpPr/>
            <p:nvPr/>
          </p:nvSpPr>
          <p:spPr>
            <a:xfrm>
              <a:off x="2598300" y="1615225"/>
              <a:ext cx="88325" cy="82925"/>
            </a:xfrm>
            <a:custGeom>
              <a:avLst/>
              <a:gdLst/>
              <a:ahLst/>
              <a:cxnLst/>
              <a:rect l="l" t="t" r="r" b="b"/>
              <a:pathLst>
                <a:path w="3533" h="3317" extrusionOk="0">
                  <a:moveTo>
                    <a:pt x="2011" y="1"/>
                  </a:moveTo>
                  <a:lnTo>
                    <a:pt x="1902" y="55"/>
                  </a:lnTo>
                  <a:lnTo>
                    <a:pt x="1794" y="164"/>
                  </a:lnTo>
                  <a:lnTo>
                    <a:pt x="136" y="2365"/>
                  </a:lnTo>
                  <a:lnTo>
                    <a:pt x="27" y="2528"/>
                  </a:lnTo>
                  <a:lnTo>
                    <a:pt x="0" y="2610"/>
                  </a:lnTo>
                  <a:lnTo>
                    <a:pt x="0" y="2691"/>
                  </a:lnTo>
                  <a:lnTo>
                    <a:pt x="54" y="2854"/>
                  </a:lnTo>
                  <a:lnTo>
                    <a:pt x="163" y="3017"/>
                  </a:lnTo>
                  <a:lnTo>
                    <a:pt x="299" y="3126"/>
                  </a:lnTo>
                  <a:lnTo>
                    <a:pt x="462" y="3235"/>
                  </a:lnTo>
                  <a:lnTo>
                    <a:pt x="625" y="3289"/>
                  </a:lnTo>
                  <a:lnTo>
                    <a:pt x="815" y="3316"/>
                  </a:lnTo>
                  <a:lnTo>
                    <a:pt x="978" y="3289"/>
                  </a:lnTo>
                  <a:lnTo>
                    <a:pt x="1142" y="3235"/>
                  </a:lnTo>
                  <a:lnTo>
                    <a:pt x="3316" y="1903"/>
                  </a:lnTo>
                  <a:lnTo>
                    <a:pt x="3479" y="1794"/>
                  </a:lnTo>
                  <a:lnTo>
                    <a:pt x="3506" y="1740"/>
                  </a:lnTo>
                  <a:lnTo>
                    <a:pt x="3533" y="1658"/>
                  </a:lnTo>
                  <a:lnTo>
                    <a:pt x="3533" y="1604"/>
                  </a:lnTo>
                  <a:lnTo>
                    <a:pt x="3506" y="1522"/>
                  </a:lnTo>
                  <a:lnTo>
                    <a:pt x="3424" y="1387"/>
                  </a:lnTo>
                  <a:lnTo>
                    <a:pt x="2854" y="734"/>
                  </a:lnTo>
                  <a:lnTo>
                    <a:pt x="2582" y="408"/>
                  </a:lnTo>
                  <a:lnTo>
                    <a:pt x="2283" y="109"/>
                  </a:lnTo>
                  <a:lnTo>
                    <a:pt x="2147" y="28"/>
                  </a:lnTo>
                  <a:lnTo>
                    <a:pt x="2065" y="1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1" name="Google Shape;3951;p34"/>
            <p:cNvSpPr/>
            <p:nvPr/>
          </p:nvSpPr>
          <p:spPr>
            <a:xfrm>
              <a:off x="2598300" y="1615225"/>
              <a:ext cx="88325" cy="82925"/>
            </a:xfrm>
            <a:custGeom>
              <a:avLst/>
              <a:gdLst/>
              <a:ahLst/>
              <a:cxnLst/>
              <a:rect l="l" t="t" r="r" b="b"/>
              <a:pathLst>
                <a:path w="3533" h="3317" fill="none" extrusionOk="0">
                  <a:moveTo>
                    <a:pt x="1142" y="3235"/>
                  </a:moveTo>
                  <a:lnTo>
                    <a:pt x="1142" y="3235"/>
                  </a:lnTo>
                  <a:lnTo>
                    <a:pt x="978" y="3289"/>
                  </a:lnTo>
                  <a:lnTo>
                    <a:pt x="815" y="3316"/>
                  </a:lnTo>
                  <a:lnTo>
                    <a:pt x="625" y="3289"/>
                  </a:lnTo>
                  <a:lnTo>
                    <a:pt x="462" y="3235"/>
                  </a:lnTo>
                  <a:lnTo>
                    <a:pt x="299" y="3126"/>
                  </a:lnTo>
                  <a:lnTo>
                    <a:pt x="163" y="3017"/>
                  </a:lnTo>
                  <a:lnTo>
                    <a:pt x="54" y="2854"/>
                  </a:lnTo>
                  <a:lnTo>
                    <a:pt x="0" y="2691"/>
                  </a:lnTo>
                  <a:lnTo>
                    <a:pt x="0" y="2691"/>
                  </a:lnTo>
                  <a:lnTo>
                    <a:pt x="0" y="2610"/>
                  </a:lnTo>
                  <a:lnTo>
                    <a:pt x="27" y="2528"/>
                  </a:lnTo>
                  <a:lnTo>
                    <a:pt x="136" y="2365"/>
                  </a:lnTo>
                  <a:lnTo>
                    <a:pt x="136" y="2365"/>
                  </a:lnTo>
                  <a:lnTo>
                    <a:pt x="1794" y="164"/>
                  </a:lnTo>
                  <a:lnTo>
                    <a:pt x="1794" y="164"/>
                  </a:lnTo>
                  <a:lnTo>
                    <a:pt x="1902" y="55"/>
                  </a:lnTo>
                  <a:lnTo>
                    <a:pt x="2011" y="1"/>
                  </a:lnTo>
                  <a:lnTo>
                    <a:pt x="2065" y="1"/>
                  </a:lnTo>
                  <a:lnTo>
                    <a:pt x="2147" y="28"/>
                  </a:lnTo>
                  <a:lnTo>
                    <a:pt x="2283" y="109"/>
                  </a:lnTo>
                  <a:lnTo>
                    <a:pt x="2283" y="109"/>
                  </a:lnTo>
                  <a:lnTo>
                    <a:pt x="2582" y="408"/>
                  </a:lnTo>
                  <a:lnTo>
                    <a:pt x="2854" y="734"/>
                  </a:lnTo>
                  <a:lnTo>
                    <a:pt x="3424" y="1387"/>
                  </a:lnTo>
                  <a:lnTo>
                    <a:pt x="3424" y="1387"/>
                  </a:lnTo>
                  <a:lnTo>
                    <a:pt x="3506" y="1522"/>
                  </a:lnTo>
                  <a:lnTo>
                    <a:pt x="3533" y="1604"/>
                  </a:lnTo>
                  <a:lnTo>
                    <a:pt x="3533" y="1658"/>
                  </a:lnTo>
                  <a:lnTo>
                    <a:pt x="3506" y="1740"/>
                  </a:lnTo>
                  <a:lnTo>
                    <a:pt x="3479" y="1794"/>
                  </a:lnTo>
                  <a:lnTo>
                    <a:pt x="3316" y="1903"/>
                  </a:lnTo>
                  <a:lnTo>
                    <a:pt x="3316" y="1903"/>
                  </a:lnTo>
                  <a:lnTo>
                    <a:pt x="1142" y="3235"/>
                  </a:lnTo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2" name="Google Shape;3952;p34"/>
            <p:cNvSpPr/>
            <p:nvPr/>
          </p:nvSpPr>
          <p:spPr>
            <a:xfrm>
              <a:off x="2562275" y="1861850"/>
              <a:ext cx="72050" cy="90375"/>
            </a:xfrm>
            <a:custGeom>
              <a:avLst/>
              <a:gdLst/>
              <a:ahLst/>
              <a:cxnLst/>
              <a:rect l="l" t="t" r="r" b="b"/>
              <a:pathLst>
                <a:path w="2882" h="3615" extrusionOk="0">
                  <a:moveTo>
                    <a:pt x="843" y="0"/>
                  </a:moveTo>
                  <a:lnTo>
                    <a:pt x="707" y="55"/>
                  </a:lnTo>
                  <a:lnTo>
                    <a:pt x="218" y="299"/>
                  </a:lnTo>
                  <a:lnTo>
                    <a:pt x="110" y="381"/>
                  </a:lnTo>
                  <a:lnTo>
                    <a:pt x="28" y="490"/>
                  </a:lnTo>
                  <a:lnTo>
                    <a:pt x="1" y="625"/>
                  </a:lnTo>
                  <a:lnTo>
                    <a:pt x="1" y="761"/>
                  </a:lnTo>
                  <a:lnTo>
                    <a:pt x="273" y="1740"/>
                  </a:lnTo>
                  <a:lnTo>
                    <a:pt x="544" y="2691"/>
                  </a:lnTo>
                  <a:lnTo>
                    <a:pt x="653" y="3044"/>
                  </a:lnTo>
                  <a:lnTo>
                    <a:pt x="762" y="3316"/>
                  </a:lnTo>
                  <a:lnTo>
                    <a:pt x="843" y="3506"/>
                  </a:lnTo>
                  <a:lnTo>
                    <a:pt x="898" y="3560"/>
                  </a:lnTo>
                  <a:lnTo>
                    <a:pt x="952" y="3615"/>
                  </a:lnTo>
                  <a:lnTo>
                    <a:pt x="1115" y="3615"/>
                  </a:lnTo>
                  <a:lnTo>
                    <a:pt x="1305" y="3560"/>
                  </a:lnTo>
                  <a:lnTo>
                    <a:pt x="1577" y="3452"/>
                  </a:lnTo>
                  <a:lnTo>
                    <a:pt x="1930" y="3261"/>
                  </a:lnTo>
                  <a:lnTo>
                    <a:pt x="2229" y="3126"/>
                  </a:lnTo>
                  <a:lnTo>
                    <a:pt x="2528" y="2990"/>
                  </a:lnTo>
                  <a:lnTo>
                    <a:pt x="2800" y="2799"/>
                  </a:lnTo>
                  <a:lnTo>
                    <a:pt x="2854" y="2745"/>
                  </a:lnTo>
                  <a:lnTo>
                    <a:pt x="2881" y="2664"/>
                  </a:lnTo>
                  <a:lnTo>
                    <a:pt x="2881" y="2582"/>
                  </a:lnTo>
                  <a:lnTo>
                    <a:pt x="2854" y="2473"/>
                  </a:lnTo>
                  <a:lnTo>
                    <a:pt x="2691" y="2229"/>
                  </a:lnTo>
                  <a:lnTo>
                    <a:pt x="1441" y="571"/>
                  </a:lnTo>
                  <a:lnTo>
                    <a:pt x="1115" y="136"/>
                  </a:lnTo>
                  <a:lnTo>
                    <a:pt x="1034" y="28"/>
                  </a:lnTo>
                  <a:lnTo>
                    <a:pt x="925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3" name="Google Shape;3953;p34"/>
            <p:cNvSpPr/>
            <p:nvPr/>
          </p:nvSpPr>
          <p:spPr>
            <a:xfrm>
              <a:off x="2562275" y="1861850"/>
              <a:ext cx="72050" cy="90375"/>
            </a:xfrm>
            <a:custGeom>
              <a:avLst/>
              <a:gdLst/>
              <a:ahLst/>
              <a:cxnLst/>
              <a:rect l="l" t="t" r="r" b="b"/>
              <a:pathLst>
                <a:path w="2882" h="3615" fill="none" extrusionOk="0">
                  <a:moveTo>
                    <a:pt x="1930" y="3261"/>
                  </a:moveTo>
                  <a:lnTo>
                    <a:pt x="1930" y="3261"/>
                  </a:lnTo>
                  <a:lnTo>
                    <a:pt x="1577" y="3452"/>
                  </a:lnTo>
                  <a:lnTo>
                    <a:pt x="1305" y="3560"/>
                  </a:lnTo>
                  <a:lnTo>
                    <a:pt x="1115" y="3615"/>
                  </a:lnTo>
                  <a:lnTo>
                    <a:pt x="1034" y="3615"/>
                  </a:lnTo>
                  <a:lnTo>
                    <a:pt x="952" y="3615"/>
                  </a:lnTo>
                  <a:lnTo>
                    <a:pt x="898" y="3560"/>
                  </a:lnTo>
                  <a:lnTo>
                    <a:pt x="843" y="3506"/>
                  </a:lnTo>
                  <a:lnTo>
                    <a:pt x="762" y="3316"/>
                  </a:lnTo>
                  <a:lnTo>
                    <a:pt x="653" y="3044"/>
                  </a:lnTo>
                  <a:lnTo>
                    <a:pt x="544" y="2691"/>
                  </a:lnTo>
                  <a:lnTo>
                    <a:pt x="544" y="2691"/>
                  </a:lnTo>
                  <a:lnTo>
                    <a:pt x="273" y="1740"/>
                  </a:lnTo>
                  <a:lnTo>
                    <a:pt x="1" y="761"/>
                  </a:lnTo>
                  <a:lnTo>
                    <a:pt x="1" y="761"/>
                  </a:lnTo>
                  <a:lnTo>
                    <a:pt x="1" y="625"/>
                  </a:lnTo>
                  <a:lnTo>
                    <a:pt x="28" y="490"/>
                  </a:lnTo>
                  <a:lnTo>
                    <a:pt x="110" y="381"/>
                  </a:lnTo>
                  <a:lnTo>
                    <a:pt x="218" y="299"/>
                  </a:lnTo>
                  <a:lnTo>
                    <a:pt x="218" y="299"/>
                  </a:lnTo>
                  <a:lnTo>
                    <a:pt x="707" y="55"/>
                  </a:lnTo>
                  <a:lnTo>
                    <a:pt x="843" y="0"/>
                  </a:lnTo>
                  <a:lnTo>
                    <a:pt x="925" y="0"/>
                  </a:lnTo>
                  <a:lnTo>
                    <a:pt x="1034" y="28"/>
                  </a:lnTo>
                  <a:lnTo>
                    <a:pt x="1115" y="136"/>
                  </a:lnTo>
                  <a:lnTo>
                    <a:pt x="1441" y="571"/>
                  </a:lnTo>
                  <a:lnTo>
                    <a:pt x="1441" y="571"/>
                  </a:lnTo>
                  <a:lnTo>
                    <a:pt x="2691" y="2229"/>
                  </a:lnTo>
                  <a:lnTo>
                    <a:pt x="2691" y="2229"/>
                  </a:lnTo>
                  <a:lnTo>
                    <a:pt x="2854" y="2473"/>
                  </a:lnTo>
                  <a:lnTo>
                    <a:pt x="2881" y="2582"/>
                  </a:lnTo>
                  <a:lnTo>
                    <a:pt x="2881" y="2664"/>
                  </a:lnTo>
                  <a:lnTo>
                    <a:pt x="2854" y="2745"/>
                  </a:lnTo>
                  <a:lnTo>
                    <a:pt x="2800" y="2799"/>
                  </a:lnTo>
                  <a:lnTo>
                    <a:pt x="2528" y="2990"/>
                  </a:lnTo>
                  <a:lnTo>
                    <a:pt x="2528" y="2990"/>
                  </a:lnTo>
                  <a:lnTo>
                    <a:pt x="2229" y="3126"/>
                  </a:lnTo>
                  <a:lnTo>
                    <a:pt x="1930" y="3261"/>
                  </a:lnTo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4" name="Google Shape;3954;p34"/>
            <p:cNvSpPr/>
            <p:nvPr/>
          </p:nvSpPr>
          <p:spPr>
            <a:xfrm>
              <a:off x="2562275" y="1579900"/>
              <a:ext cx="74075" cy="91750"/>
            </a:xfrm>
            <a:custGeom>
              <a:avLst/>
              <a:gdLst/>
              <a:ahLst/>
              <a:cxnLst/>
              <a:rect l="l" t="t" r="r" b="b"/>
              <a:pathLst>
                <a:path w="2963" h="3670" extrusionOk="0">
                  <a:moveTo>
                    <a:pt x="1034" y="1"/>
                  </a:moveTo>
                  <a:lnTo>
                    <a:pt x="979" y="28"/>
                  </a:lnTo>
                  <a:lnTo>
                    <a:pt x="925" y="55"/>
                  </a:lnTo>
                  <a:lnTo>
                    <a:pt x="870" y="109"/>
                  </a:lnTo>
                  <a:lnTo>
                    <a:pt x="816" y="299"/>
                  </a:lnTo>
                  <a:lnTo>
                    <a:pt x="490" y="1359"/>
                  </a:lnTo>
                  <a:lnTo>
                    <a:pt x="191" y="2446"/>
                  </a:lnTo>
                  <a:lnTo>
                    <a:pt x="28" y="2990"/>
                  </a:lnTo>
                  <a:lnTo>
                    <a:pt x="1" y="3126"/>
                  </a:lnTo>
                  <a:lnTo>
                    <a:pt x="28" y="3234"/>
                  </a:lnTo>
                  <a:lnTo>
                    <a:pt x="82" y="3289"/>
                  </a:lnTo>
                  <a:lnTo>
                    <a:pt x="218" y="3370"/>
                  </a:lnTo>
                  <a:lnTo>
                    <a:pt x="436" y="3452"/>
                  </a:lnTo>
                  <a:lnTo>
                    <a:pt x="707" y="3615"/>
                  </a:lnTo>
                  <a:lnTo>
                    <a:pt x="843" y="3669"/>
                  </a:lnTo>
                  <a:lnTo>
                    <a:pt x="952" y="3669"/>
                  </a:lnTo>
                  <a:lnTo>
                    <a:pt x="1034" y="3615"/>
                  </a:lnTo>
                  <a:lnTo>
                    <a:pt x="1142" y="3533"/>
                  </a:lnTo>
                  <a:lnTo>
                    <a:pt x="2881" y="1251"/>
                  </a:lnTo>
                  <a:lnTo>
                    <a:pt x="2909" y="1196"/>
                  </a:lnTo>
                  <a:lnTo>
                    <a:pt x="2963" y="1115"/>
                  </a:lnTo>
                  <a:lnTo>
                    <a:pt x="2963" y="1033"/>
                  </a:lnTo>
                  <a:lnTo>
                    <a:pt x="2936" y="952"/>
                  </a:lnTo>
                  <a:lnTo>
                    <a:pt x="2718" y="816"/>
                  </a:lnTo>
                  <a:lnTo>
                    <a:pt x="2365" y="598"/>
                  </a:lnTo>
                  <a:lnTo>
                    <a:pt x="2012" y="408"/>
                  </a:lnTo>
                  <a:lnTo>
                    <a:pt x="1278" y="82"/>
                  </a:lnTo>
                  <a:lnTo>
                    <a:pt x="1115" y="1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5" name="Google Shape;3955;p34"/>
            <p:cNvSpPr/>
            <p:nvPr/>
          </p:nvSpPr>
          <p:spPr>
            <a:xfrm>
              <a:off x="2562275" y="1579900"/>
              <a:ext cx="74075" cy="91750"/>
            </a:xfrm>
            <a:custGeom>
              <a:avLst/>
              <a:gdLst/>
              <a:ahLst/>
              <a:cxnLst/>
              <a:rect l="l" t="t" r="r" b="b"/>
              <a:pathLst>
                <a:path w="2963" h="3670" fill="none" extrusionOk="0">
                  <a:moveTo>
                    <a:pt x="2936" y="952"/>
                  </a:moveTo>
                  <a:lnTo>
                    <a:pt x="2936" y="952"/>
                  </a:lnTo>
                  <a:lnTo>
                    <a:pt x="2963" y="1033"/>
                  </a:lnTo>
                  <a:lnTo>
                    <a:pt x="2963" y="1115"/>
                  </a:lnTo>
                  <a:lnTo>
                    <a:pt x="2909" y="1196"/>
                  </a:lnTo>
                  <a:lnTo>
                    <a:pt x="2881" y="1251"/>
                  </a:lnTo>
                  <a:lnTo>
                    <a:pt x="2881" y="1251"/>
                  </a:lnTo>
                  <a:lnTo>
                    <a:pt x="1142" y="3533"/>
                  </a:lnTo>
                  <a:lnTo>
                    <a:pt x="1142" y="3533"/>
                  </a:lnTo>
                  <a:lnTo>
                    <a:pt x="1034" y="3615"/>
                  </a:lnTo>
                  <a:lnTo>
                    <a:pt x="952" y="3669"/>
                  </a:lnTo>
                  <a:lnTo>
                    <a:pt x="843" y="3669"/>
                  </a:lnTo>
                  <a:lnTo>
                    <a:pt x="707" y="3615"/>
                  </a:lnTo>
                  <a:lnTo>
                    <a:pt x="707" y="3615"/>
                  </a:lnTo>
                  <a:lnTo>
                    <a:pt x="436" y="3452"/>
                  </a:lnTo>
                  <a:lnTo>
                    <a:pt x="218" y="3370"/>
                  </a:lnTo>
                  <a:lnTo>
                    <a:pt x="82" y="3289"/>
                  </a:lnTo>
                  <a:lnTo>
                    <a:pt x="28" y="3234"/>
                  </a:lnTo>
                  <a:lnTo>
                    <a:pt x="1" y="3126"/>
                  </a:lnTo>
                  <a:lnTo>
                    <a:pt x="28" y="2990"/>
                  </a:lnTo>
                  <a:lnTo>
                    <a:pt x="191" y="2446"/>
                  </a:lnTo>
                  <a:lnTo>
                    <a:pt x="191" y="2446"/>
                  </a:lnTo>
                  <a:lnTo>
                    <a:pt x="490" y="1359"/>
                  </a:lnTo>
                  <a:lnTo>
                    <a:pt x="816" y="299"/>
                  </a:lnTo>
                  <a:lnTo>
                    <a:pt x="816" y="299"/>
                  </a:lnTo>
                  <a:lnTo>
                    <a:pt x="870" y="109"/>
                  </a:lnTo>
                  <a:lnTo>
                    <a:pt x="925" y="55"/>
                  </a:lnTo>
                  <a:lnTo>
                    <a:pt x="979" y="28"/>
                  </a:lnTo>
                  <a:lnTo>
                    <a:pt x="1034" y="1"/>
                  </a:lnTo>
                  <a:lnTo>
                    <a:pt x="1115" y="1"/>
                  </a:lnTo>
                  <a:lnTo>
                    <a:pt x="1278" y="82"/>
                  </a:lnTo>
                  <a:lnTo>
                    <a:pt x="1278" y="82"/>
                  </a:lnTo>
                  <a:lnTo>
                    <a:pt x="2012" y="408"/>
                  </a:lnTo>
                  <a:lnTo>
                    <a:pt x="2365" y="598"/>
                  </a:lnTo>
                  <a:lnTo>
                    <a:pt x="2718" y="816"/>
                  </a:lnTo>
                  <a:lnTo>
                    <a:pt x="2718" y="816"/>
                  </a:lnTo>
                  <a:lnTo>
                    <a:pt x="2936" y="952"/>
                  </a:lnTo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6" name="Google Shape;3956;p34"/>
            <p:cNvSpPr/>
            <p:nvPr/>
          </p:nvSpPr>
          <p:spPr>
            <a:xfrm>
              <a:off x="2444075" y="1569700"/>
              <a:ext cx="63200" cy="91075"/>
            </a:xfrm>
            <a:custGeom>
              <a:avLst/>
              <a:gdLst/>
              <a:ahLst/>
              <a:cxnLst/>
              <a:rect l="l" t="t" r="r" b="b"/>
              <a:pathLst>
                <a:path w="2528" h="3643" extrusionOk="0">
                  <a:moveTo>
                    <a:pt x="1957" y="1"/>
                  </a:moveTo>
                  <a:lnTo>
                    <a:pt x="1522" y="82"/>
                  </a:lnTo>
                  <a:lnTo>
                    <a:pt x="1087" y="191"/>
                  </a:lnTo>
                  <a:lnTo>
                    <a:pt x="680" y="327"/>
                  </a:lnTo>
                  <a:lnTo>
                    <a:pt x="272" y="463"/>
                  </a:lnTo>
                  <a:lnTo>
                    <a:pt x="109" y="544"/>
                  </a:lnTo>
                  <a:lnTo>
                    <a:pt x="55" y="599"/>
                  </a:lnTo>
                  <a:lnTo>
                    <a:pt x="27" y="653"/>
                  </a:lnTo>
                  <a:lnTo>
                    <a:pt x="0" y="735"/>
                  </a:lnTo>
                  <a:lnTo>
                    <a:pt x="27" y="789"/>
                  </a:lnTo>
                  <a:lnTo>
                    <a:pt x="82" y="979"/>
                  </a:lnTo>
                  <a:lnTo>
                    <a:pt x="680" y="2175"/>
                  </a:lnTo>
                  <a:lnTo>
                    <a:pt x="1060" y="2963"/>
                  </a:lnTo>
                  <a:lnTo>
                    <a:pt x="1305" y="3425"/>
                  </a:lnTo>
                  <a:lnTo>
                    <a:pt x="1386" y="3534"/>
                  </a:lnTo>
                  <a:lnTo>
                    <a:pt x="1495" y="3615"/>
                  </a:lnTo>
                  <a:lnTo>
                    <a:pt x="1604" y="3642"/>
                  </a:lnTo>
                  <a:lnTo>
                    <a:pt x="1767" y="3615"/>
                  </a:lnTo>
                  <a:lnTo>
                    <a:pt x="2229" y="3507"/>
                  </a:lnTo>
                  <a:lnTo>
                    <a:pt x="2392" y="3452"/>
                  </a:lnTo>
                  <a:lnTo>
                    <a:pt x="2446" y="3398"/>
                  </a:lnTo>
                  <a:lnTo>
                    <a:pt x="2500" y="3371"/>
                  </a:lnTo>
                  <a:lnTo>
                    <a:pt x="2500" y="3289"/>
                  </a:lnTo>
                  <a:lnTo>
                    <a:pt x="2528" y="3235"/>
                  </a:lnTo>
                  <a:lnTo>
                    <a:pt x="2500" y="3017"/>
                  </a:lnTo>
                  <a:lnTo>
                    <a:pt x="2392" y="2365"/>
                  </a:lnTo>
                  <a:lnTo>
                    <a:pt x="2310" y="1713"/>
                  </a:lnTo>
                  <a:lnTo>
                    <a:pt x="2283" y="1034"/>
                  </a:lnTo>
                  <a:lnTo>
                    <a:pt x="2283" y="354"/>
                  </a:lnTo>
                  <a:lnTo>
                    <a:pt x="2256" y="164"/>
                  </a:lnTo>
                  <a:lnTo>
                    <a:pt x="2229" y="110"/>
                  </a:lnTo>
                  <a:lnTo>
                    <a:pt x="2202" y="55"/>
                  </a:lnTo>
                  <a:lnTo>
                    <a:pt x="2147" y="28"/>
                  </a:lnTo>
                  <a:lnTo>
                    <a:pt x="2093" y="1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7" name="Google Shape;3957;p34"/>
            <p:cNvSpPr/>
            <p:nvPr/>
          </p:nvSpPr>
          <p:spPr>
            <a:xfrm>
              <a:off x="2513375" y="1568350"/>
              <a:ext cx="57075" cy="87000"/>
            </a:xfrm>
            <a:custGeom>
              <a:avLst/>
              <a:gdLst/>
              <a:ahLst/>
              <a:cxnLst/>
              <a:rect l="l" t="t" r="r" b="b"/>
              <a:pathLst>
                <a:path w="2283" h="3480" extrusionOk="0">
                  <a:moveTo>
                    <a:pt x="707" y="1"/>
                  </a:moveTo>
                  <a:lnTo>
                    <a:pt x="245" y="28"/>
                  </a:lnTo>
                  <a:lnTo>
                    <a:pt x="109" y="55"/>
                  </a:lnTo>
                  <a:lnTo>
                    <a:pt x="55" y="82"/>
                  </a:lnTo>
                  <a:lnTo>
                    <a:pt x="27" y="109"/>
                  </a:lnTo>
                  <a:lnTo>
                    <a:pt x="0" y="218"/>
                  </a:lnTo>
                  <a:lnTo>
                    <a:pt x="0" y="354"/>
                  </a:lnTo>
                  <a:lnTo>
                    <a:pt x="109" y="1550"/>
                  </a:lnTo>
                  <a:lnTo>
                    <a:pt x="218" y="2718"/>
                  </a:lnTo>
                  <a:lnTo>
                    <a:pt x="245" y="3126"/>
                  </a:lnTo>
                  <a:lnTo>
                    <a:pt x="272" y="3262"/>
                  </a:lnTo>
                  <a:lnTo>
                    <a:pt x="299" y="3343"/>
                  </a:lnTo>
                  <a:lnTo>
                    <a:pt x="381" y="3397"/>
                  </a:lnTo>
                  <a:lnTo>
                    <a:pt x="517" y="3425"/>
                  </a:lnTo>
                  <a:lnTo>
                    <a:pt x="979" y="3452"/>
                  </a:lnTo>
                  <a:lnTo>
                    <a:pt x="1142" y="3479"/>
                  </a:lnTo>
                  <a:lnTo>
                    <a:pt x="1277" y="3479"/>
                  </a:lnTo>
                  <a:lnTo>
                    <a:pt x="1359" y="3452"/>
                  </a:lnTo>
                  <a:lnTo>
                    <a:pt x="1441" y="3343"/>
                  </a:lnTo>
                  <a:lnTo>
                    <a:pt x="1495" y="3234"/>
                  </a:lnTo>
                  <a:lnTo>
                    <a:pt x="2256" y="598"/>
                  </a:lnTo>
                  <a:lnTo>
                    <a:pt x="2283" y="463"/>
                  </a:lnTo>
                  <a:lnTo>
                    <a:pt x="2283" y="327"/>
                  </a:lnTo>
                  <a:lnTo>
                    <a:pt x="2201" y="245"/>
                  </a:lnTo>
                  <a:lnTo>
                    <a:pt x="2093" y="218"/>
                  </a:lnTo>
                  <a:lnTo>
                    <a:pt x="1631" y="109"/>
                  </a:lnTo>
                  <a:lnTo>
                    <a:pt x="1169" y="55"/>
                  </a:lnTo>
                  <a:lnTo>
                    <a:pt x="707" y="1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8" name="Google Shape;3958;p34"/>
            <p:cNvSpPr/>
            <p:nvPr/>
          </p:nvSpPr>
          <p:spPr>
            <a:xfrm>
              <a:off x="2513375" y="1568350"/>
              <a:ext cx="57075" cy="87000"/>
            </a:xfrm>
            <a:custGeom>
              <a:avLst/>
              <a:gdLst/>
              <a:ahLst/>
              <a:cxnLst/>
              <a:rect l="l" t="t" r="r" b="b"/>
              <a:pathLst>
                <a:path w="2283" h="3480" fill="none" extrusionOk="0">
                  <a:moveTo>
                    <a:pt x="2283" y="327"/>
                  </a:moveTo>
                  <a:lnTo>
                    <a:pt x="2283" y="327"/>
                  </a:lnTo>
                  <a:lnTo>
                    <a:pt x="2283" y="463"/>
                  </a:lnTo>
                  <a:lnTo>
                    <a:pt x="2256" y="598"/>
                  </a:lnTo>
                  <a:lnTo>
                    <a:pt x="2256" y="598"/>
                  </a:lnTo>
                  <a:lnTo>
                    <a:pt x="1495" y="3234"/>
                  </a:lnTo>
                  <a:lnTo>
                    <a:pt x="1495" y="3234"/>
                  </a:lnTo>
                  <a:lnTo>
                    <a:pt x="1441" y="3343"/>
                  </a:lnTo>
                  <a:lnTo>
                    <a:pt x="1359" y="3452"/>
                  </a:lnTo>
                  <a:lnTo>
                    <a:pt x="1277" y="3479"/>
                  </a:lnTo>
                  <a:lnTo>
                    <a:pt x="1142" y="3479"/>
                  </a:lnTo>
                  <a:lnTo>
                    <a:pt x="1142" y="3479"/>
                  </a:lnTo>
                  <a:lnTo>
                    <a:pt x="979" y="3452"/>
                  </a:lnTo>
                  <a:lnTo>
                    <a:pt x="979" y="3452"/>
                  </a:lnTo>
                  <a:lnTo>
                    <a:pt x="517" y="3425"/>
                  </a:lnTo>
                  <a:lnTo>
                    <a:pt x="381" y="3397"/>
                  </a:lnTo>
                  <a:lnTo>
                    <a:pt x="299" y="3343"/>
                  </a:lnTo>
                  <a:lnTo>
                    <a:pt x="272" y="3262"/>
                  </a:lnTo>
                  <a:lnTo>
                    <a:pt x="245" y="3126"/>
                  </a:lnTo>
                  <a:lnTo>
                    <a:pt x="218" y="2718"/>
                  </a:lnTo>
                  <a:lnTo>
                    <a:pt x="218" y="2718"/>
                  </a:lnTo>
                  <a:lnTo>
                    <a:pt x="109" y="1550"/>
                  </a:lnTo>
                  <a:lnTo>
                    <a:pt x="0" y="354"/>
                  </a:lnTo>
                  <a:lnTo>
                    <a:pt x="0" y="354"/>
                  </a:lnTo>
                  <a:lnTo>
                    <a:pt x="0" y="218"/>
                  </a:lnTo>
                  <a:lnTo>
                    <a:pt x="27" y="109"/>
                  </a:lnTo>
                  <a:lnTo>
                    <a:pt x="55" y="82"/>
                  </a:lnTo>
                  <a:lnTo>
                    <a:pt x="109" y="55"/>
                  </a:lnTo>
                  <a:lnTo>
                    <a:pt x="245" y="28"/>
                  </a:lnTo>
                  <a:lnTo>
                    <a:pt x="245" y="28"/>
                  </a:lnTo>
                  <a:lnTo>
                    <a:pt x="707" y="1"/>
                  </a:lnTo>
                  <a:lnTo>
                    <a:pt x="1169" y="55"/>
                  </a:lnTo>
                  <a:lnTo>
                    <a:pt x="1631" y="109"/>
                  </a:lnTo>
                  <a:lnTo>
                    <a:pt x="2093" y="218"/>
                  </a:lnTo>
                  <a:lnTo>
                    <a:pt x="2093" y="218"/>
                  </a:lnTo>
                  <a:lnTo>
                    <a:pt x="2201" y="245"/>
                  </a:lnTo>
                  <a:lnTo>
                    <a:pt x="2283" y="327"/>
                  </a:lnTo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9" name="Google Shape;3959;p34"/>
            <p:cNvSpPr/>
            <p:nvPr/>
          </p:nvSpPr>
          <p:spPr>
            <a:xfrm>
              <a:off x="2624775" y="1794575"/>
              <a:ext cx="89025" cy="67300"/>
            </a:xfrm>
            <a:custGeom>
              <a:avLst/>
              <a:gdLst/>
              <a:ahLst/>
              <a:cxnLst/>
              <a:rect l="l" t="t" r="r" b="b"/>
              <a:pathLst>
                <a:path w="3561" h="2692" extrusionOk="0">
                  <a:moveTo>
                    <a:pt x="436" y="1"/>
                  </a:moveTo>
                  <a:lnTo>
                    <a:pt x="354" y="28"/>
                  </a:lnTo>
                  <a:lnTo>
                    <a:pt x="273" y="137"/>
                  </a:lnTo>
                  <a:lnTo>
                    <a:pt x="218" y="246"/>
                  </a:lnTo>
                  <a:lnTo>
                    <a:pt x="137" y="463"/>
                  </a:lnTo>
                  <a:lnTo>
                    <a:pt x="55" y="680"/>
                  </a:lnTo>
                  <a:lnTo>
                    <a:pt x="1" y="816"/>
                  </a:lnTo>
                  <a:lnTo>
                    <a:pt x="1" y="952"/>
                  </a:lnTo>
                  <a:lnTo>
                    <a:pt x="55" y="1034"/>
                  </a:lnTo>
                  <a:lnTo>
                    <a:pt x="191" y="1142"/>
                  </a:lnTo>
                  <a:lnTo>
                    <a:pt x="2528" y="2610"/>
                  </a:lnTo>
                  <a:lnTo>
                    <a:pt x="2610" y="2664"/>
                  </a:lnTo>
                  <a:lnTo>
                    <a:pt x="2691" y="2691"/>
                  </a:lnTo>
                  <a:lnTo>
                    <a:pt x="2773" y="2691"/>
                  </a:lnTo>
                  <a:lnTo>
                    <a:pt x="2800" y="2664"/>
                  </a:lnTo>
                  <a:lnTo>
                    <a:pt x="2854" y="2637"/>
                  </a:lnTo>
                  <a:lnTo>
                    <a:pt x="2990" y="2420"/>
                  </a:lnTo>
                  <a:lnTo>
                    <a:pt x="3099" y="2202"/>
                  </a:lnTo>
                  <a:lnTo>
                    <a:pt x="3289" y="1713"/>
                  </a:lnTo>
                  <a:lnTo>
                    <a:pt x="3452" y="1224"/>
                  </a:lnTo>
                  <a:lnTo>
                    <a:pt x="3561" y="735"/>
                  </a:lnTo>
                  <a:lnTo>
                    <a:pt x="3561" y="680"/>
                  </a:lnTo>
                  <a:lnTo>
                    <a:pt x="3507" y="626"/>
                  </a:lnTo>
                  <a:lnTo>
                    <a:pt x="3452" y="572"/>
                  </a:lnTo>
                  <a:lnTo>
                    <a:pt x="3316" y="545"/>
                  </a:lnTo>
                  <a:lnTo>
                    <a:pt x="599" y="1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0" name="Google Shape;3960;p34"/>
            <p:cNvSpPr/>
            <p:nvPr/>
          </p:nvSpPr>
          <p:spPr>
            <a:xfrm>
              <a:off x="2624775" y="1794575"/>
              <a:ext cx="89025" cy="67300"/>
            </a:xfrm>
            <a:custGeom>
              <a:avLst/>
              <a:gdLst/>
              <a:ahLst/>
              <a:cxnLst/>
              <a:rect l="l" t="t" r="r" b="b"/>
              <a:pathLst>
                <a:path w="3561" h="2692" fill="none" extrusionOk="0">
                  <a:moveTo>
                    <a:pt x="3561" y="680"/>
                  </a:moveTo>
                  <a:lnTo>
                    <a:pt x="3561" y="680"/>
                  </a:lnTo>
                  <a:lnTo>
                    <a:pt x="3561" y="735"/>
                  </a:lnTo>
                  <a:lnTo>
                    <a:pt x="3561" y="735"/>
                  </a:lnTo>
                  <a:lnTo>
                    <a:pt x="3452" y="1224"/>
                  </a:lnTo>
                  <a:lnTo>
                    <a:pt x="3289" y="1713"/>
                  </a:lnTo>
                  <a:lnTo>
                    <a:pt x="3099" y="2202"/>
                  </a:lnTo>
                  <a:lnTo>
                    <a:pt x="2990" y="2420"/>
                  </a:lnTo>
                  <a:lnTo>
                    <a:pt x="2854" y="2637"/>
                  </a:lnTo>
                  <a:lnTo>
                    <a:pt x="2854" y="2637"/>
                  </a:lnTo>
                  <a:lnTo>
                    <a:pt x="2800" y="2664"/>
                  </a:lnTo>
                  <a:lnTo>
                    <a:pt x="2773" y="2691"/>
                  </a:lnTo>
                  <a:lnTo>
                    <a:pt x="2691" y="2691"/>
                  </a:lnTo>
                  <a:lnTo>
                    <a:pt x="2610" y="2664"/>
                  </a:lnTo>
                  <a:lnTo>
                    <a:pt x="2528" y="2610"/>
                  </a:lnTo>
                  <a:lnTo>
                    <a:pt x="2528" y="2610"/>
                  </a:lnTo>
                  <a:lnTo>
                    <a:pt x="191" y="1142"/>
                  </a:lnTo>
                  <a:lnTo>
                    <a:pt x="191" y="1142"/>
                  </a:lnTo>
                  <a:lnTo>
                    <a:pt x="55" y="1034"/>
                  </a:lnTo>
                  <a:lnTo>
                    <a:pt x="1" y="952"/>
                  </a:lnTo>
                  <a:lnTo>
                    <a:pt x="1" y="816"/>
                  </a:lnTo>
                  <a:lnTo>
                    <a:pt x="55" y="680"/>
                  </a:lnTo>
                  <a:lnTo>
                    <a:pt x="55" y="680"/>
                  </a:lnTo>
                  <a:lnTo>
                    <a:pt x="137" y="463"/>
                  </a:lnTo>
                  <a:lnTo>
                    <a:pt x="218" y="246"/>
                  </a:lnTo>
                  <a:lnTo>
                    <a:pt x="218" y="246"/>
                  </a:lnTo>
                  <a:lnTo>
                    <a:pt x="273" y="137"/>
                  </a:lnTo>
                  <a:lnTo>
                    <a:pt x="354" y="28"/>
                  </a:lnTo>
                  <a:lnTo>
                    <a:pt x="436" y="1"/>
                  </a:lnTo>
                  <a:lnTo>
                    <a:pt x="599" y="1"/>
                  </a:lnTo>
                  <a:lnTo>
                    <a:pt x="599" y="1"/>
                  </a:lnTo>
                  <a:lnTo>
                    <a:pt x="3316" y="545"/>
                  </a:lnTo>
                  <a:lnTo>
                    <a:pt x="3316" y="545"/>
                  </a:lnTo>
                  <a:lnTo>
                    <a:pt x="3452" y="572"/>
                  </a:lnTo>
                  <a:lnTo>
                    <a:pt x="3507" y="626"/>
                  </a:lnTo>
                  <a:lnTo>
                    <a:pt x="3561" y="680"/>
                  </a:lnTo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1" name="Google Shape;3961;p34"/>
            <p:cNvSpPr/>
            <p:nvPr/>
          </p:nvSpPr>
          <p:spPr>
            <a:xfrm>
              <a:off x="2634975" y="1739550"/>
              <a:ext cx="85625" cy="54375"/>
            </a:xfrm>
            <a:custGeom>
              <a:avLst/>
              <a:gdLst/>
              <a:ahLst/>
              <a:cxnLst/>
              <a:rect l="l" t="t" r="r" b="b"/>
              <a:pathLst>
                <a:path w="3425" h="2175" extrusionOk="0">
                  <a:moveTo>
                    <a:pt x="3017" y="1"/>
                  </a:moveTo>
                  <a:lnTo>
                    <a:pt x="2908" y="28"/>
                  </a:lnTo>
                  <a:lnTo>
                    <a:pt x="762" y="408"/>
                  </a:lnTo>
                  <a:lnTo>
                    <a:pt x="327" y="490"/>
                  </a:lnTo>
                  <a:lnTo>
                    <a:pt x="218" y="517"/>
                  </a:lnTo>
                  <a:lnTo>
                    <a:pt x="109" y="599"/>
                  </a:lnTo>
                  <a:lnTo>
                    <a:pt x="82" y="680"/>
                  </a:lnTo>
                  <a:lnTo>
                    <a:pt x="28" y="816"/>
                  </a:lnTo>
                  <a:lnTo>
                    <a:pt x="1" y="1224"/>
                  </a:lnTo>
                  <a:lnTo>
                    <a:pt x="28" y="1414"/>
                  </a:lnTo>
                  <a:lnTo>
                    <a:pt x="55" y="1495"/>
                  </a:lnTo>
                  <a:lnTo>
                    <a:pt x="82" y="1550"/>
                  </a:lnTo>
                  <a:lnTo>
                    <a:pt x="218" y="1631"/>
                  </a:lnTo>
                  <a:lnTo>
                    <a:pt x="381" y="1658"/>
                  </a:lnTo>
                  <a:lnTo>
                    <a:pt x="2609" y="2093"/>
                  </a:lnTo>
                  <a:lnTo>
                    <a:pt x="3044" y="2175"/>
                  </a:lnTo>
                  <a:lnTo>
                    <a:pt x="3180" y="2175"/>
                  </a:lnTo>
                  <a:lnTo>
                    <a:pt x="3262" y="2120"/>
                  </a:lnTo>
                  <a:lnTo>
                    <a:pt x="3316" y="2039"/>
                  </a:lnTo>
                  <a:lnTo>
                    <a:pt x="3370" y="1930"/>
                  </a:lnTo>
                  <a:lnTo>
                    <a:pt x="3398" y="1495"/>
                  </a:lnTo>
                  <a:lnTo>
                    <a:pt x="3425" y="1169"/>
                  </a:lnTo>
                  <a:lnTo>
                    <a:pt x="3398" y="816"/>
                  </a:lnTo>
                  <a:lnTo>
                    <a:pt x="3343" y="137"/>
                  </a:lnTo>
                  <a:lnTo>
                    <a:pt x="3316" y="55"/>
                  </a:lnTo>
                  <a:lnTo>
                    <a:pt x="3262" y="28"/>
                  </a:lnTo>
                  <a:lnTo>
                    <a:pt x="3207" y="1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2" name="Google Shape;3962;p34"/>
            <p:cNvSpPr/>
            <p:nvPr/>
          </p:nvSpPr>
          <p:spPr>
            <a:xfrm>
              <a:off x="2634975" y="1739550"/>
              <a:ext cx="85625" cy="54375"/>
            </a:xfrm>
            <a:custGeom>
              <a:avLst/>
              <a:gdLst/>
              <a:ahLst/>
              <a:cxnLst/>
              <a:rect l="l" t="t" r="r" b="b"/>
              <a:pathLst>
                <a:path w="3425" h="2175" fill="none" extrusionOk="0">
                  <a:moveTo>
                    <a:pt x="3343" y="137"/>
                  </a:moveTo>
                  <a:lnTo>
                    <a:pt x="3343" y="137"/>
                  </a:lnTo>
                  <a:lnTo>
                    <a:pt x="3398" y="816"/>
                  </a:lnTo>
                  <a:lnTo>
                    <a:pt x="3425" y="1169"/>
                  </a:lnTo>
                  <a:lnTo>
                    <a:pt x="3398" y="1495"/>
                  </a:lnTo>
                  <a:lnTo>
                    <a:pt x="3398" y="1495"/>
                  </a:lnTo>
                  <a:lnTo>
                    <a:pt x="3370" y="1930"/>
                  </a:lnTo>
                  <a:lnTo>
                    <a:pt x="3316" y="2039"/>
                  </a:lnTo>
                  <a:lnTo>
                    <a:pt x="3262" y="2120"/>
                  </a:lnTo>
                  <a:lnTo>
                    <a:pt x="3180" y="2175"/>
                  </a:lnTo>
                  <a:lnTo>
                    <a:pt x="3044" y="2175"/>
                  </a:lnTo>
                  <a:lnTo>
                    <a:pt x="2609" y="2093"/>
                  </a:lnTo>
                  <a:lnTo>
                    <a:pt x="2609" y="2093"/>
                  </a:lnTo>
                  <a:lnTo>
                    <a:pt x="381" y="1658"/>
                  </a:lnTo>
                  <a:lnTo>
                    <a:pt x="381" y="1658"/>
                  </a:lnTo>
                  <a:lnTo>
                    <a:pt x="218" y="1631"/>
                  </a:lnTo>
                  <a:lnTo>
                    <a:pt x="82" y="1550"/>
                  </a:lnTo>
                  <a:lnTo>
                    <a:pt x="55" y="1495"/>
                  </a:lnTo>
                  <a:lnTo>
                    <a:pt x="28" y="1414"/>
                  </a:lnTo>
                  <a:lnTo>
                    <a:pt x="1" y="1224"/>
                  </a:lnTo>
                  <a:lnTo>
                    <a:pt x="1" y="1224"/>
                  </a:lnTo>
                  <a:lnTo>
                    <a:pt x="28" y="816"/>
                  </a:lnTo>
                  <a:lnTo>
                    <a:pt x="82" y="680"/>
                  </a:lnTo>
                  <a:lnTo>
                    <a:pt x="109" y="599"/>
                  </a:lnTo>
                  <a:lnTo>
                    <a:pt x="218" y="517"/>
                  </a:lnTo>
                  <a:lnTo>
                    <a:pt x="327" y="490"/>
                  </a:lnTo>
                  <a:lnTo>
                    <a:pt x="762" y="408"/>
                  </a:lnTo>
                  <a:lnTo>
                    <a:pt x="762" y="408"/>
                  </a:lnTo>
                  <a:lnTo>
                    <a:pt x="2908" y="28"/>
                  </a:lnTo>
                  <a:lnTo>
                    <a:pt x="2908" y="28"/>
                  </a:lnTo>
                  <a:lnTo>
                    <a:pt x="3017" y="1"/>
                  </a:lnTo>
                  <a:lnTo>
                    <a:pt x="3153" y="1"/>
                  </a:lnTo>
                  <a:lnTo>
                    <a:pt x="3207" y="1"/>
                  </a:lnTo>
                  <a:lnTo>
                    <a:pt x="3262" y="28"/>
                  </a:lnTo>
                  <a:lnTo>
                    <a:pt x="3316" y="55"/>
                  </a:lnTo>
                  <a:lnTo>
                    <a:pt x="3343" y="137"/>
                  </a:lnTo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64" name="Google Shape;3964;p34"/>
          <p:cNvSpPr txBox="1"/>
          <p:nvPr/>
        </p:nvSpPr>
        <p:spPr>
          <a:xfrm rot="-5398572">
            <a:off x="-990400" y="8352375"/>
            <a:ext cx="2889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lt1"/>
                </a:solidFill>
                <a:latin typeface="Fira Sans ExtraLight"/>
                <a:ea typeface="Fira Sans ExtraLight"/>
                <a:cs typeface="Fira Sans ExtraLight"/>
                <a:sym typeface="Fira Sans ExtraLight"/>
              </a:rPr>
              <a:t>Experiencia Reto / Secretaría de Educación / 2025</a:t>
            </a:r>
            <a:endParaRPr sz="800">
              <a:solidFill>
                <a:schemeClr val="lt1"/>
              </a:solidFill>
              <a:latin typeface="Fira Sans ExtraLight"/>
              <a:ea typeface="Fira Sans ExtraLight"/>
              <a:cs typeface="Fira Sans ExtraLight"/>
              <a:sym typeface="Fira Sans ExtraLight"/>
            </a:endParaRPr>
          </a:p>
        </p:txBody>
      </p:sp>
      <p:sp>
        <p:nvSpPr>
          <p:cNvPr id="3965" name="Google Shape;3965;p34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16</a:t>
            </a:fld>
            <a:endParaRPr/>
          </a:p>
        </p:txBody>
      </p:sp>
      <p:grpSp>
        <p:nvGrpSpPr>
          <p:cNvPr id="4723" name="Google Shape;4723;p34"/>
          <p:cNvGrpSpPr/>
          <p:nvPr/>
        </p:nvGrpSpPr>
        <p:grpSpPr>
          <a:xfrm>
            <a:off x="11701129" y="-6267525"/>
            <a:ext cx="10300872" cy="10287023"/>
            <a:chOff x="4113325" y="1009900"/>
            <a:chExt cx="502075" cy="501400"/>
          </a:xfrm>
        </p:grpSpPr>
        <p:sp>
          <p:nvSpPr>
            <p:cNvPr id="4724" name="Google Shape;4724;p34"/>
            <p:cNvSpPr/>
            <p:nvPr/>
          </p:nvSpPr>
          <p:spPr>
            <a:xfrm>
              <a:off x="4113325" y="1009900"/>
              <a:ext cx="502075" cy="501400"/>
            </a:xfrm>
            <a:custGeom>
              <a:avLst/>
              <a:gdLst/>
              <a:ahLst/>
              <a:cxnLst/>
              <a:rect l="l" t="t" r="r" b="b"/>
              <a:pathLst>
                <a:path w="20083" h="20056" extrusionOk="0">
                  <a:moveTo>
                    <a:pt x="10544" y="191"/>
                  </a:moveTo>
                  <a:lnTo>
                    <a:pt x="11061" y="245"/>
                  </a:lnTo>
                  <a:lnTo>
                    <a:pt x="11550" y="299"/>
                  </a:lnTo>
                  <a:lnTo>
                    <a:pt x="12039" y="381"/>
                  </a:lnTo>
                  <a:lnTo>
                    <a:pt x="12501" y="489"/>
                  </a:lnTo>
                  <a:lnTo>
                    <a:pt x="12963" y="625"/>
                  </a:lnTo>
                  <a:lnTo>
                    <a:pt x="13425" y="788"/>
                  </a:lnTo>
                  <a:lnTo>
                    <a:pt x="13860" y="951"/>
                  </a:lnTo>
                  <a:lnTo>
                    <a:pt x="14322" y="1142"/>
                  </a:lnTo>
                  <a:lnTo>
                    <a:pt x="14729" y="1359"/>
                  </a:lnTo>
                  <a:lnTo>
                    <a:pt x="15137" y="1604"/>
                  </a:lnTo>
                  <a:lnTo>
                    <a:pt x="15545" y="1875"/>
                  </a:lnTo>
                  <a:lnTo>
                    <a:pt x="15925" y="2147"/>
                  </a:lnTo>
                  <a:lnTo>
                    <a:pt x="16306" y="2419"/>
                  </a:lnTo>
                  <a:lnTo>
                    <a:pt x="16659" y="2745"/>
                  </a:lnTo>
                  <a:lnTo>
                    <a:pt x="17012" y="3071"/>
                  </a:lnTo>
                  <a:lnTo>
                    <a:pt x="17338" y="3397"/>
                  </a:lnTo>
                  <a:lnTo>
                    <a:pt x="17637" y="3778"/>
                  </a:lnTo>
                  <a:lnTo>
                    <a:pt x="17936" y="4131"/>
                  </a:lnTo>
                  <a:lnTo>
                    <a:pt x="18208" y="4539"/>
                  </a:lnTo>
                  <a:lnTo>
                    <a:pt x="18452" y="4919"/>
                  </a:lnTo>
                  <a:lnTo>
                    <a:pt x="18697" y="5327"/>
                  </a:lnTo>
                  <a:lnTo>
                    <a:pt x="18914" y="5762"/>
                  </a:lnTo>
                  <a:lnTo>
                    <a:pt x="19105" y="6196"/>
                  </a:lnTo>
                  <a:lnTo>
                    <a:pt x="19295" y="6631"/>
                  </a:lnTo>
                  <a:lnTo>
                    <a:pt x="19458" y="7093"/>
                  </a:lnTo>
                  <a:lnTo>
                    <a:pt x="19567" y="7555"/>
                  </a:lnTo>
                  <a:lnTo>
                    <a:pt x="19675" y="8044"/>
                  </a:lnTo>
                  <a:lnTo>
                    <a:pt x="19784" y="8533"/>
                  </a:lnTo>
                  <a:lnTo>
                    <a:pt x="19838" y="9023"/>
                  </a:lnTo>
                  <a:lnTo>
                    <a:pt x="19866" y="9512"/>
                  </a:lnTo>
                  <a:lnTo>
                    <a:pt x="19893" y="10028"/>
                  </a:lnTo>
                  <a:lnTo>
                    <a:pt x="19866" y="10544"/>
                  </a:lnTo>
                  <a:lnTo>
                    <a:pt x="19838" y="11034"/>
                  </a:lnTo>
                  <a:lnTo>
                    <a:pt x="19784" y="11523"/>
                  </a:lnTo>
                  <a:lnTo>
                    <a:pt x="19675" y="12012"/>
                  </a:lnTo>
                  <a:lnTo>
                    <a:pt x="19567" y="12474"/>
                  </a:lnTo>
                  <a:lnTo>
                    <a:pt x="19458" y="12963"/>
                  </a:lnTo>
                  <a:lnTo>
                    <a:pt x="19295" y="13398"/>
                  </a:lnTo>
                  <a:lnTo>
                    <a:pt x="19105" y="13860"/>
                  </a:lnTo>
                  <a:lnTo>
                    <a:pt x="18914" y="14295"/>
                  </a:lnTo>
                  <a:lnTo>
                    <a:pt x="18697" y="14702"/>
                  </a:lnTo>
                  <a:lnTo>
                    <a:pt x="18452" y="15137"/>
                  </a:lnTo>
                  <a:lnTo>
                    <a:pt x="18208" y="15518"/>
                  </a:lnTo>
                  <a:lnTo>
                    <a:pt x="17936" y="15925"/>
                  </a:lnTo>
                  <a:lnTo>
                    <a:pt x="17637" y="16278"/>
                  </a:lnTo>
                  <a:lnTo>
                    <a:pt x="17338" y="16632"/>
                  </a:lnTo>
                  <a:lnTo>
                    <a:pt x="17012" y="16985"/>
                  </a:lnTo>
                  <a:lnTo>
                    <a:pt x="16659" y="17311"/>
                  </a:lnTo>
                  <a:lnTo>
                    <a:pt x="16306" y="17610"/>
                  </a:lnTo>
                  <a:lnTo>
                    <a:pt x="15925" y="17909"/>
                  </a:lnTo>
                  <a:lnTo>
                    <a:pt x="15545" y="18181"/>
                  </a:lnTo>
                  <a:lnTo>
                    <a:pt x="15137" y="18452"/>
                  </a:lnTo>
                  <a:lnTo>
                    <a:pt x="14729" y="18670"/>
                  </a:lnTo>
                  <a:lnTo>
                    <a:pt x="14322" y="18887"/>
                  </a:lnTo>
                  <a:lnTo>
                    <a:pt x="13860" y="19105"/>
                  </a:lnTo>
                  <a:lnTo>
                    <a:pt x="13425" y="19268"/>
                  </a:lnTo>
                  <a:lnTo>
                    <a:pt x="12963" y="19431"/>
                  </a:lnTo>
                  <a:lnTo>
                    <a:pt x="12501" y="19567"/>
                  </a:lnTo>
                  <a:lnTo>
                    <a:pt x="12039" y="19675"/>
                  </a:lnTo>
                  <a:lnTo>
                    <a:pt x="11550" y="19757"/>
                  </a:lnTo>
                  <a:lnTo>
                    <a:pt x="11061" y="19811"/>
                  </a:lnTo>
                  <a:lnTo>
                    <a:pt x="10544" y="19866"/>
                  </a:lnTo>
                  <a:lnTo>
                    <a:pt x="9539" y="19866"/>
                  </a:lnTo>
                  <a:lnTo>
                    <a:pt x="9050" y="19811"/>
                  </a:lnTo>
                  <a:lnTo>
                    <a:pt x="8533" y="19757"/>
                  </a:lnTo>
                  <a:lnTo>
                    <a:pt x="8071" y="19675"/>
                  </a:lnTo>
                  <a:lnTo>
                    <a:pt x="7582" y="19567"/>
                  </a:lnTo>
                  <a:lnTo>
                    <a:pt x="7120" y="19431"/>
                  </a:lnTo>
                  <a:lnTo>
                    <a:pt x="6658" y="19268"/>
                  </a:lnTo>
                  <a:lnTo>
                    <a:pt x="6224" y="19105"/>
                  </a:lnTo>
                  <a:lnTo>
                    <a:pt x="5789" y="18887"/>
                  </a:lnTo>
                  <a:lnTo>
                    <a:pt x="5354" y="18670"/>
                  </a:lnTo>
                  <a:lnTo>
                    <a:pt x="4946" y="18452"/>
                  </a:lnTo>
                  <a:lnTo>
                    <a:pt x="4539" y="18181"/>
                  </a:lnTo>
                  <a:lnTo>
                    <a:pt x="4158" y="17909"/>
                  </a:lnTo>
                  <a:lnTo>
                    <a:pt x="3778" y="17610"/>
                  </a:lnTo>
                  <a:lnTo>
                    <a:pt x="3424" y="17311"/>
                  </a:lnTo>
                  <a:lnTo>
                    <a:pt x="3098" y="16985"/>
                  </a:lnTo>
                  <a:lnTo>
                    <a:pt x="2772" y="16632"/>
                  </a:lnTo>
                  <a:lnTo>
                    <a:pt x="2446" y="16278"/>
                  </a:lnTo>
                  <a:lnTo>
                    <a:pt x="2147" y="15925"/>
                  </a:lnTo>
                  <a:lnTo>
                    <a:pt x="1875" y="15518"/>
                  </a:lnTo>
                  <a:lnTo>
                    <a:pt x="1631" y="15137"/>
                  </a:lnTo>
                  <a:lnTo>
                    <a:pt x="1386" y="14702"/>
                  </a:lnTo>
                  <a:lnTo>
                    <a:pt x="1169" y="14295"/>
                  </a:lnTo>
                  <a:lnTo>
                    <a:pt x="979" y="13860"/>
                  </a:lnTo>
                  <a:lnTo>
                    <a:pt x="788" y="13398"/>
                  </a:lnTo>
                  <a:lnTo>
                    <a:pt x="653" y="12963"/>
                  </a:lnTo>
                  <a:lnTo>
                    <a:pt x="517" y="12474"/>
                  </a:lnTo>
                  <a:lnTo>
                    <a:pt x="408" y="12012"/>
                  </a:lnTo>
                  <a:lnTo>
                    <a:pt x="326" y="11523"/>
                  </a:lnTo>
                  <a:lnTo>
                    <a:pt x="245" y="11034"/>
                  </a:lnTo>
                  <a:lnTo>
                    <a:pt x="218" y="10544"/>
                  </a:lnTo>
                  <a:lnTo>
                    <a:pt x="191" y="10028"/>
                  </a:lnTo>
                  <a:lnTo>
                    <a:pt x="218" y="9512"/>
                  </a:lnTo>
                  <a:lnTo>
                    <a:pt x="245" y="9023"/>
                  </a:lnTo>
                  <a:lnTo>
                    <a:pt x="326" y="8533"/>
                  </a:lnTo>
                  <a:lnTo>
                    <a:pt x="408" y="8044"/>
                  </a:lnTo>
                  <a:lnTo>
                    <a:pt x="517" y="7555"/>
                  </a:lnTo>
                  <a:lnTo>
                    <a:pt x="653" y="7093"/>
                  </a:lnTo>
                  <a:lnTo>
                    <a:pt x="788" y="6631"/>
                  </a:lnTo>
                  <a:lnTo>
                    <a:pt x="979" y="6196"/>
                  </a:lnTo>
                  <a:lnTo>
                    <a:pt x="1169" y="5762"/>
                  </a:lnTo>
                  <a:lnTo>
                    <a:pt x="1386" y="5327"/>
                  </a:lnTo>
                  <a:lnTo>
                    <a:pt x="1631" y="4919"/>
                  </a:lnTo>
                  <a:lnTo>
                    <a:pt x="1875" y="4539"/>
                  </a:lnTo>
                  <a:lnTo>
                    <a:pt x="2147" y="4131"/>
                  </a:lnTo>
                  <a:lnTo>
                    <a:pt x="2446" y="3778"/>
                  </a:lnTo>
                  <a:lnTo>
                    <a:pt x="2772" y="3397"/>
                  </a:lnTo>
                  <a:lnTo>
                    <a:pt x="3098" y="3071"/>
                  </a:lnTo>
                  <a:lnTo>
                    <a:pt x="3424" y="2745"/>
                  </a:lnTo>
                  <a:lnTo>
                    <a:pt x="3778" y="2419"/>
                  </a:lnTo>
                  <a:lnTo>
                    <a:pt x="4158" y="2147"/>
                  </a:lnTo>
                  <a:lnTo>
                    <a:pt x="4539" y="1875"/>
                  </a:lnTo>
                  <a:lnTo>
                    <a:pt x="4946" y="1604"/>
                  </a:lnTo>
                  <a:lnTo>
                    <a:pt x="5354" y="1359"/>
                  </a:lnTo>
                  <a:lnTo>
                    <a:pt x="5789" y="1142"/>
                  </a:lnTo>
                  <a:lnTo>
                    <a:pt x="6224" y="951"/>
                  </a:lnTo>
                  <a:lnTo>
                    <a:pt x="6658" y="788"/>
                  </a:lnTo>
                  <a:lnTo>
                    <a:pt x="7120" y="625"/>
                  </a:lnTo>
                  <a:lnTo>
                    <a:pt x="7582" y="489"/>
                  </a:lnTo>
                  <a:lnTo>
                    <a:pt x="8071" y="381"/>
                  </a:lnTo>
                  <a:lnTo>
                    <a:pt x="8533" y="299"/>
                  </a:lnTo>
                  <a:lnTo>
                    <a:pt x="9050" y="245"/>
                  </a:lnTo>
                  <a:lnTo>
                    <a:pt x="9539" y="191"/>
                  </a:lnTo>
                  <a:close/>
                  <a:moveTo>
                    <a:pt x="9539" y="0"/>
                  </a:moveTo>
                  <a:lnTo>
                    <a:pt x="9023" y="28"/>
                  </a:lnTo>
                  <a:lnTo>
                    <a:pt x="8506" y="109"/>
                  </a:lnTo>
                  <a:lnTo>
                    <a:pt x="8017" y="191"/>
                  </a:lnTo>
                  <a:lnTo>
                    <a:pt x="7528" y="299"/>
                  </a:lnTo>
                  <a:lnTo>
                    <a:pt x="7066" y="435"/>
                  </a:lnTo>
                  <a:lnTo>
                    <a:pt x="6604" y="598"/>
                  </a:lnTo>
                  <a:lnTo>
                    <a:pt x="6142" y="788"/>
                  </a:lnTo>
                  <a:lnTo>
                    <a:pt x="5707" y="979"/>
                  </a:lnTo>
                  <a:lnTo>
                    <a:pt x="5272" y="1196"/>
                  </a:lnTo>
                  <a:lnTo>
                    <a:pt x="4838" y="1441"/>
                  </a:lnTo>
                  <a:lnTo>
                    <a:pt x="4430" y="1712"/>
                  </a:lnTo>
                  <a:lnTo>
                    <a:pt x="4049" y="1984"/>
                  </a:lnTo>
                  <a:lnTo>
                    <a:pt x="3669" y="2283"/>
                  </a:lnTo>
                  <a:lnTo>
                    <a:pt x="3289" y="2609"/>
                  </a:lnTo>
                  <a:lnTo>
                    <a:pt x="2962" y="2935"/>
                  </a:lnTo>
                  <a:lnTo>
                    <a:pt x="2609" y="3289"/>
                  </a:lnTo>
                  <a:lnTo>
                    <a:pt x="2310" y="3642"/>
                  </a:lnTo>
                  <a:lnTo>
                    <a:pt x="2011" y="4022"/>
                  </a:lnTo>
                  <a:lnTo>
                    <a:pt x="1712" y="4430"/>
                  </a:lnTo>
                  <a:lnTo>
                    <a:pt x="1468" y="4838"/>
                  </a:lnTo>
                  <a:lnTo>
                    <a:pt x="1223" y="5245"/>
                  </a:lnTo>
                  <a:lnTo>
                    <a:pt x="1006" y="5680"/>
                  </a:lnTo>
                  <a:lnTo>
                    <a:pt x="788" y="6115"/>
                  </a:lnTo>
                  <a:lnTo>
                    <a:pt x="625" y="6577"/>
                  </a:lnTo>
                  <a:lnTo>
                    <a:pt x="462" y="7039"/>
                  </a:lnTo>
                  <a:lnTo>
                    <a:pt x="326" y="7528"/>
                  </a:lnTo>
                  <a:lnTo>
                    <a:pt x="218" y="8017"/>
                  </a:lnTo>
                  <a:lnTo>
                    <a:pt x="136" y="8506"/>
                  </a:lnTo>
                  <a:lnTo>
                    <a:pt x="55" y="8995"/>
                  </a:lnTo>
                  <a:lnTo>
                    <a:pt x="28" y="9512"/>
                  </a:lnTo>
                  <a:lnTo>
                    <a:pt x="0" y="10028"/>
                  </a:lnTo>
                  <a:lnTo>
                    <a:pt x="28" y="10544"/>
                  </a:lnTo>
                  <a:lnTo>
                    <a:pt x="55" y="11061"/>
                  </a:lnTo>
                  <a:lnTo>
                    <a:pt x="136" y="11550"/>
                  </a:lnTo>
                  <a:lnTo>
                    <a:pt x="218" y="12039"/>
                  </a:lnTo>
                  <a:lnTo>
                    <a:pt x="326" y="12528"/>
                  </a:lnTo>
                  <a:lnTo>
                    <a:pt x="462" y="13017"/>
                  </a:lnTo>
                  <a:lnTo>
                    <a:pt x="625" y="13479"/>
                  </a:lnTo>
                  <a:lnTo>
                    <a:pt x="788" y="13941"/>
                  </a:lnTo>
                  <a:lnTo>
                    <a:pt x="1006" y="14376"/>
                  </a:lnTo>
                  <a:lnTo>
                    <a:pt x="1223" y="14811"/>
                  </a:lnTo>
                  <a:lnTo>
                    <a:pt x="1468" y="15219"/>
                  </a:lnTo>
                  <a:lnTo>
                    <a:pt x="1712" y="15626"/>
                  </a:lnTo>
                  <a:lnTo>
                    <a:pt x="2011" y="16034"/>
                  </a:lnTo>
                  <a:lnTo>
                    <a:pt x="2310" y="16414"/>
                  </a:lnTo>
                  <a:lnTo>
                    <a:pt x="2609" y="16768"/>
                  </a:lnTo>
                  <a:lnTo>
                    <a:pt x="2962" y="17121"/>
                  </a:lnTo>
                  <a:lnTo>
                    <a:pt x="3289" y="17447"/>
                  </a:lnTo>
                  <a:lnTo>
                    <a:pt x="3669" y="17773"/>
                  </a:lnTo>
                  <a:lnTo>
                    <a:pt x="4049" y="18072"/>
                  </a:lnTo>
                  <a:lnTo>
                    <a:pt x="4430" y="18344"/>
                  </a:lnTo>
                  <a:lnTo>
                    <a:pt x="4838" y="18616"/>
                  </a:lnTo>
                  <a:lnTo>
                    <a:pt x="5272" y="18860"/>
                  </a:lnTo>
                  <a:lnTo>
                    <a:pt x="5707" y="19078"/>
                  </a:lnTo>
                  <a:lnTo>
                    <a:pt x="6142" y="19268"/>
                  </a:lnTo>
                  <a:lnTo>
                    <a:pt x="6604" y="19458"/>
                  </a:lnTo>
                  <a:lnTo>
                    <a:pt x="7066" y="19621"/>
                  </a:lnTo>
                  <a:lnTo>
                    <a:pt x="7528" y="19757"/>
                  </a:lnTo>
                  <a:lnTo>
                    <a:pt x="8017" y="19866"/>
                  </a:lnTo>
                  <a:lnTo>
                    <a:pt x="8506" y="19947"/>
                  </a:lnTo>
                  <a:lnTo>
                    <a:pt x="9023" y="20001"/>
                  </a:lnTo>
                  <a:lnTo>
                    <a:pt x="9539" y="20056"/>
                  </a:lnTo>
                  <a:lnTo>
                    <a:pt x="10572" y="20056"/>
                  </a:lnTo>
                  <a:lnTo>
                    <a:pt x="11061" y="20001"/>
                  </a:lnTo>
                  <a:lnTo>
                    <a:pt x="11577" y="19947"/>
                  </a:lnTo>
                  <a:lnTo>
                    <a:pt x="12066" y="19866"/>
                  </a:lnTo>
                  <a:lnTo>
                    <a:pt x="12555" y="19757"/>
                  </a:lnTo>
                  <a:lnTo>
                    <a:pt x="13017" y="19621"/>
                  </a:lnTo>
                  <a:lnTo>
                    <a:pt x="13479" y="19458"/>
                  </a:lnTo>
                  <a:lnTo>
                    <a:pt x="13941" y="19268"/>
                  </a:lnTo>
                  <a:lnTo>
                    <a:pt x="14403" y="19078"/>
                  </a:lnTo>
                  <a:lnTo>
                    <a:pt x="14811" y="18860"/>
                  </a:lnTo>
                  <a:lnTo>
                    <a:pt x="15246" y="18616"/>
                  </a:lnTo>
                  <a:lnTo>
                    <a:pt x="15653" y="18344"/>
                  </a:lnTo>
                  <a:lnTo>
                    <a:pt x="16034" y="18072"/>
                  </a:lnTo>
                  <a:lnTo>
                    <a:pt x="16414" y="17773"/>
                  </a:lnTo>
                  <a:lnTo>
                    <a:pt x="16795" y="17447"/>
                  </a:lnTo>
                  <a:lnTo>
                    <a:pt x="17148" y="17121"/>
                  </a:lnTo>
                  <a:lnTo>
                    <a:pt x="17474" y="16768"/>
                  </a:lnTo>
                  <a:lnTo>
                    <a:pt x="17773" y="16414"/>
                  </a:lnTo>
                  <a:lnTo>
                    <a:pt x="18072" y="16034"/>
                  </a:lnTo>
                  <a:lnTo>
                    <a:pt x="18371" y="15626"/>
                  </a:lnTo>
                  <a:lnTo>
                    <a:pt x="18616" y="15219"/>
                  </a:lnTo>
                  <a:lnTo>
                    <a:pt x="18860" y="14811"/>
                  </a:lnTo>
                  <a:lnTo>
                    <a:pt x="19077" y="14376"/>
                  </a:lnTo>
                  <a:lnTo>
                    <a:pt x="19295" y="13941"/>
                  </a:lnTo>
                  <a:lnTo>
                    <a:pt x="19458" y="13479"/>
                  </a:lnTo>
                  <a:lnTo>
                    <a:pt x="19621" y="13017"/>
                  </a:lnTo>
                  <a:lnTo>
                    <a:pt x="19757" y="12528"/>
                  </a:lnTo>
                  <a:lnTo>
                    <a:pt x="19866" y="12039"/>
                  </a:lnTo>
                  <a:lnTo>
                    <a:pt x="19974" y="11550"/>
                  </a:lnTo>
                  <a:lnTo>
                    <a:pt x="20029" y="11061"/>
                  </a:lnTo>
                  <a:lnTo>
                    <a:pt x="20056" y="10544"/>
                  </a:lnTo>
                  <a:lnTo>
                    <a:pt x="20083" y="10028"/>
                  </a:lnTo>
                  <a:lnTo>
                    <a:pt x="20056" y="9512"/>
                  </a:lnTo>
                  <a:lnTo>
                    <a:pt x="20029" y="8995"/>
                  </a:lnTo>
                  <a:lnTo>
                    <a:pt x="19974" y="8506"/>
                  </a:lnTo>
                  <a:lnTo>
                    <a:pt x="19866" y="8017"/>
                  </a:lnTo>
                  <a:lnTo>
                    <a:pt x="19757" y="7528"/>
                  </a:lnTo>
                  <a:lnTo>
                    <a:pt x="19621" y="7039"/>
                  </a:lnTo>
                  <a:lnTo>
                    <a:pt x="19458" y="6577"/>
                  </a:lnTo>
                  <a:lnTo>
                    <a:pt x="19295" y="6115"/>
                  </a:lnTo>
                  <a:lnTo>
                    <a:pt x="19077" y="5680"/>
                  </a:lnTo>
                  <a:lnTo>
                    <a:pt x="18860" y="5245"/>
                  </a:lnTo>
                  <a:lnTo>
                    <a:pt x="18616" y="4838"/>
                  </a:lnTo>
                  <a:lnTo>
                    <a:pt x="18371" y="4430"/>
                  </a:lnTo>
                  <a:lnTo>
                    <a:pt x="18072" y="4022"/>
                  </a:lnTo>
                  <a:lnTo>
                    <a:pt x="17773" y="3642"/>
                  </a:lnTo>
                  <a:lnTo>
                    <a:pt x="17474" y="3289"/>
                  </a:lnTo>
                  <a:lnTo>
                    <a:pt x="17148" y="2935"/>
                  </a:lnTo>
                  <a:lnTo>
                    <a:pt x="16795" y="2609"/>
                  </a:lnTo>
                  <a:lnTo>
                    <a:pt x="16414" y="2283"/>
                  </a:lnTo>
                  <a:lnTo>
                    <a:pt x="16034" y="1984"/>
                  </a:lnTo>
                  <a:lnTo>
                    <a:pt x="15653" y="1712"/>
                  </a:lnTo>
                  <a:lnTo>
                    <a:pt x="15246" y="1441"/>
                  </a:lnTo>
                  <a:lnTo>
                    <a:pt x="14811" y="1196"/>
                  </a:lnTo>
                  <a:lnTo>
                    <a:pt x="14403" y="979"/>
                  </a:lnTo>
                  <a:lnTo>
                    <a:pt x="13941" y="788"/>
                  </a:lnTo>
                  <a:lnTo>
                    <a:pt x="13479" y="598"/>
                  </a:lnTo>
                  <a:lnTo>
                    <a:pt x="13017" y="435"/>
                  </a:lnTo>
                  <a:lnTo>
                    <a:pt x="12555" y="299"/>
                  </a:lnTo>
                  <a:lnTo>
                    <a:pt x="12066" y="191"/>
                  </a:lnTo>
                  <a:lnTo>
                    <a:pt x="11577" y="109"/>
                  </a:lnTo>
                  <a:lnTo>
                    <a:pt x="11061" y="28"/>
                  </a:lnTo>
                  <a:lnTo>
                    <a:pt x="10572" y="0"/>
                  </a:lnTo>
                  <a:close/>
                </a:path>
              </a:pathLst>
            </a:custGeom>
            <a:solidFill>
              <a:srgbClr val="FCE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5" name="Google Shape;4725;p34"/>
            <p:cNvSpPr/>
            <p:nvPr/>
          </p:nvSpPr>
          <p:spPr>
            <a:xfrm>
              <a:off x="4162225" y="1058800"/>
              <a:ext cx="404275" cy="403600"/>
            </a:xfrm>
            <a:custGeom>
              <a:avLst/>
              <a:gdLst/>
              <a:ahLst/>
              <a:cxnLst/>
              <a:rect l="l" t="t" r="r" b="b"/>
              <a:pathLst>
                <a:path w="16171" h="16144" extrusionOk="0">
                  <a:moveTo>
                    <a:pt x="8507" y="191"/>
                  </a:moveTo>
                  <a:lnTo>
                    <a:pt x="8887" y="218"/>
                  </a:lnTo>
                  <a:lnTo>
                    <a:pt x="9295" y="273"/>
                  </a:lnTo>
                  <a:lnTo>
                    <a:pt x="9675" y="354"/>
                  </a:lnTo>
                  <a:lnTo>
                    <a:pt x="10056" y="436"/>
                  </a:lnTo>
                  <a:lnTo>
                    <a:pt x="10436" y="544"/>
                  </a:lnTo>
                  <a:lnTo>
                    <a:pt x="10790" y="653"/>
                  </a:lnTo>
                  <a:lnTo>
                    <a:pt x="11143" y="816"/>
                  </a:lnTo>
                  <a:lnTo>
                    <a:pt x="11496" y="952"/>
                  </a:lnTo>
                  <a:lnTo>
                    <a:pt x="11849" y="1142"/>
                  </a:lnTo>
                  <a:lnTo>
                    <a:pt x="12176" y="1333"/>
                  </a:lnTo>
                  <a:lnTo>
                    <a:pt x="12502" y="1523"/>
                  </a:lnTo>
                  <a:lnTo>
                    <a:pt x="12801" y="1740"/>
                  </a:lnTo>
                  <a:lnTo>
                    <a:pt x="13100" y="1985"/>
                  </a:lnTo>
                  <a:lnTo>
                    <a:pt x="13398" y="2229"/>
                  </a:lnTo>
                  <a:lnTo>
                    <a:pt x="13670" y="2501"/>
                  </a:lnTo>
                  <a:lnTo>
                    <a:pt x="13915" y="2773"/>
                  </a:lnTo>
                  <a:lnTo>
                    <a:pt x="14159" y="3045"/>
                  </a:lnTo>
                  <a:lnTo>
                    <a:pt x="14404" y="3344"/>
                  </a:lnTo>
                  <a:lnTo>
                    <a:pt x="14621" y="3670"/>
                  </a:lnTo>
                  <a:lnTo>
                    <a:pt x="14839" y="3996"/>
                  </a:lnTo>
                  <a:lnTo>
                    <a:pt x="15029" y="4322"/>
                  </a:lnTo>
                  <a:lnTo>
                    <a:pt x="15192" y="4648"/>
                  </a:lnTo>
                  <a:lnTo>
                    <a:pt x="15355" y="5001"/>
                  </a:lnTo>
                  <a:lnTo>
                    <a:pt x="15491" y="5355"/>
                  </a:lnTo>
                  <a:lnTo>
                    <a:pt x="15627" y="5735"/>
                  </a:lnTo>
                  <a:lnTo>
                    <a:pt x="15736" y="6088"/>
                  </a:lnTo>
                  <a:lnTo>
                    <a:pt x="15817" y="6469"/>
                  </a:lnTo>
                  <a:lnTo>
                    <a:pt x="15871" y="6876"/>
                  </a:lnTo>
                  <a:lnTo>
                    <a:pt x="15926" y="7257"/>
                  </a:lnTo>
                  <a:lnTo>
                    <a:pt x="15953" y="7664"/>
                  </a:lnTo>
                  <a:lnTo>
                    <a:pt x="15980" y="8072"/>
                  </a:lnTo>
                  <a:lnTo>
                    <a:pt x="15953" y="8480"/>
                  </a:lnTo>
                  <a:lnTo>
                    <a:pt x="15926" y="8887"/>
                  </a:lnTo>
                  <a:lnTo>
                    <a:pt x="15871" y="9268"/>
                  </a:lnTo>
                  <a:lnTo>
                    <a:pt x="15817" y="9648"/>
                  </a:lnTo>
                  <a:lnTo>
                    <a:pt x="15736" y="10029"/>
                  </a:lnTo>
                  <a:lnTo>
                    <a:pt x="15627" y="10409"/>
                  </a:lnTo>
                  <a:lnTo>
                    <a:pt x="15491" y="10790"/>
                  </a:lnTo>
                  <a:lnTo>
                    <a:pt x="15355" y="11143"/>
                  </a:lnTo>
                  <a:lnTo>
                    <a:pt x="15192" y="11496"/>
                  </a:lnTo>
                  <a:lnTo>
                    <a:pt x="15029" y="11822"/>
                  </a:lnTo>
                  <a:lnTo>
                    <a:pt x="14839" y="12148"/>
                  </a:lnTo>
                  <a:lnTo>
                    <a:pt x="14621" y="12474"/>
                  </a:lnTo>
                  <a:lnTo>
                    <a:pt x="14404" y="12773"/>
                  </a:lnTo>
                  <a:lnTo>
                    <a:pt x="14159" y="13072"/>
                  </a:lnTo>
                  <a:lnTo>
                    <a:pt x="13915" y="13371"/>
                  </a:lnTo>
                  <a:lnTo>
                    <a:pt x="13670" y="13643"/>
                  </a:lnTo>
                  <a:lnTo>
                    <a:pt x="13398" y="13915"/>
                  </a:lnTo>
                  <a:lnTo>
                    <a:pt x="13100" y="14159"/>
                  </a:lnTo>
                  <a:lnTo>
                    <a:pt x="12801" y="14377"/>
                  </a:lnTo>
                  <a:lnTo>
                    <a:pt x="12502" y="14621"/>
                  </a:lnTo>
                  <a:lnTo>
                    <a:pt x="12176" y="14812"/>
                  </a:lnTo>
                  <a:lnTo>
                    <a:pt x="11849" y="15002"/>
                  </a:lnTo>
                  <a:lnTo>
                    <a:pt x="11496" y="15192"/>
                  </a:lnTo>
                  <a:lnTo>
                    <a:pt x="11143" y="15328"/>
                  </a:lnTo>
                  <a:lnTo>
                    <a:pt x="10790" y="15491"/>
                  </a:lnTo>
                  <a:lnTo>
                    <a:pt x="10436" y="15600"/>
                  </a:lnTo>
                  <a:lnTo>
                    <a:pt x="10056" y="15708"/>
                  </a:lnTo>
                  <a:lnTo>
                    <a:pt x="9675" y="15790"/>
                  </a:lnTo>
                  <a:lnTo>
                    <a:pt x="9295" y="15871"/>
                  </a:lnTo>
                  <a:lnTo>
                    <a:pt x="8887" y="15926"/>
                  </a:lnTo>
                  <a:lnTo>
                    <a:pt x="8507" y="15953"/>
                  </a:lnTo>
                  <a:lnTo>
                    <a:pt x="7692" y="15953"/>
                  </a:lnTo>
                  <a:lnTo>
                    <a:pt x="7284" y="15926"/>
                  </a:lnTo>
                  <a:lnTo>
                    <a:pt x="6876" y="15871"/>
                  </a:lnTo>
                  <a:lnTo>
                    <a:pt x="6496" y="15790"/>
                  </a:lnTo>
                  <a:lnTo>
                    <a:pt x="6115" y="15708"/>
                  </a:lnTo>
                  <a:lnTo>
                    <a:pt x="5735" y="15600"/>
                  </a:lnTo>
                  <a:lnTo>
                    <a:pt x="5382" y="15491"/>
                  </a:lnTo>
                  <a:lnTo>
                    <a:pt x="5028" y="15328"/>
                  </a:lnTo>
                  <a:lnTo>
                    <a:pt x="4675" y="15192"/>
                  </a:lnTo>
                  <a:lnTo>
                    <a:pt x="4322" y="15002"/>
                  </a:lnTo>
                  <a:lnTo>
                    <a:pt x="3996" y="14812"/>
                  </a:lnTo>
                  <a:lnTo>
                    <a:pt x="3670" y="14621"/>
                  </a:lnTo>
                  <a:lnTo>
                    <a:pt x="3371" y="14377"/>
                  </a:lnTo>
                  <a:lnTo>
                    <a:pt x="3072" y="14159"/>
                  </a:lnTo>
                  <a:lnTo>
                    <a:pt x="2800" y="13915"/>
                  </a:lnTo>
                  <a:lnTo>
                    <a:pt x="2501" y="13643"/>
                  </a:lnTo>
                  <a:lnTo>
                    <a:pt x="2257" y="13371"/>
                  </a:lnTo>
                  <a:lnTo>
                    <a:pt x="2012" y="13072"/>
                  </a:lnTo>
                  <a:lnTo>
                    <a:pt x="1767" y="12773"/>
                  </a:lnTo>
                  <a:lnTo>
                    <a:pt x="1550" y="12474"/>
                  </a:lnTo>
                  <a:lnTo>
                    <a:pt x="1333" y="12148"/>
                  </a:lnTo>
                  <a:lnTo>
                    <a:pt x="1142" y="11822"/>
                  </a:lnTo>
                  <a:lnTo>
                    <a:pt x="979" y="11496"/>
                  </a:lnTo>
                  <a:lnTo>
                    <a:pt x="816" y="11143"/>
                  </a:lnTo>
                  <a:lnTo>
                    <a:pt x="680" y="10790"/>
                  </a:lnTo>
                  <a:lnTo>
                    <a:pt x="544" y="10409"/>
                  </a:lnTo>
                  <a:lnTo>
                    <a:pt x="463" y="10029"/>
                  </a:lnTo>
                  <a:lnTo>
                    <a:pt x="354" y="9648"/>
                  </a:lnTo>
                  <a:lnTo>
                    <a:pt x="300" y="9268"/>
                  </a:lnTo>
                  <a:lnTo>
                    <a:pt x="246" y="8887"/>
                  </a:lnTo>
                  <a:lnTo>
                    <a:pt x="218" y="8480"/>
                  </a:lnTo>
                  <a:lnTo>
                    <a:pt x="191" y="8072"/>
                  </a:lnTo>
                  <a:lnTo>
                    <a:pt x="218" y="7664"/>
                  </a:lnTo>
                  <a:lnTo>
                    <a:pt x="246" y="7257"/>
                  </a:lnTo>
                  <a:lnTo>
                    <a:pt x="300" y="6876"/>
                  </a:lnTo>
                  <a:lnTo>
                    <a:pt x="354" y="6469"/>
                  </a:lnTo>
                  <a:lnTo>
                    <a:pt x="463" y="6088"/>
                  </a:lnTo>
                  <a:lnTo>
                    <a:pt x="544" y="5735"/>
                  </a:lnTo>
                  <a:lnTo>
                    <a:pt x="680" y="5355"/>
                  </a:lnTo>
                  <a:lnTo>
                    <a:pt x="816" y="5001"/>
                  </a:lnTo>
                  <a:lnTo>
                    <a:pt x="979" y="4648"/>
                  </a:lnTo>
                  <a:lnTo>
                    <a:pt x="1142" y="4322"/>
                  </a:lnTo>
                  <a:lnTo>
                    <a:pt x="1333" y="3996"/>
                  </a:lnTo>
                  <a:lnTo>
                    <a:pt x="1550" y="3670"/>
                  </a:lnTo>
                  <a:lnTo>
                    <a:pt x="1767" y="3344"/>
                  </a:lnTo>
                  <a:lnTo>
                    <a:pt x="2012" y="3045"/>
                  </a:lnTo>
                  <a:lnTo>
                    <a:pt x="2257" y="2773"/>
                  </a:lnTo>
                  <a:lnTo>
                    <a:pt x="2501" y="2501"/>
                  </a:lnTo>
                  <a:lnTo>
                    <a:pt x="2800" y="2229"/>
                  </a:lnTo>
                  <a:lnTo>
                    <a:pt x="3072" y="1985"/>
                  </a:lnTo>
                  <a:lnTo>
                    <a:pt x="3371" y="1740"/>
                  </a:lnTo>
                  <a:lnTo>
                    <a:pt x="3670" y="1523"/>
                  </a:lnTo>
                  <a:lnTo>
                    <a:pt x="3996" y="1333"/>
                  </a:lnTo>
                  <a:lnTo>
                    <a:pt x="4322" y="1142"/>
                  </a:lnTo>
                  <a:lnTo>
                    <a:pt x="4675" y="952"/>
                  </a:lnTo>
                  <a:lnTo>
                    <a:pt x="5028" y="816"/>
                  </a:lnTo>
                  <a:lnTo>
                    <a:pt x="5382" y="653"/>
                  </a:lnTo>
                  <a:lnTo>
                    <a:pt x="5735" y="544"/>
                  </a:lnTo>
                  <a:lnTo>
                    <a:pt x="6115" y="436"/>
                  </a:lnTo>
                  <a:lnTo>
                    <a:pt x="6496" y="354"/>
                  </a:lnTo>
                  <a:lnTo>
                    <a:pt x="6876" y="273"/>
                  </a:lnTo>
                  <a:lnTo>
                    <a:pt x="7284" y="218"/>
                  </a:lnTo>
                  <a:lnTo>
                    <a:pt x="7692" y="191"/>
                  </a:lnTo>
                  <a:close/>
                  <a:moveTo>
                    <a:pt x="7664" y="1"/>
                  </a:moveTo>
                  <a:lnTo>
                    <a:pt x="7257" y="28"/>
                  </a:lnTo>
                  <a:lnTo>
                    <a:pt x="6849" y="82"/>
                  </a:lnTo>
                  <a:lnTo>
                    <a:pt x="6469" y="164"/>
                  </a:lnTo>
                  <a:lnTo>
                    <a:pt x="6061" y="246"/>
                  </a:lnTo>
                  <a:lnTo>
                    <a:pt x="5681" y="354"/>
                  </a:lnTo>
                  <a:lnTo>
                    <a:pt x="5300" y="490"/>
                  </a:lnTo>
                  <a:lnTo>
                    <a:pt x="4947" y="626"/>
                  </a:lnTo>
                  <a:lnTo>
                    <a:pt x="4594" y="789"/>
                  </a:lnTo>
                  <a:lnTo>
                    <a:pt x="4240" y="979"/>
                  </a:lnTo>
                  <a:lnTo>
                    <a:pt x="3914" y="1170"/>
                  </a:lnTo>
                  <a:lnTo>
                    <a:pt x="3561" y="1360"/>
                  </a:lnTo>
                  <a:lnTo>
                    <a:pt x="3262" y="1604"/>
                  </a:lnTo>
                  <a:lnTo>
                    <a:pt x="2963" y="1849"/>
                  </a:lnTo>
                  <a:lnTo>
                    <a:pt x="2664" y="2093"/>
                  </a:lnTo>
                  <a:lnTo>
                    <a:pt x="2365" y="2365"/>
                  </a:lnTo>
                  <a:lnTo>
                    <a:pt x="2121" y="2637"/>
                  </a:lnTo>
                  <a:lnTo>
                    <a:pt x="1849" y="2936"/>
                  </a:lnTo>
                  <a:lnTo>
                    <a:pt x="1604" y="3235"/>
                  </a:lnTo>
                  <a:lnTo>
                    <a:pt x="1387" y="3561"/>
                  </a:lnTo>
                  <a:lnTo>
                    <a:pt x="1170" y="3887"/>
                  </a:lnTo>
                  <a:lnTo>
                    <a:pt x="979" y="4213"/>
                  </a:lnTo>
                  <a:lnTo>
                    <a:pt x="816" y="4566"/>
                  </a:lnTo>
                  <a:lnTo>
                    <a:pt x="653" y="4920"/>
                  </a:lnTo>
                  <a:lnTo>
                    <a:pt x="490" y="5300"/>
                  </a:lnTo>
                  <a:lnTo>
                    <a:pt x="381" y="5681"/>
                  </a:lnTo>
                  <a:lnTo>
                    <a:pt x="273" y="6061"/>
                  </a:lnTo>
                  <a:lnTo>
                    <a:pt x="164" y="6442"/>
                  </a:lnTo>
                  <a:lnTo>
                    <a:pt x="110" y="6849"/>
                  </a:lnTo>
                  <a:lnTo>
                    <a:pt x="55" y="7257"/>
                  </a:lnTo>
                  <a:lnTo>
                    <a:pt x="28" y="7664"/>
                  </a:lnTo>
                  <a:lnTo>
                    <a:pt x="1" y="8072"/>
                  </a:lnTo>
                  <a:lnTo>
                    <a:pt x="28" y="8480"/>
                  </a:lnTo>
                  <a:lnTo>
                    <a:pt x="55" y="8887"/>
                  </a:lnTo>
                  <a:lnTo>
                    <a:pt x="110" y="9295"/>
                  </a:lnTo>
                  <a:lnTo>
                    <a:pt x="164" y="9703"/>
                  </a:lnTo>
                  <a:lnTo>
                    <a:pt x="273" y="10083"/>
                  </a:lnTo>
                  <a:lnTo>
                    <a:pt x="381" y="10464"/>
                  </a:lnTo>
                  <a:lnTo>
                    <a:pt x="490" y="10844"/>
                  </a:lnTo>
                  <a:lnTo>
                    <a:pt x="653" y="11224"/>
                  </a:lnTo>
                  <a:lnTo>
                    <a:pt x="816" y="11578"/>
                  </a:lnTo>
                  <a:lnTo>
                    <a:pt x="979" y="11931"/>
                  </a:lnTo>
                  <a:lnTo>
                    <a:pt x="1170" y="12257"/>
                  </a:lnTo>
                  <a:lnTo>
                    <a:pt x="1387" y="12583"/>
                  </a:lnTo>
                  <a:lnTo>
                    <a:pt x="1604" y="12909"/>
                  </a:lnTo>
                  <a:lnTo>
                    <a:pt x="1849" y="13208"/>
                  </a:lnTo>
                  <a:lnTo>
                    <a:pt x="2121" y="13507"/>
                  </a:lnTo>
                  <a:lnTo>
                    <a:pt x="2365" y="13779"/>
                  </a:lnTo>
                  <a:lnTo>
                    <a:pt x="2664" y="14051"/>
                  </a:lnTo>
                  <a:lnTo>
                    <a:pt x="2963" y="14295"/>
                  </a:lnTo>
                  <a:lnTo>
                    <a:pt x="3262" y="14540"/>
                  </a:lnTo>
                  <a:lnTo>
                    <a:pt x="3561" y="14757"/>
                  </a:lnTo>
                  <a:lnTo>
                    <a:pt x="3914" y="14975"/>
                  </a:lnTo>
                  <a:lnTo>
                    <a:pt x="4240" y="15165"/>
                  </a:lnTo>
                  <a:lnTo>
                    <a:pt x="4594" y="15355"/>
                  </a:lnTo>
                  <a:lnTo>
                    <a:pt x="4947" y="15518"/>
                  </a:lnTo>
                  <a:lnTo>
                    <a:pt x="5300" y="15654"/>
                  </a:lnTo>
                  <a:lnTo>
                    <a:pt x="5681" y="15790"/>
                  </a:lnTo>
                  <a:lnTo>
                    <a:pt x="6061" y="15899"/>
                  </a:lnTo>
                  <a:lnTo>
                    <a:pt x="6469" y="15980"/>
                  </a:lnTo>
                  <a:lnTo>
                    <a:pt x="6849" y="16062"/>
                  </a:lnTo>
                  <a:lnTo>
                    <a:pt x="7257" y="16116"/>
                  </a:lnTo>
                  <a:lnTo>
                    <a:pt x="7664" y="16143"/>
                  </a:lnTo>
                  <a:lnTo>
                    <a:pt x="8507" y="16143"/>
                  </a:lnTo>
                  <a:lnTo>
                    <a:pt x="8915" y="16116"/>
                  </a:lnTo>
                  <a:lnTo>
                    <a:pt x="9322" y="16062"/>
                  </a:lnTo>
                  <a:lnTo>
                    <a:pt x="9703" y="15980"/>
                  </a:lnTo>
                  <a:lnTo>
                    <a:pt x="10110" y="15899"/>
                  </a:lnTo>
                  <a:lnTo>
                    <a:pt x="10491" y="15790"/>
                  </a:lnTo>
                  <a:lnTo>
                    <a:pt x="10871" y="15654"/>
                  </a:lnTo>
                  <a:lnTo>
                    <a:pt x="11224" y="15518"/>
                  </a:lnTo>
                  <a:lnTo>
                    <a:pt x="11578" y="15355"/>
                  </a:lnTo>
                  <a:lnTo>
                    <a:pt x="11931" y="15165"/>
                  </a:lnTo>
                  <a:lnTo>
                    <a:pt x="12284" y="14975"/>
                  </a:lnTo>
                  <a:lnTo>
                    <a:pt x="12610" y="14757"/>
                  </a:lnTo>
                  <a:lnTo>
                    <a:pt x="12909" y="14540"/>
                  </a:lnTo>
                  <a:lnTo>
                    <a:pt x="13235" y="14295"/>
                  </a:lnTo>
                  <a:lnTo>
                    <a:pt x="13507" y="14051"/>
                  </a:lnTo>
                  <a:lnTo>
                    <a:pt x="13806" y="13779"/>
                  </a:lnTo>
                  <a:lnTo>
                    <a:pt x="14078" y="13507"/>
                  </a:lnTo>
                  <a:lnTo>
                    <a:pt x="14322" y="13208"/>
                  </a:lnTo>
                  <a:lnTo>
                    <a:pt x="14567" y="12909"/>
                  </a:lnTo>
                  <a:lnTo>
                    <a:pt x="14784" y="12583"/>
                  </a:lnTo>
                  <a:lnTo>
                    <a:pt x="15002" y="12257"/>
                  </a:lnTo>
                  <a:lnTo>
                    <a:pt x="15192" y="11931"/>
                  </a:lnTo>
                  <a:lnTo>
                    <a:pt x="15382" y="11578"/>
                  </a:lnTo>
                  <a:lnTo>
                    <a:pt x="15518" y="11224"/>
                  </a:lnTo>
                  <a:lnTo>
                    <a:pt x="15681" y="10844"/>
                  </a:lnTo>
                  <a:lnTo>
                    <a:pt x="15790" y="10464"/>
                  </a:lnTo>
                  <a:lnTo>
                    <a:pt x="15926" y="10083"/>
                  </a:lnTo>
                  <a:lnTo>
                    <a:pt x="16007" y="9703"/>
                  </a:lnTo>
                  <a:lnTo>
                    <a:pt x="16062" y="9295"/>
                  </a:lnTo>
                  <a:lnTo>
                    <a:pt x="16116" y="8887"/>
                  </a:lnTo>
                  <a:lnTo>
                    <a:pt x="16143" y="8480"/>
                  </a:lnTo>
                  <a:lnTo>
                    <a:pt x="16170" y="8072"/>
                  </a:lnTo>
                  <a:lnTo>
                    <a:pt x="16143" y="7664"/>
                  </a:lnTo>
                  <a:lnTo>
                    <a:pt x="16116" y="7257"/>
                  </a:lnTo>
                  <a:lnTo>
                    <a:pt x="16062" y="6849"/>
                  </a:lnTo>
                  <a:lnTo>
                    <a:pt x="16007" y="6442"/>
                  </a:lnTo>
                  <a:lnTo>
                    <a:pt x="15926" y="6061"/>
                  </a:lnTo>
                  <a:lnTo>
                    <a:pt x="15790" y="5681"/>
                  </a:lnTo>
                  <a:lnTo>
                    <a:pt x="15681" y="5300"/>
                  </a:lnTo>
                  <a:lnTo>
                    <a:pt x="15518" y="4920"/>
                  </a:lnTo>
                  <a:lnTo>
                    <a:pt x="15382" y="4566"/>
                  </a:lnTo>
                  <a:lnTo>
                    <a:pt x="15192" y="4213"/>
                  </a:lnTo>
                  <a:lnTo>
                    <a:pt x="15002" y="3887"/>
                  </a:lnTo>
                  <a:lnTo>
                    <a:pt x="14784" y="3561"/>
                  </a:lnTo>
                  <a:lnTo>
                    <a:pt x="14567" y="3235"/>
                  </a:lnTo>
                  <a:lnTo>
                    <a:pt x="14322" y="2936"/>
                  </a:lnTo>
                  <a:lnTo>
                    <a:pt x="14078" y="2637"/>
                  </a:lnTo>
                  <a:lnTo>
                    <a:pt x="13806" y="2365"/>
                  </a:lnTo>
                  <a:lnTo>
                    <a:pt x="13507" y="2093"/>
                  </a:lnTo>
                  <a:lnTo>
                    <a:pt x="13235" y="1849"/>
                  </a:lnTo>
                  <a:lnTo>
                    <a:pt x="12909" y="1604"/>
                  </a:lnTo>
                  <a:lnTo>
                    <a:pt x="12610" y="1360"/>
                  </a:lnTo>
                  <a:lnTo>
                    <a:pt x="12284" y="1170"/>
                  </a:lnTo>
                  <a:lnTo>
                    <a:pt x="11931" y="979"/>
                  </a:lnTo>
                  <a:lnTo>
                    <a:pt x="11578" y="789"/>
                  </a:lnTo>
                  <a:lnTo>
                    <a:pt x="11224" y="626"/>
                  </a:lnTo>
                  <a:lnTo>
                    <a:pt x="10871" y="490"/>
                  </a:lnTo>
                  <a:lnTo>
                    <a:pt x="10491" y="354"/>
                  </a:lnTo>
                  <a:lnTo>
                    <a:pt x="10110" y="246"/>
                  </a:lnTo>
                  <a:lnTo>
                    <a:pt x="9703" y="164"/>
                  </a:lnTo>
                  <a:lnTo>
                    <a:pt x="9322" y="82"/>
                  </a:lnTo>
                  <a:lnTo>
                    <a:pt x="8915" y="28"/>
                  </a:lnTo>
                  <a:lnTo>
                    <a:pt x="8507" y="1"/>
                  </a:lnTo>
                  <a:close/>
                </a:path>
              </a:pathLst>
            </a:custGeom>
            <a:solidFill>
              <a:srgbClr val="FCE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6" name="Google Shape;4726;p34"/>
            <p:cNvSpPr/>
            <p:nvPr/>
          </p:nvSpPr>
          <p:spPr>
            <a:xfrm>
              <a:off x="4218625" y="1114525"/>
              <a:ext cx="292150" cy="292150"/>
            </a:xfrm>
            <a:custGeom>
              <a:avLst/>
              <a:gdLst/>
              <a:ahLst/>
              <a:cxnLst/>
              <a:rect l="l" t="t" r="r" b="b"/>
              <a:pathLst>
                <a:path w="11686" h="11686" extrusionOk="0">
                  <a:moveTo>
                    <a:pt x="5843" y="191"/>
                  </a:moveTo>
                  <a:lnTo>
                    <a:pt x="6414" y="218"/>
                  </a:lnTo>
                  <a:lnTo>
                    <a:pt x="6957" y="299"/>
                  </a:lnTo>
                  <a:lnTo>
                    <a:pt x="7501" y="435"/>
                  </a:lnTo>
                  <a:lnTo>
                    <a:pt x="8017" y="625"/>
                  </a:lnTo>
                  <a:lnTo>
                    <a:pt x="8534" y="870"/>
                  </a:lnTo>
                  <a:lnTo>
                    <a:pt x="8996" y="1169"/>
                  </a:lnTo>
                  <a:lnTo>
                    <a:pt x="9430" y="1495"/>
                  </a:lnTo>
                  <a:lnTo>
                    <a:pt x="9838" y="1848"/>
                  </a:lnTo>
                  <a:lnTo>
                    <a:pt x="10191" y="2256"/>
                  </a:lnTo>
                  <a:lnTo>
                    <a:pt x="10517" y="2691"/>
                  </a:lnTo>
                  <a:lnTo>
                    <a:pt x="10789" y="3153"/>
                  </a:lnTo>
                  <a:lnTo>
                    <a:pt x="11034" y="3642"/>
                  </a:lnTo>
                  <a:lnTo>
                    <a:pt x="11224" y="4158"/>
                  </a:lnTo>
                  <a:lnTo>
                    <a:pt x="11360" y="4702"/>
                  </a:lnTo>
                  <a:lnTo>
                    <a:pt x="11441" y="5272"/>
                  </a:lnTo>
                  <a:lnTo>
                    <a:pt x="11469" y="5843"/>
                  </a:lnTo>
                  <a:lnTo>
                    <a:pt x="11441" y="6414"/>
                  </a:lnTo>
                  <a:lnTo>
                    <a:pt x="11360" y="6984"/>
                  </a:lnTo>
                  <a:lnTo>
                    <a:pt x="11224" y="7528"/>
                  </a:lnTo>
                  <a:lnTo>
                    <a:pt x="11034" y="8044"/>
                  </a:lnTo>
                  <a:lnTo>
                    <a:pt x="10789" y="8533"/>
                  </a:lnTo>
                  <a:lnTo>
                    <a:pt x="10517" y="8995"/>
                  </a:lnTo>
                  <a:lnTo>
                    <a:pt x="10191" y="9430"/>
                  </a:lnTo>
                  <a:lnTo>
                    <a:pt x="9838" y="9838"/>
                  </a:lnTo>
                  <a:lnTo>
                    <a:pt x="9430" y="10191"/>
                  </a:lnTo>
                  <a:lnTo>
                    <a:pt x="8996" y="10517"/>
                  </a:lnTo>
                  <a:lnTo>
                    <a:pt x="8534" y="10816"/>
                  </a:lnTo>
                  <a:lnTo>
                    <a:pt x="8017" y="11034"/>
                  </a:lnTo>
                  <a:lnTo>
                    <a:pt x="7501" y="11224"/>
                  </a:lnTo>
                  <a:lnTo>
                    <a:pt x="6957" y="11387"/>
                  </a:lnTo>
                  <a:lnTo>
                    <a:pt x="6414" y="11468"/>
                  </a:lnTo>
                  <a:lnTo>
                    <a:pt x="5843" y="11496"/>
                  </a:lnTo>
                  <a:lnTo>
                    <a:pt x="5245" y="11468"/>
                  </a:lnTo>
                  <a:lnTo>
                    <a:pt x="4702" y="11387"/>
                  </a:lnTo>
                  <a:lnTo>
                    <a:pt x="4158" y="11224"/>
                  </a:lnTo>
                  <a:lnTo>
                    <a:pt x="3642" y="11034"/>
                  </a:lnTo>
                  <a:lnTo>
                    <a:pt x="3153" y="10816"/>
                  </a:lnTo>
                  <a:lnTo>
                    <a:pt x="2664" y="10517"/>
                  </a:lnTo>
                  <a:lnTo>
                    <a:pt x="2229" y="10191"/>
                  </a:lnTo>
                  <a:lnTo>
                    <a:pt x="1848" y="9838"/>
                  </a:lnTo>
                  <a:lnTo>
                    <a:pt x="1468" y="9430"/>
                  </a:lnTo>
                  <a:lnTo>
                    <a:pt x="1142" y="8995"/>
                  </a:lnTo>
                  <a:lnTo>
                    <a:pt x="870" y="8533"/>
                  </a:lnTo>
                  <a:lnTo>
                    <a:pt x="626" y="8044"/>
                  </a:lnTo>
                  <a:lnTo>
                    <a:pt x="435" y="7528"/>
                  </a:lnTo>
                  <a:lnTo>
                    <a:pt x="299" y="6984"/>
                  </a:lnTo>
                  <a:lnTo>
                    <a:pt x="218" y="6414"/>
                  </a:lnTo>
                  <a:lnTo>
                    <a:pt x="191" y="5843"/>
                  </a:lnTo>
                  <a:lnTo>
                    <a:pt x="218" y="5272"/>
                  </a:lnTo>
                  <a:lnTo>
                    <a:pt x="299" y="4702"/>
                  </a:lnTo>
                  <a:lnTo>
                    <a:pt x="435" y="4158"/>
                  </a:lnTo>
                  <a:lnTo>
                    <a:pt x="626" y="3642"/>
                  </a:lnTo>
                  <a:lnTo>
                    <a:pt x="870" y="3153"/>
                  </a:lnTo>
                  <a:lnTo>
                    <a:pt x="1142" y="2691"/>
                  </a:lnTo>
                  <a:lnTo>
                    <a:pt x="1468" y="2256"/>
                  </a:lnTo>
                  <a:lnTo>
                    <a:pt x="1848" y="1848"/>
                  </a:lnTo>
                  <a:lnTo>
                    <a:pt x="2229" y="1495"/>
                  </a:lnTo>
                  <a:lnTo>
                    <a:pt x="2664" y="1169"/>
                  </a:lnTo>
                  <a:lnTo>
                    <a:pt x="3153" y="870"/>
                  </a:lnTo>
                  <a:lnTo>
                    <a:pt x="3642" y="625"/>
                  </a:lnTo>
                  <a:lnTo>
                    <a:pt x="4158" y="435"/>
                  </a:lnTo>
                  <a:lnTo>
                    <a:pt x="4702" y="299"/>
                  </a:lnTo>
                  <a:lnTo>
                    <a:pt x="5245" y="218"/>
                  </a:lnTo>
                  <a:lnTo>
                    <a:pt x="5843" y="191"/>
                  </a:lnTo>
                  <a:close/>
                  <a:moveTo>
                    <a:pt x="5843" y="0"/>
                  </a:moveTo>
                  <a:lnTo>
                    <a:pt x="5245" y="28"/>
                  </a:lnTo>
                  <a:lnTo>
                    <a:pt x="4648" y="109"/>
                  </a:lnTo>
                  <a:lnTo>
                    <a:pt x="4104" y="272"/>
                  </a:lnTo>
                  <a:lnTo>
                    <a:pt x="3561" y="462"/>
                  </a:lnTo>
                  <a:lnTo>
                    <a:pt x="3044" y="707"/>
                  </a:lnTo>
                  <a:lnTo>
                    <a:pt x="2555" y="1006"/>
                  </a:lnTo>
                  <a:lnTo>
                    <a:pt x="2120" y="1332"/>
                  </a:lnTo>
                  <a:lnTo>
                    <a:pt x="1713" y="1712"/>
                  </a:lnTo>
                  <a:lnTo>
                    <a:pt x="1332" y="2120"/>
                  </a:lnTo>
                  <a:lnTo>
                    <a:pt x="979" y="2582"/>
                  </a:lnTo>
                  <a:lnTo>
                    <a:pt x="707" y="3071"/>
                  </a:lnTo>
                  <a:lnTo>
                    <a:pt x="463" y="3560"/>
                  </a:lnTo>
                  <a:lnTo>
                    <a:pt x="245" y="4104"/>
                  </a:lnTo>
                  <a:lnTo>
                    <a:pt x="109" y="4675"/>
                  </a:lnTo>
                  <a:lnTo>
                    <a:pt x="28" y="5245"/>
                  </a:lnTo>
                  <a:lnTo>
                    <a:pt x="1" y="5843"/>
                  </a:lnTo>
                  <a:lnTo>
                    <a:pt x="28" y="6441"/>
                  </a:lnTo>
                  <a:lnTo>
                    <a:pt x="109" y="7012"/>
                  </a:lnTo>
                  <a:lnTo>
                    <a:pt x="245" y="7582"/>
                  </a:lnTo>
                  <a:lnTo>
                    <a:pt x="463" y="8126"/>
                  </a:lnTo>
                  <a:lnTo>
                    <a:pt x="707" y="8615"/>
                  </a:lnTo>
                  <a:lnTo>
                    <a:pt x="979" y="9104"/>
                  </a:lnTo>
                  <a:lnTo>
                    <a:pt x="1332" y="9566"/>
                  </a:lnTo>
                  <a:lnTo>
                    <a:pt x="1713" y="9974"/>
                  </a:lnTo>
                  <a:lnTo>
                    <a:pt x="2120" y="10354"/>
                  </a:lnTo>
                  <a:lnTo>
                    <a:pt x="2555" y="10680"/>
                  </a:lnTo>
                  <a:lnTo>
                    <a:pt x="3044" y="10979"/>
                  </a:lnTo>
                  <a:lnTo>
                    <a:pt x="3561" y="11224"/>
                  </a:lnTo>
                  <a:lnTo>
                    <a:pt x="4104" y="11414"/>
                  </a:lnTo>
                  <a:lnTo>
                    <a:pt x="4648" y="11577"/>
                  </a:lnTo>
                  <a:lnTo>
                    <a:pt x="5245" y="11659"/>
                  </a:lnTo>
                  <a:lnTo>
                    <a:pt x="5843" y="11686"/>
                  </a:lnTo>
                  <a:lnTo>
                    <a:pt x="6441" y="11659"/>
                  </a:lnTo>
                  <a:lnTo>
                    <a:pt x="7012" y="11577"/>
                  </a:lnTo>
                  <a:lnTo>
                    <a:pt x="7555" y="11414"/>
                  </a:lnTo>
                  <a:lnTo>
                    <a:pt x="8099" y="11224"/>
                  </a:lnTo>
                  <a:lnTo>
                    <a:pt x="8615" y="10979"/>
                  </a:lnTo>
                  <a:lnTo>
                    <a:pt x="9104" y="10680"/>
                  </a:lnTo>
                  <a:lnTo>
                    <a:pt x="9539" y="10354"/>
                  </a:lnTo>
                  <a:lnTo>
                    <a:pt x="9974" y="9974"/>
                  </a:lnTo>
                  <a:lnTo>
                    <a:pt x="10327" y="9566"/>
                  </a:lnTo>
                  <a:lnTo>
                    <a:pt x="10680" y="9104"/>
                  </a:lnTo>
                  <a:lnTo>
                    <a:pt x="10979" y="8615"/>
                  </a:lnTo>
                  <a:lnTo>
                    <a:pt x="11224" y="8126"/>
                  </a:lnTo>
                  <a:lnTo>
                    <a:pt x="11414" y="7582"/>
                  </a:lnTo>
                  <a:lnTo>
                    <a:pt x="11550" y="7012"/>
                  </a:lnTo>
                  <a:lnTo>
                    <a:pt x="11632" y="6441"/>
                  </a:lnTo>
                  <a:lnTo>
                    <a:pt x="11686" y="5843"/>
                  </a:lnTo>
                  <a:lnTo>
                    <a:pt x="11632" y="5245"/>
                  </a:lnTo>
                  <a:lnTo>
                    <a:pt x="11550" y="4675"/>
                  </a:lnTo>
                  <a:lnTo>
                    <a:pt x="11414" y="4104"/>
                  </a:lnTo>
                  <a:lnTo>
                    <a:pt x="11224" y="3560"/>
                  </a:lnTo>
                  <a:lnTo>
                    <a:pt x="10979" y="3071"/>
                  </a:lnTo>
                  <a:lnTo>
                    <a:pt x="10680" y="2582"/>
                  </a:lnTo>
                  <a:lnTo>
                    <a:pt x="10327" y="2120"/>
                  </a:lnTo>
                  <a:lnTo>
                    <a:pt x="9974" y="1712"/>
                  </a:lnTo>
                  <a:lnTo>
                    <a:pt x="9539" y="1332"/>
                  </a:lnTo>
                  <a:lnTo>
                    <a:pt x="9104" y="1006"/>
                  </a:lnTo>
                  <a:lnTo>
                    <a:pt x="8615" y="707"/>
                  </a:lnTo>
                  <a:lnTo>
                    <a:pt x="8099" y="462"/>
                  </a:lnTo>
                  <a:lnTo>
                    <a:pt x="7555" y="272"/>
                  </a:lnTo>
                  <a:lnTo>
                    <a:pt x="7012" y="109"/>
                  </a:lnTo>
                  <a:lnTo>
                    <a:pt x="6441" y="28"/>
                  </a:lnTo>
                  <a:lnTo>
                    <a:pt x="5843" y="0"/>
                  </a:lnTo>
                  <a:close/>
                </a:path>
              </a:pathLst>
            </a:custGeom>
            <a:solidFill>
              <a:srgbClr val="FCE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7" name="Google Shape;4727;p34"/>
            <p:cNvSpPr/>
            <p:nvPr/>
          </p:nvSpPr>
          <p:spPr>
            <a:xfrm>
              <a:off x="4270250" y="1166825"/>
              <a:ext cx="188225" cy="187550"/>
            </a:xfrm>
            <a:custGeom>
              <a:avLst/>
              <a:gdLst/>
              <a:ahLst/>
              <a:cxnLst/>
              <a:rect l="l" t="t" r="r" b="b"/>
              <a:pathLst>
                <a:path w="7529" h="7502" extrusionOk="0">
                  <a:moveTo>
                    <a:pt x="4132" y="191"/>
                  </a:moveTo>
                  <a:lnTo>
                    <a:pt x="4485" y="245"/>
                  </a:lnTo>
                  <a:lnTo>
                    <a:pt x="4838" y="354"/>
                  </a:lnTo>
                  <a:lnTo>
                    <a:pt x="5164" y="463"/>
                  </a:lnTo>
                  <a:lnTo>
                    <a:pt x="5463" y="626"/>
                  </a:lnTo>
                  <a:lnTo>
                    <a:pt x="5762" y="789"/>
                  </a:lnTo>
                  <a:lnTo>
                    <a:pt x="6034" y="1006"/>
                  </a:lnTo>
                  <a:lnTo>
                    <a:pt x="6278" y="1224"/>
                  </a:lnTo>
                  <a:lnTo>
                    <a:pt x="6523" y="1496"/>
                  </a:lnTo>
                  <a:lnTo>
                    <a:pt x="6713" y="1767"/>
                  </a:lnTo>
                  <a:lnTo>
                    <a:pt x="6903" y="2039"/>
                  </a:lnTo>
                  <a:lnTo>
                    <a:pt x="7039" y="2365"/>
                  </a:lnTo>
                  <a:lnTo>
                    <a:pt x="7175" y="2691"/>
                  </a:lnTo>
                  <a:lnTo>
                    <a:pt x="7257" y="3045"/>
                  </a:lnTo>
                  <a:lnTo>
                    <a:pt x="7311" y="3398"/>
                  </a:lnTo>
                  <a:lnTo>
                    <a:pt x="7338" y="3751"/>
                  </a:lnTo>
                  <a:lnTo>
                    <a:pt x="7311" y="4104"/>
                  </a:lnTo>
                  <a:lnTo>
                    <a:pt x="7257" y="4458"/>
                  </a:lnTo>
                  <a:lnTo>
                    <a:pt x="7175" y="4811"/>
                  </a:lnTo>
                  <a:lnTo>
                    <a:pt x="7039" y="5137"/>
                  </a:lnTo>
                  <a:lnTo>
                    <a:pt x="6903" y="5436"/>
                  </a:lnTo>
                  <a:lnTo>
                    <a:pt x="6713" y="5735"/>
                  </a:lnTo>
                  <a:lnTo>
                    <a:pt x="6523" y="6007"/>
                  </a:lnTo>
                  <a:lnTo>
                    <a:pt x="6278" y="6278"/>
                  </a:lnTo>
                  <a:lnTo>
                    <a:pt x="6034" y="6496"/>
                  </a:lnTo>
                  <a:lnTo>
                    <a:pt x="5762" y="6713"/>
                  </a:lnTo>
                  <a:lnTo>
                    <a:pt x="5463" y="6876"/>
                  </a:lnTo>
                  <a:lnTo>
                    <a:pt x="5164" y="7039"/>
                  </a:lnTo>
                  <a:lnTo>
                    <a:pt x="4838" y="7148"/>
                  </a:lnTo>
                  <a:lnTo>
                    <a:pt x="4485" y="7230"/>
                  </a:lnTo>
                  <a:lnTo>
                    <a:pt x="4132" y="7284"/>
                  </a:lnTo>
                  <a:lnTo>
                    <a:pt x="3778" y="7311"/>
                  </a:lnTo>
                  <a:lnTo>
                    <a:pt x="3398" y="7284"/>
                  </a:lnTo>
                  <a:lnTo>
                    <a:pt x="3045" y="7230"/>
                  </a:lnTo>
                  <a:lnTo>
                    <a:pt x="2718" y="7148"/>
                  </a:lnTo>
                  <a:lnTo>
                    <a:pt x="2392" y="7039"/>
                  </a:lnTo>
                  <a:lnTo>
                    <a:pt x="2066" y="6876"/>
                  </a:lnTo>
                  <a:lnTo>
                    <a:pt x="1767" y="6713"/>
                  </a:lnTo>
                  <a:lnTo>
                    <a:pt x="1496" y="6496"/>
                  </a:lnTo>
                  <a:lnTo>
                    <a:pt x="1251" y="6278"/>
                  </a:lnTo>
                  <a:lnTo>
                    <a:pt x="1006" y="6007"/>
                  </a:lnTo>
                  <a:lnTo>
                    <a:pt x="816" y="5735"/>
                  </a:lnTo>
                  <a:lnTo>
                    <a:pt x="626" y="5436"/>
                  </a:lnTo>
                  <a:lnTo>
                    <a:pt x="490" y="5137"/>
                  </a:lnTo>
                  <a:lnTo>
                    <a:pt x="354" y="4811"/>
                  </a:lnTo>
                  <a:lnTo>
                    <a:pt x="273" y="4458"/>
                  </a:lnTo>
                  <a:lnTo>
                    <a:pt x="218" y="4104"/>
                  </a:lnTo>
                  <a:lnTo>
                    <a:pt x="191" y="3751"/>
                  </a:lnTo>
                  <a:lnTo>
                    <a:pt x="218" y="3398"/>
                  </a:lnTo>
                  <a:lnTo>
                    <a:pt x="273" y="3045"/>
                  </a:lnTo>
                  <a:lnTo>
                    <a:pt x="354" y="2691"/>
                  </a:lnTo>
                  <a:lnTo>
                    <a:pt x="490" y="2365"/>
                  </a:lnTo>
                  <a:lnTo>
                    <a:pt x="626" y="2039"/>
                  </a:lnTo>
                  <a:lnTo>
                    <a:pt x="816" y="1767"/>
                  </a:lnTo>
                  <a:lnTo>
                    <a:pt x="1006" y="1496"/>
                  </a:lnTo>
                  <a:lnTo>
                    <a:pt x="1251" y="1224"/>
                  </a:lnTo>
                  <a:lnTo>
                    <a:pt x="1496" y="1006"/>
                  </a:lnTo>
                  <a:lnTo>
                    <a:pt x="1767" y="789"/>
                  </a:lnTo>
                  <a:lnTo>
                    <a:pt x="2066" y="626"/>
                  </a:lnTo>
                  <a:lnTo>
                    <a:pt x="2392" y="463"/>
                  </a:lnTo>
                  <a:lnTo>
                    <a:pt x="2718" y="354"/>
                  </a:lnTo>
                  <a:lnTo>
                    <a:pt x="3045" y="245"/>
                  </a:lnTo>
                  <a:lnTo>
                    <a:pt x="3398" y="191"/>
                  </a:lnTo>
                  <a:close/>
                  <a:moveTo>
                    <a:pt x="3371" y="1"/>
                  </a:moveTo>
                  <a:lnTo>
                    <a:pt x="3017" y="55"/>
                  </a:lnTo>
                  <a:lnTo>
                    <a:pt x="2664" y="164"/>
                  </a:lnTo>
                  <a:lnTo>
                    <a:pt x="2311" y="300"/>
                  </a:lnTo>
                  <a:lnTo>
                    <a:pt x="1985" y="436"/>
                  </a:lnTo>
                  <a:lnTo>
                    <a:pt x="1659" y="626"/>
                  </a:lnTo>
                  <a:lnTo>
                    <a:pt x="1387" y="843"/>
                  </a:lnTo>
                  <a:lnTo>
                    <a:pt x="1115" y="1088"/>
                  </a:lnTo>
                  <a:lnTo>
                    <a:pt x="870" y="1360"/>
                  </a:lnTo>
                  <a:lnTo>
                    <a:pt x="653" y="1659"/>
                  </a:lnTo>
                  <a:lnTo>
                    <a:pt x="463" y="1957"/>
                  </a:lnTo>
                  <a:lnTo>
                    <a:pt x="300" y="2284"/>
                  </a:lnTo>
                  <a:lnTo>
                    <a:pt x="191" y="2637"/>
                  </a:lnTo>
                  <a:lnTo>
                    <a:pt x="82" y="2990"/>
                  </a:lnTo>
                  <a:lnTo>
                    <a:pt x="28" y="3371"/>
                  </a:lnTo>
                  <a:lnTo>
                    <a:pt x="1" y="3751"/>
                  </a:lnTo>
                  <a:lnTo>
                    <a:pt x="28" y="4132"/>
                  </a:lnTo>
                  <a:lnTo>
                    <a:pt x="82" y="4512"/>
                  </a:lnTo>
                  <a:lnTo>
                    <a:pt x="191" y="4865"/>
                  </a:lnTo>
                  <a:lnTo>
                    <a:pt x="300" y="5219"/>
                  </a:lnTo>
                  <a:lnTo>
                    <a:pt x="463" y="5545"/>
                  </a:lnTo>
                  <a:lnTo>
                    <a:pt x="653" y="5844"/>
                  </a:lnTo>
                  <a:lnTo>
                    <a:pt x="870" y="6143"/>
                  </a:lnTo>
                  <a:lnTo>
                    <a:pt x="1115" y="6414"/>
                  </a:lnTo>
                  <a:lnTo>
                    <a:pt x="1387" y="6659"/>
                  </a:lnTo>
                  <a:lnTo>
                    <a:pt x="1659" y="6876"/>
                  </a:lnTo>
                  <a:lnTo>
                    <a:pt x="1985" y="7039"/>
                  </a:lnTo>
                  <a:lnTo>
                    <a:pt x="2311" y="7202"/>
                  </a:lnTo>
                  <a:lnTo>
                    <a:pt x="2664" y="7338"/>
                  </a:lnTo>
                  <a:lnTo>
                    <a:pt x="3017" y="7420"/>
                  </a:lnTo>
                  <a:lnTo>
                    <a:pt x="3371" y="7474"/>
                  </a:lnTo>
                  <a:lnTo>
                    <a:pt x="3778" y="7501"/>
                  </a:lnTo>
                  <a:lnTo>
                    <a:pt x="4159" y="7474"/>
                  </a:lnTo>
                  <a:lnTo>
                    <a:pt x="4512" y="7420"/>
                  </a:lnTo>
                  <a:lnTo>
                    <a:pt x="4892" y="7338"/>
                  </a:lnTo>
                  <a:lnTo>
                    <a:pt x="5219" y="7202"/>
                  </a:lnTo>
                  <a:lnTo>
                    <a:pt x="5545" y="7039"/>
                  </a:lnTo>
                  <a:lnTo>
                    <a:pt x="5871" y="6876"/>
                  </a:lnTo>
                  <a:lnTo>
                    <a:pt x="6143" y="6659"/>
                  </a:lnTo>
                  <a:lnTo>
                    <a:pt x="6414" y="6414"/>
                  </a:lnTo>
                  <a:lnTo>
                    <a:pt x="6659" y="6143"/>
                  </a:lnTo>
                  <a:lnTo>
                    <a:pt x="6876" y="5844"/>
                  </a:lnTo>
                  <a:lnTo>
                    <a:pt x="7066" y="5545"/>
                  </a:lnTo>
                  <a:lnTo>
                    <a:pt x="7230" y="5219"/>
                  </a:lnTo>
                  <a:lnTo>
                    <a:pt x="7365" y="4865"/>
                  </a:lnTo>
                  <a:lnTo>
                    <a:pt x="7447" y="4512"/>
                  </a:lnTo>
                  <a:lnTo>
                    <a:pt x="7501" y="4132"/>
                  </a:lnTo>
                  <a:lnTo>
                    <a:pt x="7528" y="3751"/>
                  </a:lnTo>
                  <a:lnTo>
                    <a:pt x="7501" y="3371"/>
                  </a:lnTo>
                  <a:lnTo>
                    <a:pt x="7447" y="2990"/>
                  </a:lnTo>
                  <a:lnTo>
                    <a:pt x="7365" y="2637"/>
                  </a:lnTo>
                  <a:lnTo>
                    <a:pt x="7230" y="2284"/>
                  </a:lnTo>
                  <a:lnTo>
                    <a:pt x="7066" y="1957"/>
                  </a:lnTo>
                  <a:lnTo>
                    <a:pt x="6876" y="1659"/>
                  </a:lnTo>
                  <a:lnTo>
                    <a:pt x="6659" y="1360"/>
                  </a:lnTo>
                  <a:lnTo>
                    <a:pt x="6414" y="1088"/>
                  </a:lnTo>
                  <a:lnTo>
                    <a:pt x="6143" y="843"/>
                  </a:lnTo>
                  <a:lnTo>
                    <a:pt x="5871" y="626"/>
                  </a:lnTo>
                  <a:lnTo>
                    <a:pt x="5545" y="436"/>
                  </a:lnTo>
                  <a:lnTo>
                    <a:pt x="5219" y="300"/>
                  </a:lnTo>
                  <a:lnTo>
                    <a:pt x="4892" y="164"/>
                  </a:lnTo>
                  <a:lnTo>
                    <a:pt x="4512" y="55"/>
                  </a:lnTo>
                  <a:lnTo>
                    <a:pt x="4159" y="1"/>
                  </a:lnTo>
                  <a:close/>
                </a:path>
              </a:pathLst>
            </a:custGeom>
            <a:solidFill>
              <a:srgbClr val="FCE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8" name="Google Shape;4728;p34"/>
            <p:cNvSpPr/>
            <p:nvPr/>
          </p:nvSpPr>
          <p:spPr>
            <a:xfrm>
              <a:off x="4326650" y="1222550"/>
              <a:ext cx="76125" cy="76100"/>
            </a:xfrm>
            <a:custGeom>
              <a:avLst/>
              <a:gdLst/>
              <a:ahLst/>
              <a:cxnLst/>
              <a:rect l="l" t="t" r="r" b="b"/>
              <a:pathLst>
                <a:path w="3045" h="3044" extrusionOk="0">
                  <a:moveTo>
                    <a:pt x="1522" y="190"/>
                  </a:moveTo>
                  <a:lnTo>
                    <a:pt x="1767" y="218"/>
                  </a:lnTo>
                  <a:lnTo>
                    <a:pt x="2039" y="299"/>
                  </a:lnTo>
                  <a:lnTo>
                    <a:pt x="2256" y="408"/>
                  </a:lnTo>
                  <a:lnTo>
                    <a:pt x="2446" y="571"/>
                  </a:lnTo>
                  <a:lnTo>
                    <a:pt x="2609" y="788"/>
                  </a:lnTo>
                  <a:lnTo>
                    <a:pt x="2745" y="1006"/>
                  </a:lnTo>
                  <a:lnTo>
                    <a:pt x="2799" y="1250"/>
                  </a:lnTo>
                  <a:lnTo>
                    <a:pt x="2827" y="1522"/>
                  </a:lnTo>
                  <a:lnTo>
                    <a:pt x="2799" y="1794"/>
                  </a:lnTo>
                  <a:lnTo>
                    <a:pt x="2745" y="2038"/>
                  </a:lnTo>
                  <a:lnTo>
                    <a:pt x="2609" y="2256"/>
                  </a:lnTo>
                  <a:lnTo>
                    <a:pt x="2446" y="2446"/>
                  </a:lnTo>
                  <a:lnTo>
                    <a:pt x="2256" y="2609"/>
                  </a:lnTo>
                  <a:lnTo>
                    <a:pt x="2039" y="2745"/>
                  </a:lnTo>
                  <a:lnTo>
                    <a:pt x="1767" y="2826"/>
                  </a:lnTo>
                  <a:lnTo>
                    <a:pt x="1522" y="2854"/>
                  </a:lnTo>
                  <a:lnTo>
                    <a:pt x="1250" y="2826"/>
                  </a:lnTo>
                  <a:lnTo>
                    <a:pt x="1006" y="2745"/>
                  </a:lnTo>
                  <a:lnTo>
                    <a:pt x="761" y="2609"/>
                  </a:lnTo>
                  <a:lnTo>
                    <a:pt x="571" y="2446"/>
                  </a:lnTo>
                  <a:lnTo>
                    <a:pt x="408" y="2256"/>
                  </a:lnTo>
                  <a:lnTo>
                    <a:pt x="299" y="2038"/>
                  </a:lnTo>
                  <a:lnTo>
                    <a:pt x="218" y="1794"/>
                  </a:lnTo>
                  <a:lnTo>
                    <a:pt x="191" y="1522"/>
                  </a:lnTo>
                  <a:lnTo>
                    <a:pt x="218" y="1250"/>
                  </a:lnTo>
                  <a:lnTo>
                    <a:pt x="299" y="1006"/>
                  </a:lnTo>
                  <a:lnTo>
                    <a:pt x="408" y="788"/>
                  </a:lnTo>
                  <a:lnTo>
                    <a:pt x="571" y="571"/>
                  </a:lnTo>
                  <a:lnTo>
                    <a:pt x="761" y="408"/>
                  </a:lnTo>
                  <a:lnTo>
                    <a:pt x="1006" y="299"/>
                  </a:lnTo>
                  <a:lnTo>
                    <a:pt x="1250" y="218"/>
                  </a:lnTo>
                  <a:lnTo>
                    <a:pt x="1522" y="190"/>
                  </a:lnTo>
                  <a:close/>
                  <a:moveTo>
                    <a:pt x="1522" y="0"/>
                  </a:moveTo>
                  <a:lnTo>
                    <a:pt x="1196" y="27"/>
                  </a:lnTo>
                  <a:lnTo>
                    <a:pt x="924" y="109"/>
                  </a:lnTo>
                  <a:lnTo>
                    <a:pt x="653" y="272"/>
                  </a:lnTo>
                  <a:lnTo>
                    <a:pt x="435" y="435"/>
                  </a:lnTo>
                  <a:lnTo>
                    <a:pt x="245" y="680"/>
                  </a:lnTo>
                  <a:lnTo>
                    <a:pt x="109" y="924"/>
                  </a:lnTo>
                  <a:lnTo>
                    <a:pt x="28" y="1223"/>
                  </a:lnTo>
                  <a:lnTo>
                    <a:pt x="0" y="1522"/>
                  </a:lnTo>
                  <a:lnTo>
                    <a:pt x="28" y="1821"/>
                  </a:lnTo>
                  <a:lnTo>
                    <a:pt x="109" y="2120"/>
                  </a:lnTo>
                  <a:lnTo>
                    <a:pt x="245" y="2365"/>
                  </a:lnTo>
                  <a:lnTo>
                    <a:pt x="435" y="2582"/>
                  </a:lnTo>
                  <a:lnTo>
                    <a:pt x="653" y="2772"/>
                  </a:lnTo>
                  <a:lnTo>
                    <a:pt x="924" y="2908"/>
                  </a:lnTo>
                  <a:lnTo>
                    <a:pt x="1196" y="3017"/>
                  </a:lnTo>
                  <a:lnTo>
                    <a:pt x="1522" y="3044"/>
                  </a:lnTo>
                  <a:lnTo>
                    <a:pt x="1821" y="3017"/>
                  </a:lnTo>
                  <a:lnTo>
                    <a:pt x="2093" y="2908"/>
                  </a:lnTo>
                  <a:lnTo>
                    <a:pt x="2365" y="2772"/>
                  </a:lnTo>
                  <a:lnTo>
                    <a:pt x="2582" y="2582"/>
                  </a:lnTo>
                  <a:lnTo>
                    <a:pt x="2772" y="2365"/>
                  </a:lnTo>
                  <a:lnTo>
                    <a:pt x="2908" y="2120"/>
                  </a:lnTo>
                  <a:lnTo>
                    <a:pt x="2990" y="1821"/>
                  </a:lnTo>
                  <a:lnTo>
                    <a:pt x="3044" y="1522"/>
                  </a:lnTo>
                  <a:lnTo>
                    <a:pt x="2990" y="1223"/>
                  </a:lnTo>
                  <a:lnTo>
                    <a:pt x="2908" y="924"/>
                  </a:lnTo>
                  <a:lnTo>
                    <a:pt x="2772" y="680"/>
                  </a:lnTo>
                  <a:lnTo>
                    <a:pt x="2582" y="435"/>
                  </a:lnTo>
                  <a:lnTo>
                    <a:pt x="2365" y="272"/>
                  </a:lnTo>
                  <a:lnTo>
                    <a:pt x="2093" y="109"/>
                  </a:lnTo>
                  <a:lnTo>
                    <a:pt x="1821" y="27"/>
                  </a:lnTo>
                  <a:lnTo>
                    <a:pt x="1522" y="0"/>
                  </a:lnTo>
                  <a:close/>
                </a:path>
              </a:pathLst>
            </a:custGeom>
            <a:solidFill>
              <a:srgbClr val="FCE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29" name="Google Shape;4729;p34"/>
          <p:cNvSpPr/>
          <p:nvPr/>
        </p:nvSpPr>
        <p:spPr>
          <a:xfrm rot="10800000">
            <a:off x="15103832" y="4691106"/>
            <a:ext cx="3999693" cy="4128883"/>
          </a:xfrm>
          <a:custGeom>
            <a:avLst/>
            <a:gdLst/>
            <a:ahLst/>
            <a:cxnLst/>
            <a:rect l="l" t="t" r="r" b="b"/>
            <a:pathLst>
              <a:path w="21106" h="44674" extrusionOk="0">
                <a:moveTo>
                  <a:pt x="1625" y="3430"/>
                </a:moveTo>
                <a:lnTo>
                  <a:pt x="1625" y="6868"/>
                </a:lnTo>
                <a:lnTo>
                  <a:pt x="3249" y="6868"/>
                </a:lnTo>
                <a:lnTo>
                  <a:pt x="3249" y="3430"/>
                </a:lnTo>
                <a:close/>
                <a:moveTo>
                  <a:pt x="17857" y="3430"/>
                </a:moveTo>
                <a:lnTo>
                  <a:pt x="17857" y="6868"/>
                </a:lnTo>
                <a:lnTo>
                  <a:pt x="19481" y="6868"/>
                </a:lnTo>
                <a:lnTo>
                  <a:pt x="19481" y="3430"/>
                </a:lnTo>
                <a:close/>
                <a:moveTo>
                  <a:pt x="3249" y="6868"/>
                </a:moveTo>
                <a:lnTo>
                  <a:pt x="3249" y="10307"/>
                </a:lnTo>
                <a:lnTo>
                  <a:pt x="4873" y="10307"/>
                </a:lnTo>
                <a:lnTo>
                  <a:pt x="4873" y="6868"/>
                </a:lnTo>
                <a:close/>
                <a:moveTo>
                  <a:pt x="16233" y="6868"/>
                </a:moveTo>
                <a:lnTo>
                  <a:pt x="16233" y="10307"/>
                </a:lnTo>
                <a:lnTo>
                  <a:pt x="17857" y="10307"/>
                </a:lnTo>
                <a:lnTo>
                  <a:pt x="17857" y="6868"/>
                </a:lnTo>
                <a:close/>
                <a:moveTo>
                  <a:pt x="4873" y="10307"/>
                </a:moveTo>
                <a:lnTo>
                  <a:pt x="4873" y="13746"/>
                </a:lnTo>
                <a:lnTo>
                  <a:pt x="6493" y="13746"/>
                </a:lnTo>
                <a:lnTo>
                  <a:pt x="6493" y="10307"/>
                </a:lnTo>
                <a:close/>
                <a:moveTo>
                  <a:pt x="14609" y="10307"/>
                </a:moveTo>
                <a:lnTo>
                  <a:pt x="14609" y="13746"/>
                </a:lnTo>
                <a:lnTo>
                  <a:pt x="16233" y="13746"/>
                </a:lnTo>
                <a:lnTo>
                  <a:pt x="16233" y="10307"/>
                </a:lnTo>
                <a:close/>
                <a:moveTo>
                  <a:pt x="6493" y="13746"/>
                </a:moveTo>
                <a:lnTo>
                  <a:pt x="6493" y="17184"/>
                </a:lnTo>
                <a:lnTo>
                  <a:pt x="8117" y="17184"/>
                </a:lnTo>
                <a:lnTo>
                  <a:pt x="8117" y="13746"/>
                </a:lnTo>
                <a:close/>
                <a:moveTo>
                  <a:pt x="12989" y="13746"/>
                </a:moveTo>
                <a:lnTo>
                  <a:pt x="12989" y="17184"/>
                </a:lnTo>
                <a:lnTo>
                  <a:pt x="14609" y="17184"/>
                </a:lnTo>
                <a:lnTo>
                  <a:pt x="14609" y="13746"/>
                </a:lnTo>
                <a:close/>
                <a:moveTo>
                  <a:pt x="6493" y="27490"/>
                </a:moveTo>
                <a:lnTo>
                  <a:pt x="6493" y="30929"/>
                </a:lnTo>
                <a:lnTo>
                  <a:pt x="8117" y="30929"/>
                </a:lnTo>
                <a:lnTo>
                  <a:pt x="8117" y="27490"/>
                </a:lnTo>
                <a:close/>
                <a:moveTo>
                  <a:pt x="12989" y="27490"/>
                </a:moveTo>
                <a:lnTo>
                  <a:pt x="12989" y="30929"/>
                </a:lnTo>
                <a:lnTo>
                  <a:pt x="14609" y="30929"/>
                </a:lnTo>
                <a:lnTo>
                  <a:pt x="14609" y="27490"/>
                </a:lnTo>
                <a:close/>
                <a:moveTo>
                  <a:pt x="4873" y="30929"/>
                </a:moveTo>
                <a:lnTo>
                  <a:pt x="4873" y="34368"/>
                </a:lnTo>
                <a:lnTo>
                  <a:pt x="6493" y="34368"/>
                </a:lnTo>
                <a:lnTo>
                  <a:pt x="6493" y="30929"/>
                </a:lnTo>
                <a:close/>
                <a:moveTo>
                  <a:pt x="14609" y="30929"/>
                </a:moveTo>
                <a:lnTo>
                  <a:pt x="14609" y="34368"/>
                </a:lnTo>
                <a:lnTo>
                  <a:pt x="16233" y="34368"/>
                </a:lnTo>
                <a:lnTo>
                  <a:pt x="16233" y="30929"/>
                </a:lnTo>
                <a:close/>
                <a:moveTo>
                  <a:pt x="3249" y="34368"/>
                </a:moveTo>
                <a:lnTo>
                  <a:pt x="3249" y="37796"/>
                </a:lnTo>
                <a:lnTo>
                  <a:pt x="4873" y="37796"/>
                </a:lnTo>
                <a:lnTo>
                  <a:pt x="4873" y="34368"/>
                </a:lnTo>
                <a:close/>
                <a:moveTo>
                  <a:pt x="16233" y="34368"/>
                </a:moveTo>
                <a:lnTo>
                  <a:pt x="16233" y="37796"/>
                </a:lnTo>
                <a:lnTo>
                  <a:pt x="17857" y="37796"/>
                </a:lnTo>
                <a:lnTo>
                  <a:pt x="17857" y="34368"/>
                </a:lnTo>
                <a:close/>
                <a:moveTo>
                  <a:pt x="1625" y="37796"/>
                </a:moveTo>
                <a:lnTo>
                  <a:pt x="1625" y="41235"/>
                </a:lnTo>
                <a:lnTo>
                  <a:pt x="3249" y="41235"/>
                </a:lnTo>
                <a:lnTo>
                  <a:pt x="3249" y="37796"/>
                </a:lnTo>
                <a:close/>
                <a:moveTo>
                  <a:pt x="17857" y="37796"/>
                </a:moveTo>
                <a:lnTo>
                  <a:pt x="17857" y="41235"/>
                </a:lnTo>
                <a:lnTo>
                  <a:pt x="19481" y="41235"/>
                </a:lnTo>
                <a:lnTo>
                  <a:pt x="19481" y="37796"/>
                </a:lnTo>
                <a:close/>
                <a:moveTo>
                  <a:pt x="9741" y="1"/>
                </a:moveTo>
                <a:lnTo>
                  <a:pt x="9741" y="3430"/>
                </a:lnTo>
                <a:lnTo>
                  <a:pt x="9741" y="6868"/>
                </a:lnTo>
                <a:lnTo>
                  <a:pt x="9741" y="10307"/>
                </a:lnTo>
                <a:lnTo>
                  <a:pt x="9741" y="13746"/>
                </a:lnTo>
                <a:lnTo>
                  <a:pt x="9741" y="17184"/>
                </a:lnTo>
                <a:lnTo>
                  <a:pt x="8117" y="17184"/>
                </a:lnTo>
                <a:lnTo>
                  <a:pt x="8117" y="20613"/>
                </a:lnTo>
                <a:lnTo>
                  <a:pt x="1" y="20613"/>
                </a:lnTo>
                <a:lnTo>
                  <a:pt x="1" y="24052"/>
                </a:lnTo>
                <a:lnTo>
                  <a:pt x="8117" y="24052"/>
                </a:lnTo>
                <a:lnTo>
                  <a:pt x="8117" y="27490"/>
                </a:lnTo>
                <a:lnTo>
                  <a:pt x="9741" y="27490"/>
                </a:lnTo>
                <a:lnTo>
                  <a:pt x="9741" y="30929"/>
                </a:lnTo>
                <a:lnTo>
                  <a:pt x="9741" y="34368"/>
                </a:lnTo>
                <a:lnTo>
                  <a:pt x="9741" y="37796"/>
                </a:lnTo>
                <a:lnTo>
                  <a:pt x="9741" y="41235"/>
                </a:lnTo>
                <a:lnTo>
                  <a:pt x="9741" y="44674"/>
                </a:lnTo>
                <a:lnTo>
                  <a:pt x="11365" y="44674"/>
                </a:lnTo>
                <a:lnTo>
                  <a:pt x="11365" y="41235"/>
                </a:lnTo>
                <a:lnTo>
                  <a:pt x="11365" y="37796"/>
                </a:lnTo>
                <a:lnTo>
                  <a:pt x="11365" y="34368"/>
                </a:lnTo>
                <a:lnTo>
                  <a:pt x="11365" y="30929"/>
                </a:lnTo>
                <a:lnTo>
                  <a:pt x="11365" y="27490"/>
                </a:lnTo>
                <a:lnTo>
                  <a:pt x="12989" y="27490"/>
                </a:lnTo>
                <a:lnTo>
                  <a:pt x="12989" y="24052"/>
                </a:lnTo>
                <a:lnTo>
                  <a:pt x="21106" y="24052"/>
                </a:lnTo>
                <a:lnTo>
                  <a:pt x="21106" y="20613"/>
                </a:lnTo>
                <a:lnTo>
                  <a:pt x="12989" y="20613"/>
                </a:lnTo>
                <a:lnTo>
                  <a:pt x="12989" y="17184"/>
                </a:lnTo>
                <a:lnTo>
                  <a:pt x="11365" y="17184"/>
                </a:lnTo>
                <a:lnTo>
                  <a:pt x="11365" y="13746"/>
                </a:lnTo>
                <a:lnTo>
                  <a:pt x="11365" y="10307"/>
                </a:lnTo>
                <a:lnTo>
                  <a:pt x="11365" y="6868"/>
                </a:lnTo>
                <a:lnTo>
                  <a:pt x="11365" y="3430"/>
                </a:lnTo>
                <a:lnTo>
                  <a:pt x="11365" y="1"/>
                </a:lnTo>
                <a:close/>
              </a:path>
            </a:pathLst>
          </a:custGeom>
          <a:solidFill>
            <a:srgbClr val="36BF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730" name="Google Shape;4730;p34"/>
          <p:cNvGrpSpPr/>
          <p:nvPr/>
        </p:nvGrpSpPr>
        <p:grpSpPr>
          <a:xfrm>
            <a:off x="9" y="-2808868"/>
            <a:ext cx="4917498" cy="9841077"/>
            <a:chOff x="4715250" y="653225"/>
            <a:chExt cx="497350" cy="995325"/>
          </a:xfrm>
        </p:grpSpPr>
        <p:sp>
          <p:nvSpPr>
            <p:cNvPr id="4731" name="Google Shape;4731;p34"/>
            <p:cNvSpPr/>
            <p:nvPr/>
          </p:nvSpPr>
          <p:spPr>
            <a:xfrm>
              <a:off x="4715250" y="653225"/>
              <a:ext cx="497350" cy="995325"/>
            </a:xfrm>
            <a:custGeom>
              <a:avLst/>
              <a:gdLst/>
              <a:ahLst/>
              <a:cxnLst/>
              <a:rect l="l" t="t" r="r" b="b"/>
              <a:pathLst>
                <a:path w="19894" h="39813" extrusionOk="0">
                  <a:moveTo>
                    <a:pt x="1" y="0"/>
                  </a:moveTo>
                  <a:lnTo>
                    <a:pt x="1" y="2962"/>
                  </a:lnTo>
                  <a:lnTo>
                    <a:pt x="870" y="2990"/>
                  </a:lnTo>
                  <a:lnTo>
                    <a:pt x="1740" y="3044"/>
                  </a:lnTo>
                  <a:lnTo>
                    <a:pt x="2582" y="3153"/>
                  </a:lnTo>
                  <a:lnTo>
                    <a:pt x="3425" y="3316"/>
                  </a:lnTo>
                  <a:lnTo>
                    <a:pt x="4240" y="3506"/>
                  </a:lnTo>
                  <a:lnTo>
                    <a:pt x="5028" y="3723"/>
                  </a:lnTo>
                  <a:lnTo>
                    <a:pt x="5816" y="3995"/>
                  </a:lnTo>
                  <a:lnTo>
                    <a:pt x="6604" y="4294"/>
                  </a:lnTo>
                  <a:lnTo>
                    <a:pt x="7338" y="4647"/>
                  </a:lnTo>
                  <a:lnTo>
                    <a:pt x="8072" y="5028"/>
                  </a:lnTo>
                  <a:lnTo>
                    <a:pt x="8778" y="5435"/>
                  </a:lnTo>
                  <a:lnTo>
                    <a:pt x="9458" y="5870"/>
                  </a:lnTo>
                  <a:lnTo>
                    <a:pt x="10137" y="6332"/>
                  </a:lnTo>
                  <a:lnTo>
                    <a:pt x="10762" y="6848"/>
                  </a:lnTo>
                  <a:lnTo>
                    <a:pt x="11387" y="7365"/>
                  </a:lnTo>
                  <a:lnTo>
                    <a:pt x="11985" y="7935"/>
                  </a:lnTo>
                  <a:lnTo>
                    <a:pt x="12529" y="8533"/>
                  </a:lnTo>
                  <a:lnTo>
                    <a:pt x="13072" y="9131"/>
                  </a:lnTo>
                  <a:lnTo>
                    <a:pt x="13588" y="9783"/>
                  </a:lnTo>
                  <a:lnTo>
                    <a:pt x="14050" y="10436"/>
                  </a:lnTo>
                  <a:lnTo>
                    <a:pt x="14485" y="11142"/>
                  </a:lnTo>
                  <a:lnTo>
                    <a:pt x="14893" y="11849"/>
                  </a:lnTo>
                  <a:lnTo>
                    <a:pt x="15273" y="12582"/>
                  </a:lnTo>
                  <a:lnTo>
                    <a:pt x="15599" y="13316"/>
                  </a:lnTo>
                  <a:lnTo>
                    <a:pt x="15926" y="14077"/>
                  </a:lnTo>
                  <a:lnTo>
                    <a:pt x="16170" y="14865"/>
                  </a:lnTo>
                  <a:lnTo>
                    <a:pt x="16415" y="15680"/>
                  </a:lnTo>
                  <a:lnTo>
                    <a:pt x="16605" y="16496"/>
                  </a:lnTo>
                  <a:lnTo>
                    <a:pt x="16741" y="17338"/>
                  </a:lnTo>
                  <a:lnTo>
                    <a:pt x="16850" y="18181"/>
                  </a:lnTo>
                  <a:lnTo>
                    <a:pt x="16931" y="19050"/>
                  </a:lnTo>
                  <a:lnTo>
                    <a:pt x="16958" y="19920"/>
                  </a:lnTo>
                  <a:lnTo>
                    <a:pt x="16931" y="20789"/>
                  </a:lnTo>
                  <a:lnTo>
                    <a:pt x="16850" y="21632"/>
                  </a:lnTo>
                  <a:lnTo>
                    <a:pt x="16741" y="22474"/>
                  </a:lnTo>
                  <a:lnTo>
                    <a:pt x="16605" y="23317"/>
                  </a:lnTo>
                  <a:lnTo>
                    <a:pt x="16415" y="24132"/>
                  </a:lnTo>
                  <a:lnTo>
                    <a:pt x="16170" y="24947"/>
                  </a:lnTo>
                  <a:lnTo>
                    <a:pt x="15926" y="25735"/>
                  </a:lnTo>
                  <a:lnTo>
                    <a:pt x="15599" y="26496"/>
                  </a:lnTo>
                  <a:lnTo>
                    <a:pt x="15273" y="27257"/>
                  </a:lnTo>
                  <a:lnTo>
                    <a:pt x="14893" y="27991"/>
                  </a:lnTo>
                  <a:lnTo>
                    <a:pt x="14485" y="28697"/>
                  </a:lnTo>
                  <a:lnTo>
                    <a:pt x="14050" y="29377"/>
                  </a:lnTo>
                  <a:lnTo>
                    <a:pt x="13588" y="30029"/>
                  </a:lnTo>
                  <a:lnTo>
                    <a:pt x="13072" y="30681"/>
                  </a:lnTo>
                  <a:lnTo>
                    <a:pt x="12529" y="31306"/>
                  </a:lnTo>
                  <a:lnTo>
                    <a:pt x="11985" y="31877"/>
                  </a:lnTo>
                  <a:lnTo>
                    <a:pt x="11387" y="32448"/>
                  </a:lnTo>
                  <a:lnTo>
                    <a:pt x="10762" y="32991"/>
                  </a:lnTo>
                  <a:lnTo>
                    <a:pt x="10137" y="33480"/>
                  </a:lnTo>
                  <a:lnTo>
                    <a:pt x="9458" y="33942"/>
                  </a:lnTo>
                  <a:lnTo>
                    <a:pt x="8778" y="34404"/>
                  </a:lnTo>
                  <a:lnTo>
                    <a:pt x="8072" y="34812"/>
                  </a:lnTo>
                  <a:lnTo>
                    <a:pt x="7338" y="35165"/>
                  </a:lnTo>
                  <a:lnTo>
                    <a:pt x="6604" y="35519"/>
                  </a:lnTo>
                  <a:lnTo>
                    <a:pt x="5816" y="35817"/>
                  </a:lnTo>
                  <a:lnTo>
                    <a:pt x="5028" y="36089"/>
                  </a:lnTo>
                  <a:lnTo>
                    <a:pt x="4240" y="36307"/>
                  </a:lnTo>
                  <a:lnTo>
                    <a:pt x="3425" y="36497"/>
                  </a:lnTo>
                  <a:lnTo>
                    <a:pt x="2582" y="36660"/>
                  </a:lnTo>
                  <a:lnTo>
                    <a:pt x="1740" y="36769"/>
                  </a:lnTo>
                  <a:lnTo>
                    <a:pt x="870" y="36823"/>
                  </a:lnTo>
                  <a:lnTo>
                    <a:pt x="1" y="36850"/>
                  </a:lnTo>
                  <a:lnTo>
                    <a:pt x="1" y="39812"/>
                  </a:lnTo>
                  <a:lnTo>
                    <a:pt x="1033" y="39785"/>
                  </a:lnTo>
                  <a:lnTo>
                    <a:pt x="2039" y="39704"/>
                  </a:lnTo>
                  <a:lnTo>
                    <a:pt x="3017" y="39568"/>
                  </a:lnTo>
                  <a:lnTo>
                    <a:pt x="4023" y="39405"/>
                  </a:lnTo>
                  <a:lnTo>
                    <a:pt x="4974" y="39187"/>
                  </a:lnTo>
                  <a:lnTo>
                    <a:pt x="5925" y="38915"/>
                  </a:lnTo>
                  <a:lnTo>
                    <a:pt x="6849" y="38589"/>
                  </a:lnTo>
                  <a:lnTo>
                    <a:pt x="7746" y="38236"/>
                  </a:lnTo>
                  <a:lnTo>
                    <a:pt x="8615" y="37856"/>
                  </a:lnTo>
                  <a:lnTo>
                    <a:pt x="9485" y="37394"/>
                  </a:lnTo>
                  <a:lnTo>
                    <a:pt x="10327" y="36932"/>
                  </a:lnTo>
                  <a:lnTo>
                    <a:pt x="11116" y="36415"/>
                  </a:lnTo>
                  <a:lnTo>
                    <a:pt x="11904" y="35845"/>
                  </a:lnTo>
                  <a:lnTo>
                    <a:pt x="12665" y="35247"/>
                  </a:lnTo>
                  <a:lnTo>
                    <a:pt x="13371" y="34622"/>
                  </a:lnTo>
                  <a:lnTo>
                    <a:pt x="14078" y="33970"/>
                  </a:lnTo>
                  <a:lnTo>
                    <a:pt x="14730" y="33290"/>
                  </a:lnTo>
                  <a:lnTo>
                    <a:pt x="15355" y="32556"/>
                  </a:lnTo>
                  <a:lnTo>
                    <a:pt x="15953" y="31796"/>
                  </a:lnTo>
                  <a:lnTo>
                    <a:pt x="16496" y="31035"/>
                  </a:lnTo>
                  <a:lnTo>
                    <a:pt x="17013" y="30219"/>
                  </a:lnTo>
                  <a:lnTo>
                    <a:pt x="17502" y="29377"/>
                  </a:lnTo>
                  <a:lnTo>
                    <a:pt x="17937" y="28534"/>
                  </a:lnTo>
                  <a:lnTo>
                    <a:pt x="18344" y="27638"/>
                  </a:lnTo>
                  <a:lnTo>
                    <a:pt x="18697" y="26741"/>
                  </a:lnTo>
                  <a:lnTo>
                    <a:pt x="18996" y="25817"/>
                  </a:lnTo>
                  <a:lnTo>
                    <a:pt x="19268" y="24866"/>
                  </a:lnTo>
                  <a:lnTo>
                    <a:pt x="19513" y="23915"/>
                  </a:lnTo>
                  <a:lnTo>
                    <a:pt x="19676" y="22936"/>
                  </a:lnTo>
                  <a:lnTo>
                    <a:pt x="19812" y="21931"/>
                  </a:lnTo>
                  <a:lnTo>
                    <a:pt x="19866" y="20925"/>
                  </a:lnTo>
                  <a:lnTo>
                    <a:pt x="19893" y="19920"/>
                  </a:lnTo>
                  <a:lnTo>
                    <a:pt x="19866" y="18887"/>
                  </a:lnTo>
                  <a:lnTo>
                    <a:pt x="19812" y="17882"/>
                  </a:lnTo>
                  <a:lnTo>
                    <a:pt x="19676" y="16876"/>
                  </a:lnTo>
                  <a:lnTo>
                    <a:pt x="19513" y="15898"/>
                  </a:lnTo>
                  <a:lnTo>
                    <a:pt x="19268" y="14947"/>
                  </a:lnTo>
                  <a:lnTo>
                    <a:pt x="18996" y="13996"/>
                  </a:lnTo>
                  <a:lnTo>
                    <a:pt x="18697" y="13072"/>
                  </a:lnTo>
                  <a:lnTo>
                    <a:pt x="18344" y="12175"/>
                  </a:lnTo>
                  <a:lnTo>
                    <a:pt x="17937" y="11278"/>
                  </a:lnTo>
                  <a:lnTo>
                    <a:pt x="17502" y="10436"/>
                  </a:lnTo>
                  <a:lnTo>
                    <a:pt x="17013" y="9593"/>
                  </a:lnTo>
                  <a:lnTo>
                    <a:pt x="16496" y="8778"/>
                  </a:lnTo>
                  <a:lnTo>
                    <a:pt x="15953" y="8017"/>
                  </a:lnTo>
                  <a:lnTo>
                    <a:pt x="15355" y="7256"/>
                  </a:lnTo>
                  <a:lnTo>
                    <a:pt x="14730" y="6522"/>
                  </a:lnTo>
                  <a:lnTo>
                    <a:pt x="14078" y="5843"/>
                  </a:lnTo>
                  <a:lnTo>
                    <a:pt x="13371" y="5191"/>
                  </a:lnTo>
                  <a:lnTo>
                    <a:pt x="12665" y="4566"/>
                  </a:lnTo>
                  <a:lnTo>
                    <a:pt x="11904" y="3968"/>
                  </a:lnTo>
                  <a:lnTo>
                    <a:pt x="11116" y="3424"/>
                  </a:lnTo>
                  <a:lnTo>
                    <a:pt x="10327" y="2881"/>
                  </a:lnTo>
                  <a:lnTo>
                    <a:pt x="9485" y="2419"/>
                  </a:lnTo>
                  <a:lnTo>
                    <a:pt x="8615" y="1984"/>
                  </a:lnTo>
                  <a:lnTo>
                    <a:pt x="7746" y="1576"/>
                  </a:lnTo>
                  <a:lnTo>
                    <a:pt x="6849" y="1223"/>
                  </a:lnTo>
                  <a:lnTo>
                    <a:pt x="5925" y="897"/>
                  </a:lnTo>
                  <a:lnTo>
                    <a:pt x="4974" y="625"/>
                  </a:lnTo>
                  <a:lnTo>
                    <a:pt x="4023" y="408"/>
                  </a:lnTo>
                  <a:lnTo>
                    <a:pt x="3017" y="245"/>
                  </a:lnTo>
                  <a:lnTo>
                    <a:pt x="2039" y="109"/>
                  </a:lnTo>
                  <a:lnTo>
                    <a:pt x="1033" y="2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CE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2" name="Google Shape;4732;p34"/>
            <p:cNvSpPr/>
            <p:nvPr/>
          </p:nvSpPr>
          <p:spPr>
            <a:xfrm>
              <a:off x="4715250" y="861800"/>
              <a:ext cx="289450" cy="578175"/>
            </a:xfrm>
            <a:custGeom>
              <a:avLst/>
              <a:gdLst/>
              <a:ahLst/>
              <a:cxnLst/>
              <a:rect l="l" t="t" r="r" b="b"/>
              <a:pathLst>
                <a:path w="11578" h="23127" extrusionOk="0">
                  <a:moveTo>
                    <a:pt x="1" y="0"/>
                  </a:moveTo>
                  <a:lnTo>
                    <a:pt x="1" y="2962"/>
                  </a:lnTo>
                  <a:lnTo>
                    <a:pt x="436" y="2962"/>
                  </a:lnTo>
                  <a:lnTo>
                    <a:pt x="870" y="2989"/>
                  </a:lnTo>
                  <a:lnTo>
                    <a:pt x="1305" y="3044"/>
                  </a:lnTo>
                  <a:lnTo>
                    <a:pt x="1740" y="3125"/>
                  </a:lnTo>
                  <a:lnTo>
                    <a:pt x="2148" y="3234"/>
                  </a:lnTo>
                  <a:lnTo>
                    <a:pt x="2555" y="3343"/>
                  </a:lnTo>
                  <a:lnTo>
                    <a:pt x="2963" y="3479"/>
                  </a:lnTo>
                  <a:lnTo>
                    <a:pt x="3343" y="3642"/>
                  </a:lnTo>
                  <a:lnTo>
                    <a:pt x="3724" y="3805"/>
                  </a:lnTo>
                  <a:lnTo>
                    <a:pt x="4104" y="3995"/>
                  </a:lnTo>
                  <a:lnTo>
                    <a:pt x="4458" y="4212"/>
                  </a:lnTo>
                  <a:lnTo>
                    <a:pt x="4811" y="4430"/>
                  </a:lnTo>
                  <a:lnTo>
                    <a:pt x="5164" y="4674"/>
                  </a:lnTo>
                  <a:lnTo>
                    <a:pt x="5490" y="4919"/>
                  </a:lnTo>
                  <a:lnTo>
                    <a:pt x="5789" y="5191"/>
                  </a:lnTo>
                  <a:lnTo>
                    <a:pt x="6088" y="5490"/>
                  </a:lnTo>
                  <a:lnTo>
                    <a:pt x="6387" y="5788"/>
                  </a:lnTo>
                  <a:lnTo>
                    <a:pt x="6659" y="6087"/>
                  </a:lnTo>
                  <a:lnTo>
                    <a:pt x="6903" y="6413"/>
                  </a:lnTo>
                  <a:lnTo>
                    <a:pt x="7148" y="6767"/>
                  </a:lnTo>
                  <a:lnTo>
                    <a:pt x="7365" y="7093"/>
                  </a:lnTo>
                  <a:lnTo>
                    <a:pt x="7583" y="7473"/>
                  </a:lnTo>
                  <a:lnTo>
                    <a:pt x="7773" y="7827"/>
                  </a:lnTo>
                  <a:lnTo>
                    <a:pt x="7936" y="8207"/>
                  </a:lnTo>
                  <a:lnTo>
                    <a:pt x="8099" y="8615"/>
                  </a:lnTo>
                  <a:lnTo>
                    <a:pt x="8235" y="8995"/>
                  </a:lnTo>
                  <a:lnTo>
                    <a:pt x="8344" y="9430"/>
                  </a:lnTo>
                  <a:lnTo>
                    <a:pt x="8452" y="9838"/>
                  </a:lnTo>
                  <a:lnTo>
                    <a:pt x="8507" y="10245"/>
                  </a:lnTo>
                  <a:lnTo>
                    <a:pt x="8561" y="10680"/>
                  </a:lnTo>
                  <a:lnTo>
                    <a:pt x="8615" y="11115"/>
                  </a:lnTo>
                  <a:lnTo>
                    <a:pt x="8615" y="11577"/>
                  </a:lnTo>
                  <a:lnTo>
                    <a:pt x="8615" y="12012"/>
                  </a:lnTo>
                  <a:lnTo>
                    <a:pt x="8561" y="12446"/>
                  </a:lnTo>
                  <a:lnTo>
                    <a:pt x="8507" y="12881"/>
                  </a:lnTo>
                  <a:lnTo>
                    <a:pt x="8452" y="13289"/>
                  </a:lnTo>
                  <a:lnTo>
                    <a:pt x="8344" y="13724"/>
                  </a:lnTo>
                  <a:lnTo>
                    <a:pt x="8235" y="14131"/>
                  </a:lnTo>
                  <a:lnTo>
                    <a:pt x="8099" y="14512"/>
                  </a:lnTo>
                  <a:lnTo>
                    <a:pt x="7936" y="14919"/>
                  </a:lnTo>
                  <a:lnTo>
                    <a:pt x="7773" y="15300"/>
                  </a:lnTo>
                  <a:lnTo>
                    <a:pt x="7583" y="15680"/>
                  </a:lnTo>
                  <a:lnTo>
                    <a:pt x="7365" y="16034"/>
                  </a:lnTo>
                  <a:lnTo>
                    <a:pt x="7148" y="16387"/>
                  </a:lnTo>
                  <a:lnTo>
                    <a:pt x="6903" y="16713"/>
                  </a:lnTo>
                  <a:lnTo>
                    <a:pt x="6659" y="17039"/>
                  </a:lnTo>
                  <a:lnTo>
                    <a:pt x="6387" y="17365"/>
                  </a:lnTo>
                  <a:lnTo>
                    <a:pt x="6088" y="17664"/>
                  </a:lnTo>
                  <a:lnTo>
                    <a:pt x="5789" y="17936"/>
                  </a:lnTo>
                  <a:lnTo>
                    <a:pt x="5490" y="18208"/>
                  </a:lnTo>
                  <a:lnTo>
                    <a:pt x="5164" y="18479"/>
                  </a:lnTo>
                  <a:lnTo>
                    <a:pt x="4811" y="18697"/>
                  </a:lnTo>
                  <a:lnTo>
                    <a:pt x="4458" y="18941"/>
                  </a:lnTo>
                  <a:lnTo>
                    <a:pt x="4104" y="19132"/>
                  </a:lnTo>
                  <a:lnTo>
                    <a:pt x="3724" y="19322"/>
                  </a:lnTo>
                  <a:lnTo>
                    <a:pt x="3343" y="19512"/>
                  </a:lnTo>
                  <a:lnTo>
                    <a:pt x="2963" y="19648"/>
                  </a:lnTo>
                  <a:lnTo>
                    <a:pt x="2555" y="19784"/>
                  </a:lnTo>
                  <a:lnTo>
                    <a:pt x="2148" y="19920"/>
                  </a:lnTo>
                  <a:lnTo>
                    <a:pt x="1740" y="20001"/>
                  </a:lnTo>
                  <a:lnTo>
                    <a:pt x="1305" y="20083"/>
                  </a:lnTo>
                  <a:lnTo>
                    <a:pt x="870" y="20137"/>
                  </a:lnTo>
                  <a:lnTo>
                    <a:pt x="436" y="20164"/>
                  </a:lnTo>
                  <a:lnTo>
                    <a:pt x="1" y="20191"/>
                  </a:lnTo>
                  <a:lnTo>
                    <a:pt x="1" y="23126"/>
                  </a:lnTo>
                  <a:lnTo>
                    <a:pt x="599" y="23126"/>
                  </a:lnTo>
                  <a:lnTo>
                    <a:pt x="1196" y="23072"/>
                  </a:lnTo>
                  <a:lnTo>
                    <a:pt x="1767" y="23018"/>
                  </a:lnTo>
                  <a:lnTo>
                    <a:pt x="2338" y="22909"/>
                  </a:lnTo>
                  <a:lnTo>
                    <a:pt x="2881" y="22773"/>
                  </a:lnTo>
                  <a:lnTo>
                    <a:pt x="3452" y="22610"/>
                  </a:lnTo>
                  <a:lnTo>
                    <a:pt x="3968" y="22447"/>
                  </a:lnTo>
                  <a:lnTo>
                    <a:pt x="4512" y="22230"/>
                  </a:lnTo>
                  <a:lnTo>
                    <a:pt x="5028" y="21985"/>
                  </a:lnTo>
                  <a:lnTo>
                    <a:pt x="5517" y="21740"/>
                  </a:lnTo>
                  <a:lnTo>
                    <a:pt x="6007" y="21469"/>
                  </a:lnTo>
                  <a:lnTo>
                    <a:pt x="6469" y="21170"/>
                  </a:lnTo>
                  <a:lnTo>
                    <a:pt x="6930" y="20844"/>
                  </a:lnTo>
                  <a:lnTo>
                    <a:pt x="7365" y="20490"/>
                  </a:lnTo>
                  <a:lnTo>
                    <a:pt x="7773" y="20137"/>
                  </a:lnTo>
                  <a:lnTo>
                    <a:pt x="8181" y="19757"/>
                  </a:lnTo>
                  <a:lnTo>
                    <a:pt x="8561" y="19349"/>
                  </a:lnTo>
                  <a:lnTo>
                    <a:pt x="8941" y="18914"/>
                  </a:lnTo>
                  <a:lnTo>
                    <a:pt x="9268" y="18479"/>
                  </a:lnTo>
                  <a:lnTo>
                    <a:pt x="9594" y="18045"/>
                  </a:lnTo>
                  <a:lnTo>
                    <a:pt x="9893" y="17555"/>
                  </a:lnTo>
                  <a:lnTo>
                    <a:pt x="10164" y="17066"/>
                  </a:lnTo>
                  <a:lnTo>
                    <a:pt x="10436" y="16577"/>
                  </a:lnTo>
                  <a:lnTo>
                    <a:pt x="10654" y="16061"/>
                  </a:lnTo>
                  <a:lnTo>
                    <a:pt x="10871" y="15544"/>
                  </a:lnTo>
                  <a:lnTo>
                    <a:pt x="11061" y="15001"/>
                  </a:lnTo>
                  <a:lnTo>
                    <a:pt x="11224" y="14457"/>
                  </a:lnTo>
                  <a:lnTo>
                    <a:pt x="11333" y="13887"/>
                  </a:lnTo>
                  <a:lnTo>
                    <a:pt x="11442" y="13316"/>
                  </a:lnTo>
                  <a:lnTo>
                    <a:pt x="11523" y="12745"/>
                  </a:lnTo>
                  <a:lnTo>
                    <a:pt x="11550" y="12175"/>
                  </a:lnTo>
                  <a:lnTo>
                    <a:pt x="11577" y="11577"/>
                  </a:lnTo>
                  <a:lnTo>
                    <a:pt x="11550" y="10979"/>
                  </a:lnTo>
                  <a:lnTo>
                    <a:pt x="11523" y="10381"/>
                  </a:lnTo>
                  <a:lnTo>
                    <a:pt x="11442" y="9810"/>
                  </a:lnTo>
                  <a:lnTo>
                    <a:pt x="11333" y="9240"/>
                  </a:lnTo>
                  <a:lnTo>
                    <a:pt x="11224" y="8669"/>
                  </a:lnTo>
                  <a:lnTo>
                    <a:pt x="11061" y="8126"/>
                  </a:lnTo>
                  <a:lnTo>
                    <a:pt x="10871" y="7582"/>
                  </a:lnTo>
                  <a:lnTo>
                    <a:pt x="10654" y="7066"/>
                  </a:lnTo>
                  <a:lnTo>
                    <a:pt x="10436" y="6549"/>
                  </a:lnTo>
                  <a:lnTo>
                    <a:pt x="10164" y="6060"/>
                  </a:lnTo>
                  <a:lnTo>
                    <a:pt x="9893" y="5571"/>
                  </a:lnTo>
                  <a:lnTo>
                    <a:pt x="9594" y="5109"/>
                  </a:lnTo>
                  <a:lnTo>
                    <a:pt x="9268" y="4647"/>
                  </a:lnTo>
                  <a:lnTo>
                    <a:pt x="8941" y="4212"/>
                  </a:lnTo>
                  <a:lnTo>
                    <a:pt x="8561" y="3777"/>
                  </a:lnTo>
                  <a:lnTo>
                    <a:pt x="8181" y="3397"/>
                  </a:lnTo>
                  <a:lnTo>
                    <a:pt x="7773" y="3017"/>
                  </a:lnTo>
                  <a:lnTo>
                    <a:pt x="7365" y="2636"/>
                  </a:lnTo>
                  <a:lnTo>
                    <a:pt x="6930" y="2283"/>
                  </a:lnTo>
                  <a:lnTo>
                    <a:pt x="6469" y="1984"/>
                  </a:lnTo>
                  <a:lnTo>
                    <a:pt x="6007" y="1685"/>
                  </a:lnTo>
                  <a:lnTo>
                    <a:pt x="5517" y="1386"/>
                  </a:lnTo>
                  <a:lnTo>
                    <a:pt x="5028" y="1141"/>
                  </a:lnTo>
                  <a:lnTo>
                    <a:pt x="4512" y="897"/>
                  </a:lnTo>
                  <a:lnTo>
                    <a:pt x="3968" y="707"/>
                  </a:lnTo>
                  <a:lnTo>
                    <a:pt x="3452" y="516"/>
                  </a:lnTo>
                  <a:lnTo>
                    <a:pt x="2881" y="353"/>
                  </a:lnTo>
                  <a:lnTo>
                    <a:pt x="2338" y="217"/>
                  </a:lnTo>
                  <a:lnTo>
                    <a:pt x="1767" y="136"/>
                  </a:lnTo>
                  <a:lnTo>
                    <a:pt x="1196" y="54"/>
                  </a:lnTo>
                  <a:lnTo>
                    <a:pt x="599" y="0"/>
                  </a:lnTo>
                  <a:close/>
                </a:path>
              </a:pathLst>
            </a:custGeom>
            <a:solidFill>
              <a:srgbClr val="FCE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33" name="Google Shape;4733;p34"/>
          <p:cNvSpPr/>
          <p:nvPr/>
        </p:nvSpPr>
        <p:spPr>
          <a:xfrm flipH="1">
            <a:off x="1834490" y="7188896"/>
            <a:ext cx="2446715" cy="1453606"/>
          </a:xfrm>
          <a:custGeom>
            <a:avLst/>
            <a:gdLst/>
            <a:ahLst/>
            <a:cxnLst/>
            <a:rect l="l" t="t" r="r" b="b"/>
            <a:pathLst>
              <a:path w="11116" h="6604" extrusionOk="0">
                <a:moveTo>
                  <a:pt x="4294" y="0"/>
                </a:moveTo>
                <a:lnTo>
                  <a:pt x="3506" y="788"/>
                </a:lnTo>
                <a:lnTo>
                  <a:pt x="6007" y="3288"/>
                </a:lnTo>
                <a:lnTo>
                  <a:pt x="3506" y="5788"/>
                </a:lnTo>
                <a:lnTo>
                  <a:pt x="4322" y="6577"/>
                </a:lnTo>
                <a:lnTo>
                  <a:pt x="7610" y="3288"/>
                </a:lnTo>
                <a:lnTo>
                  <a:pt x="4294" y="0"/>
                </a:lnTo>
                <a:close/>
                <a:moveTo>
                  <a:pt x="7800" y="0"/>
                </a:moveTo>
                <a:lnTo>
                  <a:pt x="7012" y="788"/>
                </a:lnTo>
                <a:lnTo>
                  <a:pt x="9512" y="3288"/>
                </a:lnTo>
                <a:lnTo>
                  <a:pt x="7012" y="5788"/>
                </a:lnTo>
                <a:lnTo>
                  <a:pt x="7827" y="6577"/>
                </a:lnTo>
                <a:lnTo>
                  <a:pt x="11116" y="3288"/>
                </a:lnTo>
                <a:lnTo>
                  <a:pt x="7800" y="0"/>
                </a:lnTo>
                <a:close/>
                <a:moveTo>
                  <a:pt x="816" y="0"/>
                </a:moveTo>
                <a:lnTo>
                  <a:pt x="1" y="788"/>
                </a:lnTo>
                <a:lnTo>
                  <a:pt x="2528" y="3288"/>
                </a:lnTo>
                <a:lnTo>
                  <a:pt x="28" y="5788"/>
                </a:lnTo>
                <a:lnTo>
                  <a:pt x="816" y="6604"/>
                </a:lnTo>
                <a:lnTo>
                  <a:pt x="4104" y="3288"/>
                </a:lnTo>
                <a:lnTo>
                  <a:pt x="816" y="0"/>
                </a:lnTo>
                <a:close/>
              </a:path>
            </a:pathLst>
          </a:custGeom>
          <a:solidFill>
            <a:srgbClr val="FF5B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34" name="Google Shape;4734;p34"/>
          <p:cNvSpPr/>
          <p:nvPr/>
        </p:nvSpPr>
        <p:spPr>
          <a:xfrm rot="10800000">
            <a:off x="3712634" y="365138"/>
            <a:ext cx="3043466" cy="2618937"/>
          </a:xfrm>
          <a:custGeom>
            <a:avLst/>
            <a:gdLst/>
            <a:ahLst/>
            <a:cxnLst/>
            <a:rect l="l" t="t" r="r" b="b"/>
            <a:pathLst>
              <a:path w="19476" h="34367" extrusionOk="0">
                <a:moveTo>
                  <a:pt x="8116" y="3439"/>
                </a:moveTo>
                <a:lnTo>
                  <a:pt x="8116" y="6877"/>
                </a:lnTo>
                <a:lnTo>
                  <a:pt x="9736" y="6877"/>
                </a:lnTo>
                <a:lnTo>
                  <a:pt x="9736" y="3439"/>
                </a:lnTo>
                <a:close/>
                <a:moveTo>
                  <a:pt x="4868" y="0"/>
                </a:moveTo>
                <a:lnTo>
                  <a:pt x="4868" y="3439"/>
                </a:lnTo>
                <a:lnTo>
                  <a:pt x="4868" y="6877"/>
                </a:lnTo>
                <a:lnTo>
                  <a:pt x="1620" y="6877"/>
                </a:lnTo>
                <a:lnTo>
                  <a:pt x="1620" y="10316"/>
                </a:lnTo>
                <a:lnTo>
                  <a:pt x="6492" y="10316"/>
                </a:lnTo>
                <a:lnTo>
                  <a:pt x="6492" y="6877"/>
                </a:lnTo>
                <a:lnTo>
                  <a:pt x="6492" y="3439"/>
                </a:lnTo>
                <a:lnTo>
                  <a:pt x="8116" y="3439"/>
                </a:lnTo>
                <a:lnTo>
                  <a:pt x="8116" y="0"/>
                </a:lnTo>
                <a:close/>
                <a:moveTo>
                  <a:pt x="9736" y="6877"/>
                </a:moveTo>
                <a:lnTo>
                  <a:pt x="9736" y="10316"/>
                </a:lnTo>
                <a:lnTo>
                  <a:pt x="17852" y="10316"/>
                </a:lnTo>
                <a:lnTo>
                  <a:pt x="17852" y="6877"/>
                </a:lnTo>
                <a:close/>
                <a:moveTo>
                  <a:pt x="0" y="10316"/>
                </a:moveTo>
                <a:lnTo>
                  <a:pt x="0" y="13755"/>
                </a:lnTo>
                <a:lnTo>
                  <a:pt x="0" y="17183"/>
                </a:lnTo>
                <a:lnTo>
                  <a:pt x="0" y="20622"/>
                </a:lnTo>
                <a:lnTo>
                  <a:pt x="0" y="24061"/>
                </a:lnTo>
                <a:lnTo>
                  <a:pt x="0" y="27500"/>
                </a:lnTo>
                <a:lnTo>
                  <a:pt x="0" y="30938"/>
                </a:lnTo>
                <a:lnTo>
                  <a:pt x="1620" y="30938"/>
                </a:lnTo>
                <a:lnTo>
                  <a:pt x="1620" y="27500"/>
                </a:lnTo>
                <a:lnTo>
                  <a:pt x="1620" y="24061"/>
                </a:lnTo>
                <a:lnTo>
                  <a:pt x="1620" y="20622"/>
                </a:lnTo>
                <a:lnTo>
                  <a:pt x="1620" y="17183"/>
                </a:lnTo>
                <a:lnTo>
                  <a:pt x="1620" y="13755"/>
                </a:lnTo>
                <a:lnTo>
                  <a:pt x="1620" y="10316"/>
                </a:lnTo>
                <a:close/>
                <a:moveTo>
                  <a:pt x="17852" y="10316"/>
                </a:moveTo>
                <a:lnTo>
                  <a:pt x="17852" y="13755"/>
                </a:lnTo>
                <a:lnTo>
                  <a:pt x="17852" y="17183"/>
                </a:lnTo>
                <a:lnTo>
                  <a:pt x="17852" y="20622"/>
                </a:lnTo>
                <a:lnTo>
                  <a:pt x="17852" y="24061"/>
                </a:lnTo>
                <a:lnTo>
                  <a:pt x="17852" y="27500"/>
                </a:lnTo>
                <a:lnTo>
                  <a:pt x="17852" y="30938"/>
                </a:lnTo>
                <a:lnTo>
                  <a:pt x="19476" y="30938"/>
                </a:lnTo>
                <a:lnTo>
                  <a:pt x="19476" y="27500"/>
                </a:lnTo>
                <a:lnTo>
                  <a:pt x="19476" y="24061"/>
                </a:lnTo>
                <a:lnTo>
                  <a:pt x="19476" y="20622"/>
                </a:lnTo>
                <a:lnTo>
                  <a:pt x="19476" y="17183"/>
                </a:lnTo>
                <a:lnTo>
                  <a:pt x="19476" y="13755"/>
                </a:lnTo>
                <a:lnTo>
                  <a:pt x="19476" y="10316"/>
                </a:lnTo>
                <a:close/>
                <a:moveTo>
                  <a:pt x="1620" y="30938"/>
                </a:moveTo>
                <a:lnTo>
                  <a:pt x="1620" y="34367"/>
                </a:lnTo>
                <a:lnTo>
                  <a:pt x="17852" y="34367"/>
                </a:lnTo>
                <a:lnTo>
                  <a:pt x="17852" y="3093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" y="1251284"/>
            <a:ext cx="18287991" cy="9047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6764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4" name="Google Shape;1784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20700" y="-678600"/>
            <a:ext cx="18529398" cy="11644200"/>
          </a:xfrm>
          <a:prstGeom prst="rect">
            <a:avLst/>
          </a:prstGeom>
          <a:noFill/>
          <a:ln>
            <a:noFill/>
          </a:ln>
        </p:spPr>
      </p:pic>
      <p:sp>
        <p:nvSpPr>
          <p:cNvPr id="1785" name="Google Shape;1785;p24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17</a:t>
            </a:fld>
            <a:endParaRPr/>
          </a:p>
        </p:txBody>
      </p:sp>
      <p:grpSp>
        <p:nvGrpSpPr>
          <p:cNvPr id="1790" name="Google Shape;1790;p24"/>
          <p:cNvGrpSpPr/>
          <p:nvPr/>
        </p:nvGrpSpPr>
        <p:grpSpPr>
          <a:xfrm>
            <a:off x="17228959" y="443397"/>
            <a:ext cx="529319" cy="528125"/>
            <a:chOff x="4178550" y="1666175"/>
            <a:chExt cx="587675" cy="586350"/>
          </a:xfrm>
        </p:grpSpPr>
        <p:sp>
          <p:nvSpPr>
            <p:cNvPr id="1791" name="Google Shape;1791;p24"/>
            <p:cNvSpPr/>
            <p:nvPr/>
          </p:nvSpPr>
          <p:spPr>
            <a:xfrm>
              <a:off x="4346350" y="2112550"/>
              <a:ext cx="97850" cy="136575"/>
            </a:xfrm>
            <a:custGeom>
              <a:avLst/>
              <a:gdLst/>
              <a:ahLst/>
              <a:cxnLst/>
              <a:rect l="l" t="t" r="r" b="b"/>
              <a:pathLst>
                <a:path w="3914" h="5463" extrusionOk="0">
                  <a:moveTo>
                    <a:pt x="2392" y="0"/>
                  </a:moveTo>
                  <a:lnTo>
                    <a:pt x="2310" y="27"/>
                  </a:lnTo>
                  <a:lnTo>
                    <a:pt x="2256" y="54"/>
                  </a:lnTo>
                  <a:lnTo>
                    <a:pt x="2175" y="136"/>
                  </a:lnTo>
                  <a:lnTo>
                    <a:pt x="2066" y="299"/>
                  </a:lnTo>
                  <a:lnTo>
                    <a:pt x="109" y="3995"/>
                  </a:lnTo>
                  <a:lnTo>
                    <a:pt x="1" y="4212"/>
                  </a:lnTo>
                  <a:lnTo>
                    <a:pt x="1" y="4294"/>
                  </a:lnTo>
                  <a:lnTo>
                    <a:pt x="1" y="4375"/>
                  </a:lnTo>
                  <a:lnTo>
                    <a:pt x="28" y="4457"/>
                  </a:lnTo>
                  <a:lnTo>
                    <a:pt x="82" y="4511"/>
                  </a:lnTo>
                  <a:lnTo>
                    <a:pt x="191" y="4593"/>
                  </a:lnTo>
                  <a:lnTo>
                    <a:pt x="299" y="4647"/>
                  </a:lnTo>
                  <a:lnTo>
                    <a:pt x="924" y="4892"/>
                  </a:lnTo>
                  <a:lnTo>
                    <a:pt x="1550" y="5109"/>
                  </a:lnTo>
                  <a:lnTo>
                    <a:pt x="2175" y="5272"/>
                  </a:lnTo>
                  <a:lnTo>
                    <a:pt x="2827" y="5435"/>
                  </a:lnTo>
                  <a:lnTo>
                    <a:pt x="3044" y="5462"/>
                  </a:lnTo>
                  <a:lnTo>
                    <a:pt x="3126" y="5462"/>
                  </a:lnTo>
                  <a:lnTo>
                    <a:pt x="3207" y="5435"/>
                  </a:lnTo>
                  <a:lnTo>
                    <a:pt x="3262" y="5381"/>
                  </a:lnTo>
                  <a:lnTo>
                    <a:pt x="3316" y="5299"/>
                  </a:lnTo>
                  <a:lnTo>
                    <a:pt x="3343" y="5218"/>
                  </a:lnTo>
                  <a:lnTo>
                    <a:pt x="3370" y="5082"/>
                  </a:lnTo>
                  <a:lnTo>
                    <a:pt x="3914" y="815"/>
                  </a:lnTo>
                  <a:lnTo>
                    <a:pt x="3914" y="625"/>
                  </a:lnTo>
                  <a:lnTo>
                    <a:pt x="3887" y="571"/>
                  </a:lnTo>
                  <a:lnTo>
                    <a:pt x="3859" y="489"/>
                  </a:lnTo>
                  <a:lnTo>
                    <a:pt x="3805" y="462"/>
                  </a:lnTo>
                  <a:lnTo>
                    <a:pt x="3751" y="408"/>
                  </a:lnTo>
                  <a:lnTo>
                    <a:pt x="3560" y="353"/>
                  </a:lnTo>
                  <a:lnTo>
                    <a:pt x="3126" y="218"/>
                  </a:lnTo>
                  <a:lnTo>
                    <a:pt x="2691" y="54"/>
                  </a:lnTo>
                  <a:lnTo>
                    <a:pt x="2582" y="27"/>
                  </a:lnTo>
                  <a:lnTo>
                    <a:pt x="2473" y="0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24"/>
            <p:cNvSpPr/>
            <p:nvPr/>
          </p:nvSpPr>
          <p:spPr>
            <a:xfrm>
              <a:off x="4178550" y="1960350"/>
              <a:ext cx="131150" cy="86325"/>
            </a:xfrm>
            <a:custGeom>
              <a:avLst/>
              <a:gdLst/>
              <a:ahLst/>
              <a:cxnLst/>
              <a:rect l="l" t="t" r="r" b="b"/>
              <a:pathLst>
                <a:path w="5246" h="3453" extrusionOk="0">
                  <a:moveTo>
                    <a:pt x="190" y="1"/>
                  </a:moveTo>
                  <a:lnTo>
                    <a:pt x="136" y="55"/>
                  </a:lnTo>
                  <a:lnTo>
                    <a:pt x="82" y="82"/>
                  </a:lnTo>
                  <a:lnTo>
                    <a:pt x="27" y="137"/>
                  </a:lnTo>
                  <a:lnTo>
                    <a:pt x="27" y="218"/>
                  </a:lnTo>
                  <a:lnTo>
                    <a:pt x="0" y="381"/>
                  </a:lnTo>
                  <a:lnTo>
                    <a:pt x="55" y="979"/>
                  </a:lnTo>
                  <a:lnTo>
                    <a:pt x="109" y="1495"/>
                  </a:lnTo>
                  <a:lnTo>
                    <a:pt x="190" y="1985"/>
                  </a:lnTo>
                  <a:lnTo>
                    <a:pt x="408" y="2990"/>
                  </a:lnTo>
                  <a:lnTo>
                    <a:pt x="435" y="3153"/>
                  </a:lnTo>
                  <a:lnTo>
                    <a:pt x="489" y="3262"/>
                  </a:lnTo>
                  <a:lnTo>
                    <a:pt x="544" y="3343"/>
                  </a:lnTo>
                  <a:lnTo>
                    <a:pt x="625" y="3398"/>
                  </a:lnTo>
                  <a:lnTo>
                    <a:pt x="707" y="3425"/>
                  </a:lnTo>
                  <a:lnTo>
                    <a:pt x="815" y="3452"/>
                  </a:lnTo>
                  <a:lnTo>
                    <a:pt x="951" y="3425"/>
                  </a:lnTo>
                  <a:lnTo>
                    <a:pt x="1087" y="3371"/>
                  </a:lnTo>
                  <a:lnTo>
                    <a:pt x="2636" y="2800"/>
                  </a:lnTo>
                  <a:lnTo>
                    <a:pt x="4185" y="2256"/>
                  </a:lnTo>
                  <a:lnTo>
                    <a:pt x="4566" y="2120"/>
                  </a:lnTo>
                  <a:lnTo>
                    <a:pt x="4865" y="1985"/>
                  </a:lnTo>
                  <a:lnTo>
                    <a:pt x="5055" y="1876"/>
                  </a:lnTo>
                  <a:lnTo>
                    <a:pt x="5136" y="1794"/>
                  </a:lnTo>
                  <a:lnTo>
                    <a:pt x="5191" y="1740"/>
                  </a:lnTo>
                  <a:lnTo>
                    <a:pt x="5218" y="1659"/>
                  </a:lnTo>
                  <a:lnTo>
                    <a:pt x="5245" y="1550"/>
                  </a:lnTo>
                  <a:lnTo>
                    <a:pt x="5245" y="1332"/>
                  </a:lnTo>
                  <a:lnTo>
                    <a:pt x="5218" y="1006"/>
                  </a:lnTo>
                  <a:lnTo>
                    <a:pt x="5164" y="599"/>
                  </a:lnTo>
                  <a:lnTo>
                    <a:pt x="5109" y="381"/>
                  </a:lnTo>
                  <a:lnTo>
                    <a:pt x="5055" y="300"/>
                  </a:lnTo>
                  <a:lnTo>
                    <a:pt x="5000" y="218"/>
                  </a:lnTo>
                  <a:lnTo>
                    <a:pt x="4919" y="191"/>
                  </a:lnTo>
                  <a:lnTo>
                    <a:pt x="4837" y="137"/>
                  </a:lnTo>
                  <a:lnTo>
                    <a:pt x="4620" y="110"/>
                  </a:lnTo>
                  <a:lnTo>
                    <a:pt x="381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24"/>
            <p:cNvSpPr/>
            <p:nvPr/>
          </p:nvSpPr>
          <p:spPr>
            <a:xfrm>
              <a:off x="4635775" y="1924350"/>
              <a:ext cx="130450" cy="86300"/>
            </a:xfrm>
            <a:custGeom>
              <a:avLst/>
              <a:gdLst/>
              <a:ahLst/>
              <a:cxnLst/>
              <a:rect l="l" t="t" r="r" b="b"/>
              <a:pathLst>
                <a:path w="5218" h="3452" extrusionOk="0">
                  <a:moveTo>
                    <a:pt x="4674" y="1"/>
                  </a:moveTo>
                  <a:lnTo>
                    <a:pt x="4375" y="28"/>
                  </a:lnTo>
                  <a:lnTo>
                    <a:pt x="4022" y="82"/>
                  </a:lnTo>
                  <a:lnTo>
                    <a:pt x="1196" y="544"/>
                  </a:lnTo>
                  <a:lnTo>
                    <a:pt x="788" y="598"/>
                  </a:lnTo>
                  <a:lnTo>
                    <a:pt x="489" y="680"/>
                  </a:lnTo>
                  <a:lnTo>
                    <a:pt x="272" y="761"/>
                  </a:lnTo>
                  <a:lnTo>
                    <a:pt x="190" y="816"/>
                  </a:lnTo>
                  <a:lnTo>
                    <a:pt x="136" y="870"/>
                  </a:lnTo>
                  <a:lnTo>
                    <a:pt x="82" y="952"/>
                  </a:lnTo>
                  <a:lnTo>
                    <a:pt x="55" y="1033"/>
                  </a:lnTo>
                  <a:lnTo>
                    <a:pt x="0" y="1278"/>
                  </a:lnTo>
                  <a:lnTo>
                    <a:pt x="0" y="1577"/>
                  </a:lnTo>
                  <a:lnTo>
                    <a:pt x="0" y="2011"/>
                  </a:lnTo>
                  <a:lnTo>
                    <a:pt x="27" y="2229"/>
                  </a:lnTo>
                  <a:lnTo>
                    <a:pt x="55" y="2310"/>
                  </a:lnTo>
                  <a:lnTo>
                    <a:pt x="109" y="2392"/>
                  </a:lnTo>
                  <a:lnTo>
                    <a:pt x="163" y="2446"/>
                  </a:lnTo>
                  <a:lnTo>
                    <a:pt x="245" y="2473"/>
                  </a:lnTo>
                  <a:lnTo>
                    <a:pt x="435" y="2555"/>
                  </a:lnTo>
                  <a:lnTo>
                    <a:pt x="2473" y="2990"/>
                  </a:lnTo>
                  <a:lnTo>
                    <a:pt x="4511" y="3425"/>
                  </a:lnTo>
                  <a:lnTo>
                    <a:pt x="4647" y="3452"/>
                  </a:lnTo>
                  <a:lnTo>
                    <a:pt x="4756" y="3452"/>
                  </a:lnTo>
                  <a:lnTo>
                    <a:pt x="4865" y="3425"/>
                  </a:lnTo>
                  <a:lnTo>
                    <a:pt x="4919" y="3397"/>
                  </a:lnTo>
                  <a:lnTo>
                    <a:pt x="5001" y="3343"/>
                  </a:lnTo>
                  <a:lnTo>
                    <a:pt x="5028" y="3262"/>
                  </a:lnTo>
                  <a:lnTo>
                    <a:pt x="5082" y="3153"/>
                  </a:lnTo>
                  <a:lnTo>
                    <a:pt x="5082" y="3017"/>
                  </a:lnTo>
                  <a:lnTo>
                    <a:pt x="5218" y="1060"/>
                  </a:lnTo>
                  <a:lnTo>
                    <a:pt x="5191" y="680"/>
                  </a:lnTo>
                  <a:lnTo>
                    <a:pt x="5164" y="381"/>
                  </a:lnTo>
                  <a:lnTo>
                    <a:pt x="5109" y="191"/>
                  </a:lnTo>
                  <a:lnTo>
                    <a:pt x="5055" y="109"/>
                  </a:lnTo>
                  <a:lnTo>
                    <a:pt x="5001" y="55"/>
                  </a:lnTo>
                  <a:lnTo>
                    <a:pt x="4946" y="28"/>
                  </a:lnTo>
                  <a:lnTo>
                    <a:pt x="4865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24"/>
            <p:cNvSpPr/>
            <p:nvPr/>
          </p:nvSpPr>
          <p:spPr>
            <a:xfrm>
              <a:off x="4525025" y="2102350"/>
              <a:ext cx="108050" cy="137250"/>
            </a:xfrm>
            <a:custGeom>
              <a:avLst/>
              <a:gdLst/>
              <a:ahLst/>
              <a:cxnLst/>
              <a:rect l="l" t="t" r="r" b="b"/>
              <a:pathLst>
                <a:path w="4322" h="5490" extrusionOk="0">
                  <a:moveTo>
                    <a:pt x="1224" y="0"/>
                  </a:moveTo>
                  <a:lnTo>
                    <a:pt x="979" y="82"/>
                  </a:lnTo>
                  <a:lnTo>
                    <a:pt x="653" y="218"/>
                  </a:lnTo>
                  <a:lnTo>
                    <a:pt x="272" y="435"/>
                  </a:lnTo>
                  <a:lnTo>
                    <a:pt x="137" y="544"/>
                  </a:lnTo>
                  <a:lnTo>
                    <a:pt x="55" y="626"/>
                  </a:lnTo>
                  <a:lnTo>
                    <a:pt x="1" y="761"/>
                  </a:lnTo>
                  <a:lnTo>
                    <a:pt x="28" y="924"/>
                  </a:lnTo>
                  <a:lnTo>
                    <a:pt x="1142" y="5273"/>
                  </a:lnTo>
                  <a:lnTo>
                    <a:pt x="1196" y="5354"/>
                  </a:lnTo>
                  <a:lnTo>
                    <a:pt x="1224" y="5436"/>
                  </a:lnTo>
                  <a:lnTo>
                    <a:pt x="1278" y="5490"/>
                  </a:lnTo>
                  <a:lnTo>
                    <a:pt x="1495" y="5490"/>
                  </a:lnTo>
                  <a:lnTo>
                    <a:pt x="1658" y="5436"/>
                  </a:lnTo>
                  <a:lnTo>
                    <a:pt x="2256" y="5191"/>
                  </a:lnTo>
                  <a:lnTo>
                    <a:pt x="2854" y="4946"/>
                  </a:lnTo>
                  <a:lnTo>
                    <a:pt x="3425" y="4647"/>
                  </a:lnTo>
                  <a:lnTo>
                    <a:pt x="3995" y="4349"/>
                  </a:lnTo>
                  <a:lnTo>
                    <a:pt x="4131" y="4240"/>
                  </a:lnTo>
                  <a:lnTo>
                    <a:pt x="4240" y="4158"/>
                  </a:lnTo>
                  <a:lnTo>
                    <a:pt x="4294" y="4077"/>
                  </a:lnTo>
                  <a:lnTo>
                    <a:pt x="4322" y="3968"/>
                  </a:lnTo>
                  <a:lnTo>
                    <a:pt x="4322" y="3859"/>
                  </a:lnTo>
                  <a:lnTo>
                    <a:pt x="4294" y="3778"/>
                  </a:lnTo>
                  <a:lnTo>
                    <a:pt x="4213" y="3642"/>
                  </a:lnTo>
                  <a:lnTo>
                    <a:pt x="4131" y="3533"/>
                  </a:lnTo>
                  <a:lnTo>
                    <a:pt x="3180" y="2202"/>
                  </a:lnTo>
                  <a:lnTo>
                    <a:pt x="2256" y="897"/>
                  </a:lnTo>
                  <a:lnTo>
                    <a:pt x="1984" y="517"/>
                  </a:lnTo>
                  <a:lnTo>
                    <a:pt x="1767" y="245"/>
                  </a:lnTo>
                  <a:lnTo>
                    <a:pt x="1577" y="82"/>
                  </a:lnTo>
                  <a:lnTo>
                    <a:pt x="1495" y="28"/>
                  </a:lnTo>
                  <a:lnTo>
                    <a:pt x="1414" y="0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24"/>
            <p:cNvSpPr/>
            <p:nvPr/>
          </p:nvSpPr>
          <p:spPr>
            <a:xfrm>
              <a:off x="4621500" y="1823800"/>
              <a:ext cx="136575" cy="98525"/>
            </a:xfrm>
            <a:custGeom>
              <a:avLst/>
              <a:gdLst/>
              <a:ahLst/>
              <a:cxnLst/>
              <a:rect l="l" t="t" r="r" b="b"/>
              <a:pathLst>
                <a:path w="5463" h="3941" extrusionOk="0">
                  <a:moveTo>
                    <a:pt x="4213" y="1"/>
                  </a:moveTo>
                  <a:lnTo>
                    <a:pt x="4104" y="28"/>
                  </a:lnTo>
                  <a:lnTo>
                    <a:pt x="3914" y="109"/>
                  </a:lnTo>
                  <a:lnTo>
                    <a:pt x="354" y="2202"/>
                  </a:lnTo>
                  <a:lnTo>
                    <a:pt x="136" y="2310"/>
                  </a:lnTo>
                  <a:lnTo>
                    <a:pt x="55" y="2419"/>
                  </a:lnTo>
                  <a:lnTo>
                    <a:pt x="1" y="2555"/>
                  </a:lnTo>
                  <a:lnTo>
                    <a:pt x="1" y="2691"/>
                  </a:lnTo>
                  <a:lnTo>
                    <a:pt x="1" y="2800"/>
                  </a:lnTo>
                  <a:lnTo>
                    <a:pt x="55" y="3071"/>
                  </a:lnTo>
                  <a:lnTo>
                    <a:pt x="191" y="3316"/>
                  </a:lnTo>
                  <a:lnTo>
                    <a:pt x="354" y="3533"/>
                  </a:lnTo>
                  <a:lnTo>
                    <a:pt x="544" y="3724"/>
                  </a:lnTo>
                  <a:lnTo>
                    <a:pt x="789" y="3859"/>
                  </a:lnTo>
                  <a:lnTo>
                    <a:pt x="897" y="3887"/>
                  </a:lnTo>
                  <a:lnTo>
                    <a:pt x="1033" y="3914"/>
                  </a:lnTo>
                  <a:lnTo>
                    <a:pt x="1142" y="3941"/>
                  </a:lnTo>
                  <a:lnTo>
                    <a:pt x="1278" y="3941"/>
                  </a:lnTo>
                  <a:lnTo>
                    <a:pt x="3126" y="3642"/>
                  </a:lnTo>
                  <a:lnTo>
                    <a:pt x="5001" y="3343"/>
                  </a:lnTo>
                  <a:lnTo>
                    <a:pt x="5137" y="3316"/>
                  </a:lnTo>
                  <a:lnTo>
                    <a:pt x="5273" y="3262"/>
                  </a:lnTo>
                  <a:lnTo>
                    <a:pt x="5354" y="3207"/>
                  </a:lnTo>
                  <a:lnTo>
                    <a:pt x="5408" y="3126"/>
                  </a:lnTo>
                  <a:lnTo>
                    <a:pt x="5463" y="3044"/>
                  </a:lnTo>
                  <a:lnTo>
                    <a:pt x="5463" y="2935"/>
                  </a:lnTo>
                  <a:lnTo>
                    <a:pt x="5463" y="2800"/>
                  </a:lnTo>
                  <a:lnTo>
                    <a:pt x="5436" y="2664"/>
                  </a:lnTo>
                  <a:lnTo>
                    <a:pt x="5245" y="2066"/>
                  </a:lnTo>
                  <a:lnTo>
                    <a:pt x="5028" y="1468"/>
                  </a:lnTo>
                  <a:lnTo>
                    <a:pt x="4811" y="870"/>
                  </a:lnTo>
                  <a:lnTo>
                    <a:pt x="4566" y="299"/>
                  </a:lnTo>
                  <a:lnTo>
                    <a:pt x="4512" y="191"/>
                  </a:lnTo>
                  <a:lnTo>
                    <a:pt x="4430" y="109"/>
                  </a:lnTo>
                  <a:lnTo>
                    <a:pt x="4376" y="28"/>
                  </a:lnTo>
                  <a:lnTo>
                    <a:pt x="4294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24"/>
            <p:cNvSpPr/>
            <p:nvPr/>
          </p:nvSpPr>
          <p:spPr>
            <a:xfrm>
              <a:off x="4203000" y="2026925"/>
              <a:ext cx="133875" cy="114175"/>
            </a:xfrm>
            <a:custGeom>
              <a:avLst/>
              <a:gdLst/>
              <a:ahLst/>
              <a:cxnLst/>
              <a:rect l="l" t="t" r="r" b="b"/>
              <a:pathLst>
                <a:path w="5355" h="4567" extrusionOk="0">
                  <a:moveTo>
                    <a:pt x="4430" y="1"/>
                  </a:moveTo>
                  <a:lnTo>
                    <a:pt x="4321" y="28"/>
                  </a:lnTo>
                  <a:lnTo>
                    <a:pt x="4186" y="55"/>
                  </a:lnTo>
                  <a:lnTo>
                    <a:pt x="4022" y="110"/>
                  </a:lnTo>
                  <a:lnTo>
                    <a:pt x="2229" y="762"/>
                  </a:lnTo>
                  <a:lnTo>
                    <a:pt x="435" y="1387"/>
                  </a:lnTo>
                  <a:lnTo>
                    <a:pt x="191" y="1496"/>
                  </a:lnTo>
                  <a:lnTo>
                    <a:pt x="82" y="1577"/>
                  </a:lnTo>
                  <a:lnTo>
                    <a:pt x="28" y="1659"/>
                  </a:lnTo>
                  <a:lnTo>
                    <a:pt x="0" y="1740"/>
                  </a:lnTo>
                  <a:lnTo>
                    <a:pt x="0" y="1849"/>
                  </a:lnTo>
                  <a:lnTo>
                    <a:pt x="28" y="1958"/>
                  </a:lnTo>
                  <a:lnTo>
                    <a:pt x="82" y="2121"/>
                  </a:lnTo>
                  <a:lnTo>
                    <a:pt x="354" y="2719"/>
                  </a:lnTo>
                  <a:lnTo>
                    <a:pt x="680" y="3289"/>
                  </a:lnTo>
                  <a:lnTo>
                    <a:pt x="1033" y="3833"/>
                  </a:lnTo>
                  <a:lnTo>
                    <a:pt x="1414" y="4376"/>
                  </a:lnTo>
                  <a:lnTo>
                    <a:pt x="1495" y="4485"/>
                  </a:lnTo>
                  <a:lnTo>
                    <a:pt x="1577" y="4539"/>
                  </a:lnTo>
                  <a:lnTo>
                    <a:pt x="1658" y="4566"/>
                  </a:lnTo>
                  <a:lnTo>
                    <a:pt x="1740" y="4566"/>
                  </a:lnTo>
                  <a:lnTo>
                    <a:pt x="1821" y="4539"/>
                  </a:lnTo>
                  <a:lnTo>
                    <a:pt x="1903" y="4485"/>
                  </a:lnTo>
                  <a:lnTo>
                    <a:pt x="2066" y="4376"/>
                  </a:lnTo>
                  <a:lnTo>
                    <a:pt x="5055" y="1767"/>
                  </a:lnTo>
                  <a:lnTo>
                    <a:pt x="5164" y="1659"/>
                  </a:lnTo>
                  <a:lnTo>
                    <a:pt x="5245" y="1550"/>
                  </a:lnTo>
                  <a:lnTo>
                    <a:pt x="5327" y="1414"/>
                  </a:lnTo>
                  <a:lnTo>
                    <a:pt x="5354" y="1333"/>
                  </a:lnTo>
                  <a:lnTo>
                    <a:pt x="5354" y="1224"/>
                  </a:lnTo>
                  <a:lnTo>
                    <a:pt x="5109" y="843"/>
                  </a:lnTo>
                  <a:lnTo>
                    <a:pt x="5001" y="653"/>
                  </a:lnTo>
                  <a:lnTo>
                    <a:pt x="4892" y="436"/>
                  </a:lnTo>
                  <a:lnTo>
                    <a:pt x="4811" y="273"/>
                  </a:lnTo>
                  <a:lnTo>
                    <a:pt x="4729" y="164"/>
                  </a:lnTo>
                  <a:lnTo>
                    <a:pt x="4647" y="83"/>
                  </a:lnTo>
                  <a:lnTo>
                    <a:pt x="4566" y="28"/>
                  </a:lnTo>
                  <a:lnTo>
                    <a:pt x="4430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1797;p24"/>
            <p:cNvSpPr/>
            <p:nvPr/>
          </p:nvSpPr>
          <p:spPr>
            <a:xfrm>
              <a:off x="4359950" y="1668900"/>
              <a:ext cx="93100" cy="133875"/>
            </a:xfrm>
            <a:custGeom>
              <a:avLst/>
              <a:gdLst/>
              <a:ahLst/>
              <a:cxnLst/>
              <a:rect l="l" t="t" r="r" b="b"/>
              <a:pathLst>
                <a:path w="3724" h="5355" extrusionOk="0">
                  <a:moveTo>
                    <a:pt x="3152" y="1"/>
                  </a:moveTo>
                  <a:lnTo>
                    <a:pt x="2908" y="28"/>
                  </a:lnTo>
                  <a:lnTo>
                    <a:pt x="2256" y="109"/>
                  </a:lnTo>
                  <a:lnTo>
                    <a:pt x="1603" y="272"/>
                  </a:lnTo>
                  <a:lnTo>
                    <a:pt x="978" y="435"/>
                  </a:lnTo>
                  <a:lnTo>
                    <a:pt x="353" y="653"/>
                  </a:lnTo>
                  <a:lnTo>
                    <a:pt x="217" y="707"/>
                  </a:lnTo>
                  <a:lnTo>
                    <a:pt x="136" y="761"/>
                  </a:lnTo>
                  <a:lnTo>
                    <a:pt x="54" y="816"/>
                  </a:lnTo>
                  <a:lnTo>
                    <a:pt x="27" y="897"/>
                  </a:lnTo>
                  <a:lnTo>
                    <a:pt x="0" y="979"/>
                  </a:lnTo>
                  <a:lnTo>
                    <a:pt x="27" y="1060"/>
                  </a:lnTo>
                  <a:lnTo>
                    <a:pt x="109" y="1278"/>
                  </a:lnTo>
                  <a:lnTo>
                    <a:pt x="815" y="2800"/>
                  </a:lnTo>
                  <a:lnTo>
                    <a:pt x="1522" y="4349"/>
                  </a:lnTo>
                  <a:lnTo>
                    <a:pt x="1712" y="4729"/>
                  </a:lnTo>
                  <a:lnTo>
                    <a:pt x="1848" y="5001"/>
                  </a:lnTo>
                  <a:lnTo>
                    <a:pt x="2011" y="5191"/>
                  </a:lnTo>
                  <a:lnTo>
                    <a:pt x="2065" y="5273"/>
                  </a:lnTo>
                  <a:lnTo>
                    <a:pt x="2147" y="5327"/>
                  </a:lnTo>
                  <a:lnTo>
                    <a:pt x="2228" y="5354"/>
                  </a:lnTo>
                  <a:lnTo>
                    <a:pt x="2582" y="5354"/>
                  </a:lnTo>
                  <a:lnTo>
                    <a:pt x="2881" y="5273"/>
                  </a:lnTo>
                  <a:lnTo>
                    <a:pt x="3315" y="5164"/>
                  </a:lnTo>
                  <a:lnTo>
                    <a:pt x="3506" y="5082"/>
                  </a:lnTo>
                  <a:lnTo>
                    <a:pt x="3587" y="5055"/>
                  </a:lnTo>
                  <a:lnTo>
                    <a:pt x="3642" y="5001"/>
                  </a:lnTo>
                  <a:lnTo>
                    <a:pt x="3669" y="4919"/>
                  </a:lnTo>
                  <a:lnTo>
                    <a:pt x="3696" y="4838"/>
                  </a:lnTo>
                  <a:lnTo>
                    <a:pt x="3723" y="4620"/>
                  </a:lnTo>
                  <a:lnTo>
                    <a:pt x="3642" y="3479"/>
                  </a:lnTo>
                  <a:lnTo>
                    <a:pt x="3560" y="2365"/>
                  </a:lnTo>
                  <a:lnTo>
                    <a:pt x="3451" y="408"/>
                  </a:lnTo>
                  <a:lnTo>
                    <a:pt x="3424" y="299"/>
                  </a:lnTo>
                  <a:lnTo>
                    <a:pt x="3397" y="191"/>
                  </a:lnTo>
                  <a:lnTo>
                    <a:pt x="3343" y="136"/>
                  </a:lnTo>
                  <a:lnTo>
                    <a:pt x="3288" y="82"/>
                  </a:lnTo>
                  <a:lnTo>
                    <a:pt x="3234" y="28"/>
                  </a:lnTo>
                  <a:lnTo>
                    <a:pt x="3152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1798;p24"/>
            <p:cNvSpPr/>
            <p:nvPr/>
          </p:nvSpPr>
          <p:spPr>
            <a:xfrm>
              <a:off x="4209800" y="1765375"/>
              <a:ext cx="136575" cy="118225"/>
            </a:xfrm>
            <a:custGeom>
              <a:avLst/>
              <a:gdLst/>
              <a:ahLst/>
              <a:cxnLst/>
              <a:rect l="l" t="t" r="r" b="b"/>
              <a:pathLst>
                <a:path w="5463" h="4729" extrusionOk="0">
                  <a:moveTo>
                    <a:pt x="1848" y="0"/>
                  </a:moveTo>
                  <a:lnTo>
                    <a:pt x="1767" y="28"/>
                  </a:lnTo>
                  <a:lnTo>
                    <a:pt x="1685" y="82"/>
                  </a:lnTo>
                  <a:lnTo>
                    <a:pt x="1631" y="136"/>
                  </a:lnTo>
                  <a:lnTo>
                    <a:pt x="1495" y="299"/>
                  </a:lnTo>
                  <a:lnTo>
                    <a:pt x="1114" y="761"/>
                  </a:lnTo>
                  <a:lnTo>
                    <a:pt x="761" y="1278"/>
                  </a:lnTo>
                  <a:lnTo>
                    <a:pt x="435" y="1794"/>
                  </a:lnTo>
                  <a:lnTo>
                    <a:pt x="109" y="2310"/>
                  </a:lnTo>
                  <a:lnTo>
                    <a:pt x="55" y="2446"/>
                  </a:lnTo>
                  <a:lnTo>
                    <a:pt x="0" y="2555"/>
                  </a:lnTo>
                  <a:lnTo>
                    <a:pt x="0" y="2664"/>
                  </a:lnTo>
                  <a:lnTo>
                    <a:pt x="0" y="2772"/>
                  </a:lnTo>
                  <a:lnTo>
                    <a:pt x="55" y="2854"/>
                  </a:lnTo>
                  <a:lnTo>
                    <a:pt x="136" y="2935"/>
                  </a:lnTo>
                  <a:lnTo>
                    <a:pt x="218" y="2990"/>
                  </a:lnTo>
                  <a:lnTo>
                    <a:pt x="381" y="3044"/>
                  </a:lnTo>
                  <a:lnTo>
                    <a:pt x="2147" y="3778"/>
                  </a:lnTo>
                  <a:lnTo>
                    <a:pt x="3914" y="4539"/>
                  </a:lnTo>
                  <a:lnTo>
                    <a:pt x="4077" y="4620"/>
                  </a:lnTo>
                  <a:lnTo>
                    <a:pt x="4267" y="4702"/>
                  </a:lnTo>
                  <a:lnTo>
                    <a:pt x="4375" y="4729"/>
                  </a:lnTo>
                  <a:lnTo>
                    <a:pt x="4457" y="4729"/>
                  </a:lnTo>
                  <a:lnTo>
                    <a:pt x="4539" y="4675"/>
                  </a:lnTo>
                  <a:lnTo>
                    <a:pt x="4620" y="4593"/>
                  </a:lnTo>
                  <a:lnTo>
                    <a:pt x="4837" y="4321"/>
                  </a:lnTo>
                  <a:lnTo>
                    <a:pt x="5055" y="4022"/>
                  </a:lnTo>
                  <a:lnTo>
                    <a:pt x="5463" y="3425"/>
                  </a:lnTo>
                  <a:lnTo>
                    <a:pt x="5354" y="3289"/>
                  </a:lnTo>
                  <a:lnTo>
                    <a:pt x="5272" y="3180"/>
                  </a:lnTo>
                  <a:lnTo>
                    <a:pt x="2120" y="136"/>
                  </a:lnTo>
                  <a:lnTo>
                    <a:pt x="2038" y="55"/>
                  </a:lnTo>
                  <a:lnTo>
                    <a:pt x="1930" y="28"/>
                  </a:lnTo>
                  <a:lnTo>
                    <a:pt x="1848" y="0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1799;p24"/>
            <p:cNvSpPr/>
            <p:nvPr/>
          </p:nvSpPr>
          <p:spPr>
            <a:xfrm>
              <a:off x="4272300" y="1700150"/>
              <a:ext cx="120275" cy="135225"/>
            </a:xfrm>
            <a:custGeom>
              <a:avLst/>
              <a:gdLst/>
              <a:ahLst/>
              <a:cxnLst/>
              <a:rect l="l" t="t" r="r" b="b"/>
              <a:pathLst>
                <a:path w="4811" h="5409" extrusionOk="0">
                  <a:moveTo>
                    <a:pt x="2636" y="1"/>
                  </a:moveTo>
                  <a:lnTo>
                    <a:pt x="2528" y="28"/>
                  </a:lnTo>
                  <a:lnTo>
                    <a:pt x="2419" y="55"/>
                  </a:lnTo>
                  <a:lnTo>
                    <a:pt x="2256" y="136"/>
                  </a:lnTo>
                  <a:lnTo>
                    <a:pt x="1740" y="463"/>
                  </a:lnTo>
                  <a:lnTo>
                    <a:pt x="1223" y="816"/>
                  </a:lnTo>
                  <a:lnTo>
                    <a:pt x="707" y="1196"/>
                  </a:lnTo>
                  <a:lnTo>
                    <a:pt x="218" y="1577"/>
                  </a:lnTo>
                  <a:lnTo>
                    <a:pt x="109" y="1685"/>
                  </a:lnTo>
                  <a:lnTo>
                    <a:pt x="28" y="1767"/>
                  </a:lnTo>
                  <a:lnTo>
                    <a:pt x="0" y="1876"/>
                  </a:lnTo>
                  <a:lnTo>
                    <a:pt x="0" y="1957"/>
                  </a:lnTo>
                  <a:lnTo>
                    <a:pt x="0" y="2039"/>
                  </a:lnTo>
                  <a:lnTo>
                    <a:pt x="55" y="2120"/>
                  </a:lnTo>
                  <a:lnTo>
                    <a:pt x="218" y="2311"/>
                  </a:lnTo>
                  <a:lnTo>
                    <a:pt x="1712" y="3724"/>
                  </a:lnTo>
                  <a:lnTo>
                    <a:pt x="3180" y="5164"/>
                  </a:lnTo>
                  <a:lnTo>
                    <a:pt x="3343" y="5327"/>
                  </a:lnTo>
                  <a:lnTo>
                    <a:pt x="3479" y="5381"/>
                  </a:lnTo>
                  <a:lnTo>
                    <a:pt x="3615" y="5409"/>
                  </a:lnTo>
                  <a:lnTo>
                    <a:pt x="4050" y="5110"/>
                  </a:lnTo>
                  <a:lnTo>
                    <a:pt x="4267" y="4947"/>
                  </a:lnTo>
                  <a:lnTo>
                    <a:pt x="4484" y="4811"/>
                  </a:lnTo>
                  <a:lnTo>
                    <a:pt x="4620" y="4729"/>
                  </a:lnTo>
                  <a:lnTo>
                    <a:pt x="4702" y="4648"/>
                  </a:lnTo>
                  <a:lnTo>
                    <a:pt x="4756" y="4566"/>
                  </a:lnTo>
                  <a:lnTo>
                    <a:pt x="4810" y="4485"/>
                  </a:lnTo>
                  <a:lnTo>
                    <a:pt x="4810" y="4403"/>
                  </a:lnTo>
                  <a:lnTo>
                    <a:pt x="4810" y="4294"/>
                  </a:lnTo>
                  <a:lnTo>
                    <a:pt x="4702" y="4050"/>
                  </a:lnTo>
                  <a:lnTo>
                    <a:pt x="3859" y="2229"/>
                  </a:lnTo>
                  <a:lnTo>
                    <a:pt x="3017" y="408"/>
                  </a:lnTo>
                  <a:lnTo>
                    <a:pt x="2881" y="164"/>
                  </a:lnTo>
                  <a:lnTo>
                    <a:pt x="2799" y="82"/>
                  </a:lnTo>
                  <a:lnTo>
                    <a:pt x="2718" y="28"/>
                  </a:lnTo>
                  <a:lnTo>
                    <a:pt x="2636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24"/>
            <p:cNvSpPr/>
            <p:nvPr/>
          </p:nvSpPr>
          <p:spPr>
            <a:xfrm>
              <a:off x="4451650" y="2124100"/>
              <a:ext cx="83600" cy="128425"/>
            </a:xfrm>
            <a:custGeom>
              <a:avLst/>
              <a:gdLst/>
              <a:ahLst/>
              <a:cxnLst/>
              <a:rect l="l" t="t" r="r" b="b"/>
              <a:pathLst>
                <a:path w="3344" h="5137" extrusionOk="0">
                  <a:moveTo>
                    <a:pt x="1767" y="0"/>
                  </a:moveTo>
                  <a:lnTo>
                    <a:pt x="1441" y="27"/>
                  </a:lnTo>
                  <a:lnTo>
                    <a:pt x="979" y="54"/>
                  </a:lnTo>
                  <a:lnTo>
                    <a:pt x="870" y="54"/>
                  </a:lnTo>
                  <a:lnTo>
                    <a:pt x="762" y="109"/>
                  </a:lnTo>
                  <a:lnTo>
                    <a:pt x="680" y="136"/>
                  </a:lnTo>
                  <a:lnTo>
                    <a:pt x="599" y="217"/>
                  </a:lnTo>
                  <a:lnTo>
                    <a:pt x="517" y="299"/>
                  </a:lnTo>
                  <a:lnTo>
                    <a:pt x="463" y="381"/>
                  </a:lnTo>
                  <a:lnTo>
                    <a:pt x="436" y="489"/>
                  </a:lnTo>
                  <a:lnTo>
                    <a:pt x="408" y="598"/>
                  </a:lnTo>
                  <a:lnTo>
                    <a:pt x="245" y="2038"/>
                  </a:lnTo>
                  <a:lnTo>
                    <a:pt x="55" y="3506"/>
                  </a:lnTo>
                  <a:lnTo>
                    <a:pt x="1" y="4076"/>
                  </a:lnTo>
                  <a:lnTo>
                    <a:pt x="1" y="4484"/>
                  </a:lnTo>
                  <a:lnTo>
                    <a:pt x="1" y="4647"/>
                  </a:lnTo>
                  <a:lnTo>
                    <a:pt x="28" y="4783"/>
                  </a:lnTo>
                  <a:lnTo>
                    <a:pt x="55" y="4892"/>
                  </a:lnTo>
                  <a:lnTo>
                    <a:pt x="137" y="5000"/>
                  </a:lnTo>
                  <a:lnTo>
                    <a:pt x="218" y="5055"/>
                  </a:lnTo>
                  <a:lnTo>
                    <a:pt x="327" y="5109"/>
                  </a:lnTo>
                  <a:lnTo>
                    <a:pt x="463" y="5136"/>
                  </a:lnTo>
                  <a:lnTo>
                    <a:pt x="1061" y="5136"/>
                  </a:lnTo>
                  <a:lnTo>
                    <a:pt x="1631" y="5082"/>
                  </a:lnTo>
                  <a:lnTo>
                    <a:pt x="2120" y="5055"/>
                  </a:lnTo>
                  <a:lnTo>
                    <a:pt x="2610" y="5000"/>
                  </a:lnTo>
                  <a:lnTo>
                    <a:pt x="2881" y="4973"/>
                  </a:lnTo>
                  <a:lnTo>
                    <a:pt x="3072" y="4946"/>
                  </a:lnTo>
                  <a:lnTo>
                    <a:pt x="3207" y="4864"/>
                  </a:lnTo>
                  <a:lnTo>
                    <a:pt x="3289" y="4783"/>
                  </a:lnTo>
                  <a:lnTo>
                    <a:pt x="3343" y="4674"/>
                  </a:lnTo>
                  <a:lnTo>
                    <a:pt x="3343" y="4511"/>
                  </a:lnTo>
                  <a:lnTo>
                    <a:pt x="3316" y="4321"/>
                  </a:lnTo>
                  <a:lnTo>
                    <a:pt x="3262" y="4076"/>
                  </a:lnTo>
                  <a:lnTo>
                    <a:pt x="2881" y="2609"/>
                  </a:lnTo>
                  <a:lnTo>
                    <a:pt x="2474" y="1141"/>
                  </a:lnTo>
                  <a:lnTo>
                    <a:pt x="2283" y="353"/>
                  </a:lnTo>
                  <a:lnTo>
                    <a:pt x="2202" y="136"/>
                  </a:lnTo>
                  <a:lnTo>
                    <a:pt x="2175" y="82"/>
                  </a:lnTo>
                  <a:lnTo>
                    <a:pt x="2120" y="27"/>
                  </a:lnTo>
                  <a:lnTo>
                    <a:pt x="2039" y="0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24"/>
            <p:cNvSpPr/>
            <p:nvPr/>
          </p:nvSpPr>
          <p:spPr>
            <a:xfrm>
              <a:off x="4180575" y="1857100"/>
              <a:ext cx="133200" cy="86975"/>
            </a:xfrm>
            <a:custGeom>
              <a:avLst/>
              <a:gdLst/>
              <a:ahLst/>
              <a:cxnLst/>
              <a:rect l="l" t="t" r="r" b="b"/>
              <a:pathLst>
                <a:path w="5328" h="3479" extrusionOk="0">
                  <a:moveTo>
                    <a:pt x="870" y="0"/>
                  </a:moveTo>
                  <a:lnTo>
                    <a:pt x="762" y="27"/>
                  </a:lnTo>
                  <a:lnTo>
                    <a:pt x="680" y="82"/>
                  </a:lnTo>
                  <a:lnTo>
                    <a:pt x="626" y="190"/>
                  </a:lnTo>
                  <a:lnTo>
                    <a:pt x="571" y="326"/>
                  </a:lnTo>
                  <a:lnTo>
                    <a:pt x="381" y="951"/>
                  </a:lnTo>
                  <a:lnTo>
                    <a:pt x="218" y="1576"/>
                  </a:lnTo>
                  <a:lnTo>
                    <a:pt x="109" y="2229"/>
                  </a:lnTo>
                  <a:lnTo>
                    <a:pt x="1" y="2854"/>
                  </a:lnTo>
                  <a:lnTo>
                    <a:pt x="1" y="2989"/>
                  </a:lnTo>
                  <a:lnTo>
                    <a:pt x="1" y="3098"/>
                  </a:lnTo>
                  <a:lnTo>
                    <a:pt x="28" y="3180"/>
                  </a:lnTo>
                  <a:lnTo>
                    <a:pt x="82" y="3261"/>
                  </a:lnTo>
                  <a:lnTo>
                    <a:pt x="137" y="3316"/>
                  </a:lnTo>
                  <a:lnTo>
                    <a:pt x="218" y="3343"/>
                  </a:lnTo>
                  <a:lnTo>
                    <a:pt x="327" y="3370"/>
                  </a:lnTo>
                  <a:lnTo>
                    <a:pt x="463" y="3370"/>
                  </a:lnTo>
                  <a:lnTo>
                    <a:pt x="4512" y="3479"/>
                  </a:lnTo>
                  <a:lnTo>
                    <a:pt x="4756" y="3479"/>
                  </a:lnTo>
                  <a:lnTo>
                    <a:pt x="4865" y="3451"/>
                  </a:lnTo>
                  <a:lnTo>
                    <a:pt x="4947" y="3424"/>
                  </a:lnTo>
                  <a:lnTo>
                    <a:pt x="5001" y="3343"/>
                  </a:lnTo>
                  <a:lnTo>
                    <a:pt x="5055" y="3288"/>
                  </a:lnTo>
                  <a:lnTo>
                    <a:pt x="5083" y="3180"/>
                  </a:lnTo>
                  <a:lnTo>
                    <a:pt x="5110" y="3071"/>
                  </a:lnTo>
                  <a:lnTo>
                    <a:pt x="5164" y="2718"/>
                  </a:lnTo>
                  <a:lnTo>
                    <a:pt x="5273" y="2364"/>
                  </a:lnTo>
                  <a:lnTo>
                    <a:pt x="5300" y="2201"/>
                  </a:lnTo>
                  <a:lnTo>
                    <a:pt x="5327" y="2093"/>
                  </a:lnTo>
                  <a:lnTo>
                    <a:pt x="5300" y="1984"/>
                  </a:lnTo>
                  <a:lnTo>
                    <a:pt x="5246" y="1875"/>
                  </a:lnTo>
                  <a:lnTo>
                    <a:pt x="5191" y="1794"/>
                  </a:lnTo>
                  <a:lnTo>
                    <a:pt x="5083" y="1712"/>
                  </a:lnTo>
                  <a:lnTo>
                    <a:pt x="4947" y="1658"/>
                  </a:lnTo>
                  <a:lnTo>
                    <a:pt x="4784" y="1576"/>
                  </a:lnTo>
                  <a:lnTo>
                    <a:pt x="3914" y="1277"/>
                  </a:lnTo>
                  <a:lnTo>
                    <a:pt x="3072" y="951"/>
                  </a:lnTo>
                  <a:lnTo>
                    <a:pt x="2229" y="571"/>
                  </a:lnTo>
                  <a:lnTo>
                    <a:pt x="1387" y="163"/>
                  </a:lnTo>
                  <a:lnTo>
                    <a:pt x="1088" y="27"/>
                  </a:lnTo>
                  <a:lnTo>
                    <a:pt x="979" y="0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1802;p24"/>
            <p:cNvSpPr/>
            <p:nvPr/>
          </p:nvSpPr>
          <p:spPr>
            <a:xfrm>
              <a:off x="4585500" y="1741600"/>
              <a:ext cx="131825" cy="124350"/>
            </a:xfrm>
            <a:custGeom>
              <a:avLst/>
              <a:gdLst/>
              <a:ahLst/>
              <a:cxnLst/>
              <a:rect l="l" t="t" r="r" b="b"/>
              <a:pathLst>
                <a:path w="5273" h="4974" extrusionOk="0">
                  <a:moveTo>
                    <a:pt x="3125" y="0"/>
                  </a:moveTo>
                  <a:lnTo>
                    <a:pt x="3017" y="27"/>
                  </a:lnTo>
                  <a:lnTo>
                    <a:pt x="2935" y="82"/>
                  </a:lnTo>
                  <a:lnTo>
                    <a:pt x="2826" y="163"/>
                  </a:lnTo>
                  <a:lnTo>
                    <a:pt x="2745" y="272"/>
                  </a:lnTo>
                  <a:lnTo>
                    <a:pt x="1712" y="1576"/>
                  </a:lnTo>
                  <a:lnTo>
                    <a:pt x="680" y="2854"/>
                  </a:lnTo>
                  <a:lnTo>
                    <a:pt x="163" y="3506"/>
                  </a:lnTo>
                  <a:lnTo>
                    <a:pt x="27" y="3696"/>
                  </a:lnTo>
                  <a:lnTo>
                    <a:pt x="0" y="3751"/>
                  </a:lnTo>
                  <a:lnTo>
                    <a:pt x="0" y="3832"/>
                  </a:lnTo>
                  <a:lnTo>
                    <a:pt x="27" y="3886"/>
                  </a:lnTo>
                  <a:lnTo>
                    <a:pt x="82" y="3968"/>
                  </a:lnTo>
                  <a:lnTo>
                    <a:pt x="218" y="4131"/>
                  </a:lnTo>
                  <a:lnTo>
                    <a:pt x="435" y="4403"/>
                  </a:lnTo>
                  <a:lnTo>
                    <a:pt x="734" y="4756"/>
                  </a:lnTo>
                  <a:lnTo>
                    <a:pt x="897" y="4892"/>
                  </a:lnTo>
                  <a:lnTo>
                    <a:pt x="951" y="4946"/>
                  </a:lnTo>
                  <a:lnTo>
                    <a:pt x="1033" y="4973"/>
                  </a:lnTo>
                  <a:lnTo>
                    <a:pt x="1114" y="4973"/>
                  </a:lnTo>
                  <a:lnTo>
                    <a:pt x="1196" y="4946"/>
                  </a:lnTo>
                  <a:lnTo>
                    <a:pt x="1359" y="4892"/>
                  </a:lnTo>
                  <a:lnTo>
                    <a:pt x="5028" y="2745"/>
                  </a:lnTo>
                  <a:lnTo>
                    <a:pt x="5109" y="2664"/>
                  </a:lnTo>
                  <a:lnTo>
                    <a:pt x="5218" y="2609"/>
                  </a:lnTo>
                  <a:lnTo>
                    <a:pt x="5272" y="2500"/>
                  </a:lnTo>
                  <a:lnTo>
                    <a:pt x="5272" y="2446"/>
                  </a:lnTo>
                  <a:lnTo>
                    <a:pt x="5272" y="2365"/>
                  </a:lnTo>
                  <a:lnTo>
                    <a:pt x="5055" y="2038"/>
                  </a:lnTo>
                  <a:lnTo>
                    <a:pt x="4702" y="1576"/>
                  </a:lnTo>
                  <a:lnTo>
                    <a:pt x="4321" y="1114"/>
                  </a:lnTo>
                  <a:lnTo>
                    <a:pt x="3941" y="680"/>
                  </a:lnTo>
                  <a:lnTo>
                    <a:pt x="3506" y="245"/>
                  </a:lnTo>
                  <a:lnTo>
                    <a:pt x="3397" y="136"/>
                  </a:lnTo>
                  <a:lnTo>
                    <a:pt x="3316" y="55"/>
                  </a:lnTo>
                  <a:lnTo>
                    <a:pt x="3207" y="27"/>
                  </a:lnTo>
                  <a:lnTo>
                    <a:pt x="3125" y="0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24"/>
            <p:cNvSpPr/>
            <p:nvPr/>
          </p:nvSpPr>
          <p:spPr>
            <a:xfrm>
              <a:off x="4463875" y="1666175"/>
              <a:ext cx="85625" cy="132525"/>
            </a:xfrm>
            <a:custGeom>
              <a:avLst/>
              <a:gdLst/>
              <a:ahLst/>
              <a:cxnLst/>
              <a:rect l="l" t="t" r="r" b="b"/>
              <a:pathLst>
                <a:path w="3425" h="5301" extrusionOk="0">
                  <a:moveTo>
                    <a:pt x="381" y="1"/>
                  </a:moveTo>
                  <a:lnTo>
                    <a:pt x="245" y="28"/>
                  </a:lnTo>
                  <a:lnTo>
                    <a:pt x="164" y="82"/>
                  </a:lnTo>
                  <a:lnTo>
                    <a:pt x="82" y="137"/>
                  </a:lnTo>
                  <a:lnTo>
                    <a:pt x="28" y="218"/>
                  </a:lnTo>
                  <a:lnTo>
                    <a:pt x="1" y="327"/>
                  </a:lnTo>
                  <a:lnTo>
                    <a:pt x="1" y="463"/>
                  </a:lnTo>
                  <a:lnTo>
                    <a:pt x="1" y="599"/>
                  </a:lnTo>
                  <a:lnTo>
                    <a:pt x="55" y="1604"/>
                  </a:lnTo>
                  <a:lnTo>
                    <a:pt x="137" y="2582"/>
                  </a:lnTo>
                  <a:lnTo>
                    <a:pt x="218" y="3887"/>
                  </a:lnTo>
                  <a:lnTo>
                    <a:pt x="245" y="4322"/>
                  </a:lnTo>
                  <a:lnTo>
                    <a:pt x="300" y="4621"/>
                  </a:lnTo>
                  <a:lnTo>
                    <a:pt x="354" y="4838"/>
                  </a:lnTo>
                  <a:lnTo>
                    <a:pt x="381" y="4947"/>
                  </a:lnTo>
                  <a:lnTo>
                    <a:pt x="436" y="5001"/>
                  </a:lnTo>
                  <a:lnTo>
                    <a:pt x="517" y="5055"/>
                  </a:lnTo>
                  <a:lnTo>
                    <a:pt x="599" y="5110"/>
                  </a:lnTo>
                  <a:lnTo>
                    <a:pt x="816" y="5191"/>
                  </a:lnTo>
                  <a:lnTo>
                    <a:pt x="1115" y="5246"/>
                  </a:lnTo>
                  <a:lnTo>
                    <a:pt x="1523" y="5273"/>
                  </a:lnTo>
                  <a:lnTo>
                    <a:pt x="1659" y="5300"/>
                  </a:lnTo>
                  <a:lnTo>
                    <a:pt x="1767" y="5273"/>
                  </a:lnTo>
                  <a:lnTo>
                    <a:pt x="1849" y="5246"/>
                  </a:lnTo>
                  <a:lnTo>
                    <a:pt x="1957" y="5219"/>
                  </a:lnTo>
                  <a:lnTo>
                    <a:pt x="2012" y="5137"/>
                  </a:lnTo>
                  <a:lnTo>
                    <a:pt x="2066" y="5055"/>
                  </a:lnTo>
                  <a:lnTo>
                    <a:pt x="2121" y="4920"/>
                  </a:lnTo>
                  <a:lnTo>
                    <a:pt x="2148" y="4757"/>
                  </a:lnTo>
                  <a:lnTo>
                    <a:pt x="2365" y="3805"/>
                  </a:lnTo>
                  <a:lnTo>
                    <a:pt x="2637" y="2854"/>
                  </a:lnTo>
                  <a:lnTo>
                    <a:pt x="2963" y="1930"/>
                  </a:lnTo>
                  <a:lnTo>
                    <a:pt x="3316" y="1006"/>
                  </a:lnTo>
                  <a:lnTo>
                    <a:pt x="3398" y="843"/>
                  </a:lnTo>
                  <a:lnTo>
                    <a:pt x="3425" y="735"/>
                  </a:lnTo>
                  <a:lnTo>
                    <a:pt x="3425" y="626"/>
                  </a:lnTo>
                  <a:lnTo>
                    <a:pt x="3398" y="544"/>
                  </a:lnTo>
                  <a:lnTo>
                    <a:pt x="3371" y="463"/>
                  </a:lnTo>
                  <a:lnTo>
                    <a:pt x="3289" y="408"/>
                  </a:lnTo>
                  <a:lnTo>
                    <a:pt x="3208" y="381"/>
                  </a:lnTo>
                  <a:lnTo>
                    <a:pt x="3072" y="327"/>
                  </a:lnTo>
                  <a:lnTo>
                    <a:pt x="2447" y="218"/>
                  </a:lnTo>
                  <a:lnTo>
                    <a:pt x="1822" y="110"/>
                  </a:lnTo>
                  <a:lnTo>
                    <a:pt x="1169" y="55"/>
                  </a:lnTo>
                  <a:lnTo>
                    <a:pt x="544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24"/>
            <p:cNvSpPr/>
            <p:nvPr/>
          </p:nvSpPr>
          <p:spPr>
            <a:xfrm>
              <a:off x="4533175" y="1686575"/>
              <a:ext cx="110775" cy="134525"/>
            </a:xfrm>
            <a:custGeom>
              <a:avLst/>
              <a:gdLst/>
              <a:ahLst/>
              <a:cxnLst/>
              <a:rect l="l" t="t" r="r" b="b"/>
              <a:pathLst>
                <a:path w="4431" h="5381" extrusionOk="0">
                  <a:moveTo>
                    <a:pt x="1577" y="0"/>
                  </a:moveTo>
                  <a:lnTo>
                    <a:pt x="1523" y="27"/>
                  </a:lnTo>
                  <a:lnTo>
                    <a:pt x="1441" y="82"/>
                  </a:lnTo>
                  <a:lnTo>
                    <a:pt x="1387" y="136"/>
                  </a:lnTo>
                  <a:lnTo>
                    <a:pt x="1360" y="217"/>
                  </a:lnTo>
                  <a:lnTo>
                    <a:pt x="1278" y="381"/>
                  </a:lnTo>
                  <a:lnTo>
                    <a:pt x="762" y="2065"/>
                  </a:lnTo>
                  <a:lnTo>
                    <a:pt x="490" y="2908"/>
                  </a:lnTo>
                  <a:lnTo>
                    <a:pt x="245" y="3750"/>
                  </a:lnTo>
                  <a:lnTo>
                    <a:pt x="55" y="4321"/>
                  </a:lnTo>
                  <a:lnTo>
                    <a:pt x="1" y="4484"/>
                  </a:lnTo>
                  <a:lnTo>
                    <a:pt x="28" y="4620"/>
                  </a:lnTo>
                  <a:lnTo>
                    <a:pt x="55" y="4674"/>
                  </a:lnTo>
                  <a:lnTo>
                    <a:pt x="109" y="4729"/>
                  </a:lnTo>
                  <a:lnTo>
                    <a:pt x="273" y="4865"/>
                  </a:lnTo>
                  <a:lnTo>
                    <a:pt x="898" y="5191"/>
                  </a:lnTo>
                  <a:lnTo>
                    <a:pt x="1061" y="5299"/>
                  </a:lnTo>
                  <a:lnTo>
                    <a:pt x="1169" y="5354"/>
                  </a:lnTo>
                  <a:lnTo>
                    <a:pt x="1251" y="5381"/>
                  </a:lnTo>
                  <a:lnTo>
                    <a:pt x="1332" y="5381"/>
                  </a:lnTo>
                  <a:lnTo>
                    <a:pt x="1414" y="5354"/>
                  </a:lnTo>
                  <a:lnTo>
                    <a:pt x="1468" y="5326"/>
                  </a:lnTo>
                  <a:lnTo>
                    <a:pt x="1550" y="5272"/>
                  </a:lnTo>
                  <a:lnTo>
                    <a:pt x="1686" y="5136"/>
                  </a:lnTo>
                  <a:lnTo>
                    <a:pt x="2963" y="3560"/>
                  </a:lnTo>
                  <a:lnTo>
                    <a:pt x="4213" y="1984"/>
                  </a:lnTo>
                  <a:lnTo>
                    <a:pt x="4322" y="1821"/>
                  </a:lnTo>
                  <a:lnTo>
                    <a:pt x="4430" y="1603"/>
                  </a:lnTo>
                  <a:lnTo>
                    <a:pt x="4349" y="1468"/>
                  </a:lnTo>
                  <a:lnTo>
                    <a:pt x="4240" y="1359"/>
                  </a:lnTo>
                  <a:lnTo>
                    <a:pt x="3642" y="951"/>
                  </a:lnTo>
                  <a:lnTo>
                    <a:pt x="3044" y="625"/>
                  </a:lnTo>
                  <a:lnTo>
                    <a:pt x="2419" y="299"/>
                  </a:lnTo>
                  <a:lnTo>
                    <a:pt x="1794" y="54"/>
                  </a:lnTo>
                  <a:lnTo>
                    <a:pt x="1686" y="27"/>
                  </a:lnTo>
                  <a:lnTo>
                    <a:pt x="1577" y="0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24"/>
            <p:cNvSpPr/>
            <p:nvPr/>
          </p:nvSpPr>
          <p:spPr>
            <a:xfrm>
              <a:off x="4262775" y="2080600"/>
              <a:ext cx="118250" cy="129800"/>
            </a:xfrm>
            <a:custGeom>
              <a:avLst/>
              <a:gdLst/>
              <a:ahLst/>
              <a:cxnLst/>
              <a:rect l="l" t="t" r="r" b="b"/>
              <a:pathLst>
                <a:path w="4730" h="5192" extrusionOk="0">
                  <a:moveTo>
                    <a:pt x="3561" y="1"/>
                  </a:moveTo>
                  <a:lnTo>
                    <a:pt x="3452" y="28"/>
                  </a:lnTo>
                  <a:lnTo>
                    <a:pt x="3316" y="110"/>
                  </a:lnTo>
                  <a:lnTo>
                    <a:pt x="3180" y="191"/>
                  </a:lnTo>
                  <a:lnTo>
                    <a:pt x="3045" y="327"/>
                  </a:lnTo>
                  <a:lnTo>
                    <a:pt x="2420" y="952"/>
                  </a:lnTo>
                  <a:lnTo>
                    <a:pt x="1767" y="1550"/>
                  </a:lnTo>
                  <a:lnTo>
                    <a:pt x="1088" y="2121"/>
                  </a:lnTo>
                  <a:lnTo>
                    <a:pt x="381" y="2664"/>
                  </a:lnTo>
                  <a:lnTo>
                    <a:pt x="218" y="2800"/>
                  </a:lnTo>
                  <a:lnTo>
                    <a:pt x="82" y="2909"/>
                  </a:lnTo>
                  <a:lnTo>
                    <a:pt x="28" y="3017"/>
                  </a:lnTo>
                  <a:lnTo>
                    <a:pt x="1" y="3153"/>
                  </a:lnTo>
                  <a:lnTo>
                    <a:pt x="1" y="3262"/>
                  </a:lnTo>
                  <a:lnTo>
                    <a:pt x="55" y="3371"/>
                  </a:lnTo>
                  <a:lnTo>
                    <a:pt x="137" y="3479"/>
                  </a:lnTo>
                  <a:lnTo>
                    <a:pt x="246" y="3588"/>
                  </a:lnTo>
                  <a:lnTo>
                    <a:pt x="680" y="3996"/>
                  </a:lnTo>
                  <a:lnTo>
                    <a:pt x="1115" y="4349"/>
                  </a:lnTo>
                  <a:lnTo>
                    <a:pt x="1577" y="4702"/>
                  </a:lnTo>
                  <a:lnTo>
                    <a:pt x="2066" y="5028"/>
                  </a:lnTo>
                  <a:lnTo>
                    <a:pt x="2256" y="5110"/>
                  </a:lnTo>
                  <a:lnTo>
                    <a:pt x="2420" y="5191"/>
                  </a:lnTo>
                  <a:lnTo>
                    <a:pt x="2528" y="5164"/>
                  </a:lnTo>
                  <a:lnTo>
                    <a:pt x="2583" y="5110"/>
                  </a:lnTo>
                  <a:lnTo>
                    <a:pt x="2718" y="5001"/>
                  </a:lnTo>
                  <a:lnTo>
                    <a:pt x="2800" y="4865"/>
                  </a:lnTo>
                  <a:lnTo>
                    <a:pt x="2854" y="4729"/>
                  </a:lnTo>
                  <a:lnTo>
                    <a:pt x="4403" y="1822"/>
                  </a:lnTo>
                  <a:lnTo>
                    <a:pt x="4566" y="1523"/>
                  </a:lnTo>
                  <a:lnTo>
                    <a:pt x="4675" y="1278"/>
                  </a:lnTo>
                  <a:lnTo>
                    <a:pt x="4729" y="1088"/>
                  </a:lnTo>
                  <a:lnTo>
                    <a:pt x="4729" y="925"/>
                  </a:lnTo>
                  <a:lnTo>
                    <a:pt x="4648" y="789"/>
                  </a:lnTo>
                  <a:lnTo>
                    <a:pt x="4539" y="626"/>
                  </a:lnTo>
                  <a:lnTo>
                    <a:pt x="4050" y="218"/>
                  </a:lnTo>
                  <a:lnTo>
                    <a:pt x="3914" y="137"/>
                  </a:lnTo>
                  <a:lnTo>
                    <a:pt x="3805" y="55"/>
                  </a:lnTo>
                  <a:lnTo>
                    <a:pt x="3670" y="28"/>
                  </a:lnTo>
                  <a:lnTo>
                    <a:pt x="3561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24"/>
            <p:cNvSpPr/>
            <p:nvPr/>
          </p:nvSpPr>
          <p:spPr>
            <a:xfrm>
              <a:off x="4582775" y="2061575"/>
              <a:ext cx="125025" cy="125050"/>
            </a:xfrm>
            <a:custGeom>
              <a:avLst/>
              <a:gdLst/>
              <a:ahLst/>
              <a:cxnLst/>
              <a:rect l="l" t="t" r="r" b="b"/>
              <a:pathLst>
                <a:path w="5001" h="5002" extrusionOk="0">
                  <a:moveTo>
                    <a:pt x="952" y="1"/>
                  </a:moveTo>
                  <a:lnTo>
                    <a:pt x="870" y="28"/>
                  </a:lnTo>
                  <a:lnTo>
                    <a:pt x="816" y="82"/>
                  </a:lnTo>
                  <a:lnTo>
                    <a:pt x="653" y="218"/>
                  </a:lnTo>
                  <a:lnTo>
                    <a:pt x="435" y="490"/>
                  </a:lnTo>
                  <a:lnTo>
                    <a:pt x="191" y="708"/>
                  </a:lnTo>
                  <a:lnTo>
                    <a:pt x="109" y="789"/>
                  </a:lnTo>
                  <a:lnTo>
                    <a:pt x="55" y="871"/>
                  </a:lnTo>
                  <a:lnTo>
                    <a:pt x="1" y="952"/>
                  </a:lnTo>
                  <a:lnTo>
                    <a:pt x="1" y="1034"/>
                  </a:lnTo>
                  <a:lnTo>
                    <a:pt x="1" y="1142"/>
                  </a:lnTo>
                  <a:lnTo>
                    <a:pt x="28" y="1224"/>
                  </a:lnTo>
                  <a:lnTo>
                    <a:pt x="109" y="1414"/>
                  </a:lnTo>
                  <a:lnTo>
                    <a:pt x="2474" y="4729"/>
                  </a:lnTo>
                  <a:lnTo>
                    <a:pt x="2582" y="4865"/>
                  </a:lnTo>
                  <a:lnTo>
                    <a:pt x="2664" y="4947"/>
                  </a:lnTo>
                  <a:lnTo>
                    <a:pt x="2718" y="4974"/>
                  </a:lnTo>
                  <a:lnTo>
                    <a:pt x="2772" y="5001"/>
                  </a:lnTo>
                  <a:lnTo>
                    <a:pt x="2854" y="4974"/>
                  </a:lnTo>
                  <a:lnTo>
                    <a:pt x="2908" y="4947"/>
                  </a:lnTo>
                  <a:lnTo>
                    <a:pt x="3234" y="4729"/>
                  </a:lnTo>
                  <a:lnTo>
                    <a:pt x="3506" y="4485"/>
                  </a:lnTo>
                  <a:lnTo>
                    <a:pt x="3805" y="4240"/>
                  </a:lnTo>
                  <a:lnTo>
                    <a:pt x="4050" y="3969"/>
                  </a:lnTo>
                  <a:lnTo>
                    <a:pt x="4294" y="3670"/>
                  </a:lnTo>
                  <a:lnTo>
                    <a:pt x="4539" y="3371"/>
                  </a:lnTo>
                  <a:lnTo>
                    <a:pt x="4974" y="2746"/>
                  </a:lnTo>
                  <a:lnTo>
                    <a:pt x="5001" y="2691"/>
                  </a:lnTo>
                  <a:lnTo>
                    <a:pt x="4974" y="2583"/>
                  </a:lnTo>
                  <a:lnTo>
                    <a:pt x="4892" y="2474"/>
                  </a:lnTo>
                  <a:lnTo>
                    <a:pt x="4702" y="2365"/>
                  </a:lnTo>
                  <a:lnTo>
                    <a:pt x="1305" y="110"/>
                  </a:lnTo>
                  <a:lnTo>
                    <a:pt x="1196" y="28"/>
                  </a:lnTo>
                  <a:lnTo>
                    <a:pt x="1115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24"/>
            <p:cNvSpPr/>
            <p:nvPr/>
          </p:nvSpPr>
          <p:spPr>
            <a:xfrm>
              <a:off x="4621500" y="2007225"/>
              <a:ext cx="131150" cy="97175"/>
            </a:xfrm>
            <a:custGeom>
              <a:avLst/>
              <a:gdLst/>
              <a:ahLst/>
              <a:cxnLst/>
              <a:rect l="l" t="t" r="r" b="b"/>
              <a:pathLst>
                <a:path w="5246" h="3887" extrusionOk="0">
                  <a:moveTo>
                    <a:pt x="734" y="1"/>
                  </a:moveTo>
                  <a:lnTo>
                    <a:pt x="571" y="28"/>
                  </a:lnTo>
                  <a:lnTo>
                    <a:pt x="463" y="137"/>
                  </a:lnTo>
                  <a:lnTo>
                    <a:pt x="354" y="300"/>
                  </a:lnTo>
                  <a:lnTo>
                    <a:pt x="218" y="517"/>
                  </a:lnTo>
                  <a:lnTo>
                    <a:pt x="82" y="843"/>
                  </a:lnTo>
                  <a:lnTo>
                    <a:pt x="28" y="979"/>
                  </a:lnTo>
                  <a:lnTo>
                    <a:pt x="1" y="1115"/>
                  </a:lnTo>
                  <a:lnTo>
                    <a:pt x="1" y="1224"/>
                  </a:lnTo>
                  <a:lnTo>
                    <a:pt x="1" y="1305"/>
                  </a:lnTo>
                  <a:lnTo>
                    <a:pt x="55" y="1414"/>
                  </a:lnTo>
                  <a:lnTo>
                    <a:pt x="109" y="1496"/>
                  </a:lnTo>
                  <a:lnTo>
                    <a:pt x="327" y="1631"/>
                  </a:lnTo>
                  <a:lnTo>
                    <a:pt x="1740" y="2555"/>
                  </a:lnTo>
                  <a:lnTo>
                    <a:pt x="3153" y="3479"/>
                  </a:lnTo>
                  <a:lnTo>
                    <a:pt x="3452" y="3670"/>
                  </a:lnTo>
                  <a:lnTo>
                    <a:pt x="3696" y="3805"/>
                  </a:lnTo>
                  <a:lnTo>
                    <a:pt x="3859" y="3887"/>
                  </a:lnTo>
                  <a:lnTo>
                    <a:pt x="4023" y="3887"/>
                  </a:lnTo>
                  <a:lnTo>
                    <a:pt x="4077" y="3860"/>
                  </a:lnTo>
                  <a:lnTo>
                    <a:pt x="4131" y="3805"/>
                  </a:lnTo>
                  <a:lnTo>
                    <a:pt x="4267" y="3670"/>
                  </a:lnTo>
                  <a:lnTo>
                    <a:pt x="4403" y="3425"/>
                  </a:lnTo>
                  <a:lnTo>
                    <a:pt x="4539" y="3099"/>
                  </a:lnTo>
                  <a:lnTo>
                    <a:pt x="4756" y="2637"/>
                  </a:lnTo>
                  <a:lnTo>
                    <a:pt x="4946" y="2175"/>
                  </a:lnTo>
                  <a:lnTo>
                    <a:pt x="5110" y="1686"/>
                  </a:lnTo>
                  <a:lnTo>
                    <a:pt x="5245" y="1197"/>
                  </a:lnTo>
                  <a:lnTo>
                    <a:pt x="5218" y="1088"/>
                  </a:lnTo>
                  <a:lnTo>
                    <a:pt x="5191" y="1006"/>
                  </a:lnTo>
                  <a:lnTo>
                    <a:pt x="5137" y="925"/>
                  </a:lnTo>
                  <a:lnTo>
                    <a:pt x="5055" y="898"/>
                  </a:lnTo>
                  <a:lnTo>
                    <a:pt x="4892" y="843"/>
                  </a:lnTo>
                  <a:lnTo>
                    <a:pt x="4702" y="816"/>
                  </a:lnTo>
                  <a:lnTo>
                    <a:pt x="3126" y="463"/>
                  </a:lnTo>
                  <a:lnTo>
                    <a:pt x="1550" y="137"/>
                  </a:lnTo>
                  <a:lnTo>
                    <a:pt x="1196" y="55"/>
                  </a:lnTo>
                  <a:lnTo>
                    <a:pt x="925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09" name="Google Shape;1809;p24"/>
          <p:cNvSpPr/>
          <p:nvPr/>
        </p:nvSpPr>
        <p:spPr>
          <a:xfrm rot="10800000">
            <a:off x="12527090" y="7231143"/>
            <a:ext cx="1400964" cy="1446209"/>
          </a:xfrm>
          <a:custGeom>
            <a:avLst/>
            <a:gdLst/>
            <a:ahLst/>
            <a:cxnLst/>
            <a:rect l="l" t="t" r="r" b="b"/>
            <a:pathLst>
              <a:path w="21106" h="44674" extrusionOk="0">
                <a:moveTo>
                  <a:pt x="1625" y="3430"/>
                </a:moveTo>
                <a:lnTo>
                  <a:pt x="1625" y="6868"/>
                </a:lnTo>
                <a:lnTo>
                  <a:pt x="3249" y="6868"/>
                </a:lnTo>
                <a:lnTo>
                  <a:pt x="3249" y="3430"/>
                </a:lnTo>
                <a:close/>
                <a:moveTo>
                  <a:pt x="17857" y="3430"/>
                </a:moveTo>
                <a:lnTo>
                  <a:pt x="17857" y="6868"/>
                </a:lnTo>
                <a:lnTo>
                  <a:pt x="19481" y="6868"/>
                </a:lnTo>
                <a:lnTo>
                  <a:pt x="19481" y="3430"/>
                </a:lnTo>
                <a:close/>
                <a:moveTo>
                  <a:pt x="3249" y="6868"/>
                </a:moveTo>
                <a:lnTo>
                  <a:pt x="3249" y="10307"/>
                </a:lnTo>
                <a:lnTo>
                  <a:pt x="4873" y="10307"/>
                </a:lnTo>
                <a:lnTo>
                  <a:pt x="4873" y="6868"/>
                </a:lnTo>
                <a:close/>
                <a:moveTo>
                  <a:pt x="16233" y="6868"/>
                </a:moveTo>
                <a:lnTo>
                  <a:pt x="16233" y="10307"/>
                </a:lnTo>
                <a:lnTo>
                  <a:pt x="17857" y="10307"/>
                </a:lnTo>
                <a:lnTo>
                  <a:pt x="17857" y="6868"/>
                </a:lnTo>
                <a:close/>
                <a:moveTo>
                  <a:pt x="4873" y="10307"/>
                </a:moveTo>
                <a:lnTo>
                  <a:pt x="4873" y="13746"/>
                </a:lnTo>
                <a:lnTo>
                  <a:pt x="6493" y="13746"/>
                </a:lnTo>
                <a:lnTo>
                  <a:pt x="6493" y="10307"/>
                </a:lnTo>
                <a:close/>
                <a:moveTo>
                  <a:pt x="14609" y="10307"/>
                </a:moveTo>
                <a:lnTo>
                  <a:pt x="14609" y="13746"/>
                </a:lnTo>
                <a:lnTo>
                  <a:pt x="16233" y="13746"/>
                </a:lnTo>
                <a:lnTo>
                  <a:pt x="16233" y="10307"/>
                </a:lnTo>
                <a:close/>
                <a:moveTo>
                  <a:pt x="6493" y="13746"/>
                </a:moveTo>
                <a:lnTo>
                  <a:pt x="6493" y="17184"/>
                </a:lnTo>
                <a:lnTo>
                  <a:pt x="8117" y="17184"/>
                </a:lnTo>
                <a:lnTo>
                  <a:pt x="8117" y="13746"/>
                </a:lnTo>
                <a:close/>
                <a:moveTo>
                  <a:pt x="12989" y="13746"/>
                </a:moveTo>
                <a:lnTo>
                  <a:pt x="12989" y="17184"/>
                </a:lnTo>
                <a:lnTo>
                  <a:pt x="14609" y="17184"/>
                </a:lnTo>
                <a:lnTo>
                  <a:pt x="14609" y="13746"/>
                </a:lnTo>
                <a:close/>
                <a:moveTo>
                  <a:pt x="6493" y="27490"/>
                </a:moveTo>
                <a:lnTo>
                  <a:pt x="6493" y="30929"/>
                </a:lnTo>
                <a:lnTo>
                  <a:pt x="8117" y="30929"/>
                </a:lnTo>
                <a:lnTo>
                  <a:pt x="8117" y="27490"/>
                </a:lnTo>
                <a:close/>
                <a:moveTo>
                  <a:pt x="12989" y="27490"/>
                </a:moveTo>
                <a:lnTo>
                  <a:pt x="12989" y="30929"/>
                </a:lnTo>
                <a:lnTo>
                  <a:pt x="14609" y="30929"/>
                </a:lnTo>
                <a:lnTo>
                  <a:pt x="14609" y="27490"/>
                </a:lnTo>
                <a:close/>
                <a:moveTo>
                  <a:pt x="4873" y="30929"/>
                </a:moveTo>
                <a:lnTo>
                  <a:pt x="4873" y="34368"/>
                </a:lnTo>
                <a:lnTo>
                  <a:pt x="6493" y="34368"/>
                </a:lnTo>
                <a:lnTo>
                  <a:pt x="6493" y="30929"/>
                </a:lnTo>
                <a:close/>
                <a:moveTo>
                  <a:pt x="14609" y="30929"/>
                </a:moveTo>
                <a:lnTo>
                  <a:pt x="14609" y="34368"/>
                </a:lnTo>
                <a:lnTo>
                  <a:pt x="16233" y="34368"/>
                </a:lnTo>
                <a:lnTo>
                  <a:pt x="16233" y="30929"/>
                </a:lnTo>
                <a:close/>
                <a:moveTo>
                  <a:pt x="3249" y="34368"/>
                </a:moveTo>
                <a:lnTo>
                  <a:pt x="3249" y="37796"/>
                </a:lnTo>
                <a:lnTo>
                  <a:pt x="4873" y="37796"/>
                </a:lnTo>
                <a:lnTo>
                  <a:pt x="4873" y="34368"/>
                </a:lnTo>
                <a:close/>
                <a:moveTo>
                  <a:pt x="16233" y="34368"/>
                </a:moveTo>
                <a:lnTo>
                  <a:pt x="16233" y="37796"/>
                </a:lnTo>
                <a:lnTo>
                  <a:pt x="17857" y="37796"/>
                </a:lnTo>
                <a:lnTo>
                  <a:pt x="17857" y="34368"/>
                </a:lnTo>
                <a:close/>
                <a:moveTo>
                  <a:pt x="1625" y="37796"/>
                </a:moveTo>
                <a:lnTo>
                  <a:pt x="1625" y="41235"/>
                </a:lnTo>
                <a:lnTo>
                  <a:pt x="3249" y="41235"/>
                </a:lnTo>
                <a:lnTo>
                  <a:pt x="3249" y="37796"/>
                </a:lnTo>
                <a:close/>
                <a:moveTo>
                  <a:pt x="17857" y="37796"/>
                </a:moveTo>
                <a:lnTo>
                  <a:pt x="17857" y="41235"/>
                </a:lnTo>
                <a:lnTo>
                  <a:pt x="19481" y="41235"/>
                </a:lnTo>
                <a:lnTo>
                  <a:pt x="19481" y="37796"/>
                </a:lnTo>
                <a:close/>
                <a:moveTo>
                  <a:pt x="9741" y="1"/>
                </a:moveTo>
                <a:lnTo>
                  <a:pt x="9741" y="3430"/>
                </a:lnTo>
                <a:lnTo>
                  <a:pt x="9741" y="6868"/>
                </a:lnTo>
                <a:lnTo>
                  <a:pt x="9741" y="10307"/>
                </a:lnTo>
                <a:lnTo>
                  <a:pt x="9741" y="13746"/>
                </a:lnTo>
                <a:lnTo>
                  <a:pt x="9741" y="17184"/>
                </a:lnTo>
                <a:lnTo>
                  <a:pt x="8117" y="17184"/>
                </a:lnTo>
                <a:lnTo>
                  <a:pt x="8117" y="20613"/>
                </a:lnTo>
                <a:lnTo>
                  <a:pt x="1" y="20613"/>
                </a:lnTo>
                <a:lnTo>
                  <a:pt x="1" y="24052"/>
                </a:lnTo>
                <a:lnTo>
                  <a:pt x="8117" y="24052"/>
                </a:lnTo>
                <a:lnTo>
                  <a:pt x="8117" y="27490"/>
                </a:lnTo>
                <a:lnTo>
                  <a:pt x="9741" y="27490"/>
                </a:lnTo>
                <a:lnTo>
                  <a:pt x="9741" y="30929"/>
                </a:lnTo>
                <a:lnTo>
                  <a:pt x="9741" y="34368"/>
                </a:lnTo>
                <a:lnTo>
                  <a:pt x="9741" y="37796"/>
                </a:lnTo>
                <a:lnTo>
                  <a:pt x="9741" y="41235"/>
                </a:lnTo>
                <a:lnTo>
                  <a:pt x="9741" y="44674"/>
                </a:lnTo>
                <a:lnTo>
                  <a:pt x="11365" y="44674"/>
                </a:lnTo>
                <a:lnTo>
                  <a:pt x="11365" y="41235"/>
                </a:lnTo>
                <a:lnTo>
                  <a:pt x="11365" y="37796"/>
                </a:lnTo>
                <a:lnTo>
                  <a:pt x="11365" y="34368"/>
                </a:lnTo>
                <a:lnTo>
                  <a:pt x="11365" y="30929"/>
                </a:lnTo>
                <a:lnTo>
                  <a:pt x="11365" y="27490"/>
                </a:lnTo>
                <a:lnTo>
                  <a:pt x="12989" y="27490"/>
                </a:lnTo>
                <a:lnTo>
                  <a:pt x="12989" y="24052"/>
                </a:lnTo>
                <a:lnTo>
                  <a:pt x="21106" y="24052"/>
                </a:lnTo>
                <a:lnTo>
                  <a:pt x="21106" y="20613"/>
                </a:lnTo>
                <a:lnTo>
                  <a:pt x="12989" y="20613"/>
                </a:lnTo>
                <a:lnTo>
                  <a:pt x="12989" y="17184"/>
                </a:lnTo>
                <a:lnTo>
                  <a:pt x="11365" y="17184"/>
                </a:lnTo>
                <a:lnTo>
                  <a:pt x="11365" y="13746"/>
                </a:lnTo>
                <a:lnTo>
                  <a:pt x="11365" y="10307"/>
                </a:lnTo>
                <a:lnTo>
                  <a:pt x="11365" y="6868"/>
                </a:lnTo>
                <a:lnTo>
                  <a:pt x="11365" y="3430"/>
                </a:lnTo>
                <a:lnTo>
                  <a:pt x="11365" y="1"/>
                </a:lnTo>
                <a:close/>
              </a:path>
            </a:pathLst>
          </a:custGeom>
          <a:solidFill>
            <a:srgbClr val="36BF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0" name="Google Shape;1810;p24"/>
          <p:cNvSpPr/>
          <p:nvPr/>
        </p:nvSpPr>
        <p:spPr>
          <a:xfrm rot="10800000">
            <a:off x="15599146" y="1043083"/>
            <a:ext cx="5238404" cy="5407564"/>
          </a:xfrm>
          <a:custGeom>
            <a:avLst/>
            <a:gdLst/>
            <a:ahLst/>
            <a:cxnLst/>
            <a:rect l="l" t="t" r="r" b="b"/>
            <a:pathLst>
              <a:path w="21106" h="44674" extrusionOk="0">
                <a:moveTo>
                  <a:pt x="1625" y="3430"/>
                </a:moveTo>
                <a:lnTo>
                  <a:pt x="1625" y="6868"/>
                </a:lnTo>
                <a:lnTo>
                  <a:pt x="3249" y="6868"/>
                </a:lnTo>
                <a:lnTo>
                  <a:pt x="3249" y="3430"/>
                </a:lnTo>
                <a:close/>
                <a:moveTo>
                  <a:pt x="17857" y="3430"/>
                </a:moveTo>
                <a:lnTo>
                  <a:pt x="17857" y="6868"/>
                </a:lnTo>
                <a:lnTo>
                  <a:pt x="19481" y="6868"/>
                </a:lnTo>
                <a:lnTo>
                  <a:pt x="19481" y="3430"/>
                </a:lnTo>
                <a:close/>
                <a:moveTo>
                  <a:pt x="3249" y="6868"/>
                </a:moveTo>
                <a:lnTo>
                  <a:pt x="3249" y="10307"/>
                </a:lnTo>
                <a:lnTo>
                  <a:pt x="4873" y="10307"/>
                </a:lnTo>
                <a:lnTo>
                  <a:pt x="4873" y="6868"/>
                </a:lnTo>
                <a:close/>
                <a:moveTo>
                  <a:pt x="16233" y="6868"/>
                </a:moveTo>
                <a:lnTo>
                  <a:pt x="16233" y="10307"/>
                </a:lnTo>
                <a:lnTo>
                  <a:pt x="17857" y="10307"/>
                </a:lnTo>
                <a:lnTo>
                  <a:pt x="17857" y="6868"/>
                </a:lnTo>
                <a:close/>
                <a:moveTo>
                  <a:pt x="4873" y="10307"/>
                </a:moveTo>
                <a:lnTo>
                  <a:pt x="4873" y="13746"/>
                </a:lnTo>
                <a:lnTo>
                  <a:pt x="6493" y="13746"/>
                </a:lnTo>
                <a:lnTo>
                  <a:pt x="6493" y="10307"/>
                </a:lnTo>
                <a:close/>
                <a:moveTo>
                  <a:pt x="14609" y="10307"/>
                </a:moveTo>
                <a:lnTo>
                  <a:pt x="14609" y="13746"/>
                </a:lnTo>
                <a:lnTo>
                  <a:pt x="16233" y="13746"/>
                </a:lnTo>
                <a:lnTo>
                  <a:pt x="16233" y="10307"/>
                </a:lnTo>
                <a:close/>
                <a:moveTo>
                  <a:pt x="6493" y="13746"/>
                </a:moveTo>
                <a:lnTo>
                  <a:pt x="6493" y="17184"/>
                </a:lnTo>
                <a:lnTo>
                  <a:pt x="8117" y="17184"/>
                </a:lnTo>
                <a:lnTo>
                  <a:pt x="8117" y="13746"/>
                </a:lnTo>
                <a:close/>
                <a:moveTo>
                  <a:pt x="12989" y="13746"/>
                </a:moveTo>
                <a:lnTo>
                  <a:pt x="12989" y="17184"/>
                </a:lnTo>
                <a:lnTo>
                  <a:pt x="14609" y="17184"/>
                </a:lnTo>
                <a:lnTo>
                  <a:pt x="14609" y="13746"/>
                </a:lnTo>
                <a:close/>
                <a:moveTo>
                  <a:pt x="6493" y="27490"/>
                </a:moveTo>
                <a:lnTo>
                  <a:pt x="6493" y="30929"/>
                </a:lnTo>
                <a:lnTo>
                  <a:pt x="8117" y="30929"/>
                </a:lnTo>
                <a:lnTo>
                  <a:pt x="8117" y="27490"/>
                </a:lnTo>
                <a:close/>
                <a:moveTo>
                  <a:pt x="12989" y="27490"/>
                </a:moveTo>
                <a:lnTo>
                  <a:pt x="12989" y="30929"/>
                </a:lnTo>
                <a:lnTo>
                  <a:pt x="14609" y="30929"/>
                </a:lnTo>
                <a:lnTo>
                  <a:pt x="14609" y="27490"/>
                </a:lnTo>
                <a:close/>
                <a:moveTo>
                  <a:pt x="4873" y="30929"/>
                </a:moveTo>
                <a:lnTo>
                  <a:pt x="4873" y="34368"/>
                </a:lnTo>
                <a:lnTo>
                  <a:pt x="6493" y="34368"/>
                </a:lnTo>
                <a:lnTo>
                  <a:pt x="6493" y="30929"/>
                </a:lnTo>
                <a:close/>
                <a:moveTo>
                  <a:pt x="14609" y="30929"/>
                </a:moveTo>
                <a:lnTo>
                  <a:pt x="14609" y="34368"/>
                </a:lnTo>
                <a:lnTo>
                  <a:pt x="16233" y="34368"/>
                </a:lnTo>
                <a:lnTo>
                  <a:pt x="16233" y="30929"/>
                </a:lnTo>
                <a:close/>
                <a:moveTo>
                  <a:pt x="3249" y="34368"/>
                </a:moveTo>
                <a:lnTo>
                  <a:pt x="3249" y="37796"/>
                </a:lnTo>
                <a:lnTo>
                  <a:pt x="4873" y="37796"/>
                </a:lnTo>
                <a:lnTo>
                  <a:pt x="4873" y="34368"/>
                </a:lnTo>
                <a:close/>
                <a:moveTo>
                  <a:pt x="16233" y="34368"/>
                </a:moveTo>
                <a:lnTo>
                  <a:pt x="16233" y="37796"/>
                </a:lnTo>
                <a:lnTo>
                  <a:pt x="17857" y="37796"/>
                </a:lnTo>
                <a:lnTo>
                  <a:pt x="17857" y="34368"/>
                </a:lnTo>
                <a:close/>
                <a:moveTo>
                  <a:pt x="1625" y="37796"/>
                </a:moveTo>
                <a:lnTo>
                  <a:pt x="1625" y="41235"/>
                </a:lnTo>
                <a:lnTo>
                  <a:pt x="3249" y="41235"/>
                </a:lnTo>
                <a:lnTo>
                  <a:pt x="3249" y="37796"/>
                </a:lnTo>
                <a:close/>
                <a:moveTo>
                  <a:pt x="17857" y="37796"/>
                </a:moveTo>
                <a:lnTo>
                  <a:pt x="17857" y="41235"/>
                </a:lnTo>
                <a:lnTo>
                  <a:pt x="19481" y="41235"/>
                </a:lnTo>
                <a:lnTo>
                  <a:pt x="19481" y="37796"/>
                </a:lnTo>
                <a:close/>
                <a:moveTo>
                  <a:pt x="9741" y="1"/>
                </a:moveTo>
                <a:lnTo>
                  <a:pt x="9741" y="3430"/>
                </a:lnTo>
                <a:lnTo>
                  <a:pt x="9741" y="6868"/>
                </a:lnTo>
                <a:lnTo>
                  <a:pt x="9741" y="10307"/>
                </a:lnTo>
                <a:lnTo>
                  <a:pt x="9741" y="13746"/>
                </a:lnTo>
                <a:lnTo>
                  <a:pt x="9741" y="17184"/>
                </a:lnTo>
                <a:lnTo>
                  <a:pt x="8117" y="17184"/>
                </a:lnTo>
                <a:lnTo>
                  <a:pt x="8117" y="20613"/>
                </a:lnTo>
                <a:lnTo>
                  <a:pt x="1" y="20613"/>
                </a:lnTo>
                <a:lnTo>
                  <a:pt x="1" y="24052"/>
                </a:lnTo>
                <a:lnTo>
                  <a:pt x="8117" y="24052"/>
                </a:lnTo>
                <a:lnTo>
                  <a:pt x="8117" y="27490"/>
                </a:lnTo>
                <a:lnTo>
                  <a:pt x="9741" y="27490"/>
                </a:lnTo>
                <a:lnTo>
                  <a:pt x="9741" y="30929"/>
                </a:lnTo>
                <a:lnTo>
                  <a:pt x="9741" y="34368"/>
                </a:lnTo>
                <a:lnTo>
                  <a:pt x="9741" y="37796"/>
                </a:lnTo>
                <a:lnTo>
                  <a:pt x="9741" y="41235"/>
                </a:lnTo>
                <a:lnTo>
                  <a:pt x="9741" y="44674"/>
                </a:lnTo>
                <a:lnTo>
                  <a:pt x="11365" y="44674"/>
                </a:lnTo>
                <a:lnTo>
                  <a:pt x="11365" y="41235"/>
                </a:lnTo>
                <a:lnTo>
                  <a:pt x="11365" y="37796"/>
                </a:lnTo>
                <a:lnTo>
                  <a:pt x="11365" y="34368"/>
                </a:lnTo>
                <a:lnTo>
                  <a:pt x="11365" y="30929"/>
                </a:lnTo>
                <a:lnTo>
                  <a:pt x="11365" y="27490"/>
                </a:lnTo>
                <a:lnTo>
                  <a:pt x="12989" y="27490"/>
                </a:lnTo>
                <a:lnTo>
                  <a:pt x="12989" y="24052"/>
                </a:lnTo>
                <a:lnTo>
                  <a:pt x="21106" y="24052"/>
                </a:lnTo>
                <a:lnTo>
                  <a:pt x="21106" y="20613"/>
                </a:lnTo>
                <a:lnTo>
                  <a:pt x="12989" y="20613"/>
                </a:lnTo>
                <a:lnTo>
                  <a:pt x="12989" y="17184"/>
                </a:lnTo>
                <a:lnTo>
                  <a:pt x="11365" y="17184"/>
                </a:lnTo>
                <a:lnTo>
                  <a:pt x="11365" y="13746"/>
                </a:lnTo>
                <a:lnTo>
                  <a:pt x="11365" y="10307"/>
                </a:lnTo>
                <a:lnTo>
                  <a:pt x="11365" y="6868"/>
                </a:lnTo>
                <a:lnTo>
                  <a:pt x="11365" y="3430"/>
                </a:lnTo>
                <a:lnTo>
                  <a:pt x="11365" y="1"/>
                </a:lnTo>
                <a:close/>
              </a:path>
            </a:pathLst>
          </a:custGeom>
          <a:solidFill>
            <a:srgbClr val="FCEA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6959" y="-1742"/>
            <a:ext cx="13665560" cy="10288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962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5" name="Google Shape;1815;p25"/>
          <p:cNvPicPr preferRelativeResize="0"/>
          <p:nvPr/>
        </p:nvPicPr>
        <p:blipFill>
          <a:blip r:embed="rId3">
            <a:alphaModFix amt="54000"/>
          </a:blip>
          <a:stretch>
            <a:fillRect/>
          </a:stretch>
        </p:blipFill>
        <p:spPr>
          <a:xfrm>
            <a:off x="0" y="-602746"/>
            <a:ext cx="18288000" cy="11492492"/>
          </a:xfrm>
          <a:prstGeom prst="rect">
            <a:avLst/>
          </a:prstGeom>
          <a:noFill/>
          <a:ln>
            <a:noFill/>
          </a:ln>
        </p:spPr>
      </p:pic>
      <p:sp>
        <p:nvSpPr>
          <p:cNvPr id="1816" name="Google Shape;1816;p25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18</a:t>
            </a:fld>
            <a:endParaRPr/>
          </a:p>
        </p:txBody>
      </p:sp>
      <p:grpSp>
        <p:nvGrpSpPr>
          <p:cNvPr id="1817" name="Google Shape;1817;p25"/>
          <p:cNvGrpSpPr/>
          <p:nvPr/>
        </p:nvGrpSpPr>
        <p:grpSpPr>
          <a:xfrm>
            <a:off x="-2635772" y="3"/>
            <a:ext cx="12522734" cy="3128627"/>
            <a:chOff x="3575250" y="684475"/>
            <a:chExt cx="894775" cy="223550"/>
          </a:xfrm>
        </p:grpSpPr>
        <p:sp>
          <p:nvSpPr>
            <p:cNvPr id="1818" name="Google Shape;1818;p25"/>
            <p:cNvSpPr/>
            <p:nvPr/>
          </p:nvSpPr>
          <p:spPr>
            <a:xfrm>
              <a:off x="3575250" y="684475"/>
              <a:ext cx="111450" cy="111450"/>
            </a:xfrm>
            <a:custGeom>
              <a:avLst/>
              <a:gdLst/>
              <a:ahLst/>
              <a:cxnLst/>
              <a:rect l="l" t="t" r="r" b="b"/>
              <a:pathLst>
                <a:path w="4458" h="4458" extrusionOk="0">
                  <a:moveTo>
                    <a:pt x="0" y="0"/>
                  </a:moveTo>
                  <a:lnTo>
                    <a:pt x="0" y="4457"/>
                  </a:lnTo>
                  <a:lnTo>
                    <a:pt x="4457" y="4457"/>
                  </a:lnTo>
                  <a:lnTo>
                    <a:pt x="4457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1819;p25"/>
            <p:cNvSpPr/>
            <p:nvPr/>
          </p:nvSpPr>
          <p:spPr>
            <a:xfrm>
              <a:off x="3686675" y="795900"/>
              <a:ext cx="112125" cy="112125"/>
            </a:xfrm>
            <a:custGeom>
              <a:avLst/>
              <a:gdLst/>
              <a:ahLst/>
              <a:cxnLst/>
              <a:rect l="l" t="t" r="r" b="b"/>
              <a:pathLst>
                <a:path w="4485" h="4485" extrusionOk="0">
                  <a:moveTo>
                    <a:pt x="0" y="0"/>
                  </a:moveTo>
                  <a:lnTo>
                    <a:pt x="0" y="4484"/>
                  </a:lnTo>
                  <a:lnTo>
                    <a:pt x="4484" y="4484"/>
                  </a:lnTo>
                  <a:lnTo>
                    <a:pt x="4484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1820;p25"/>
            <p:cNvSpPr/>
            <p:nvPr/>
          </p:nvSpPr>
          <p:spPr>
            <a:xfrm>
              <a:off x="3798775" y="684475"/>
              <a:ext cx="112125" cy="111450"/>
            </a:xfrm>
            <a:custGeom>
              <a:avLst/>
              <a:gdLst/>
              <a:ahLst/>
              <a:cxnLst/>
              <a:rect l="l" t="t" r="r" b="b"/>
              <a:pathLst>
                <a:path w="4485" h="4458" extrusionOk="0">
                  <a:moveTo>
                    <a:pt x="0" y="0"/>
                  </a:moveTo>
                  <a:lnTo>
                    <a:pt x="0" y="4457"/>
                  </a:lnTo>
                  <a:lnTo>
                    <a:pt x="4484" y="4457"/>
                  </a:lnTo>
                  <a:lnTo>
                    <a:pt x="4484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25"/>
            <p:cNvSpPr/>
            <p:nvPr/>
          </p:nvSpPr>
          <p:spPr>
            <a:xfrm>
              <a:off x="3910875" y="795900"/>
              <a:ext cx="111425" cy="112125"/>
            </a:xfrm>
            <a:custGeom>
              <a:avLst/>
              <a:gdLst/>
              <a:ahLst/>
              <a:cxnLst/>
              <a:rect l="l" t="t" r="r" b="b"/>
              <a:pathLst>
                <a:path w="4457" h="4485" extrusionOk="0">
                  <a:moveTo>
                    <a:pt x="0" y="0"/>
                  </a:moveTo>
                  <a:lnTo>
                    <a:pt x="0" y="4484"/>
                  </a:lnTo>
                  <a:lnTo>
                    <a:pt x="4457" y="4484"/>
                  </a:lnTo>
                  <a:lnTo>
                    <a:pt x="4457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25"/>
            <p:cNvSpPr/>
            <p:nvPr/>
          </p:nvSpPr>
          <p:spPr>
            <a:xfrm>
              <a:off x="4022275" y="684475"/>
              <a:ext cx="112125" cy="111450"/>
            </a:xfrm>
            <a:custGeom>
              <a:avLst/>
              <a:gdLst/>
              <a:ahLst/>
              <a:cxnLst/>
              <a:rect l="l" t="t" r="r" b="b"/>
              <a:pathLst>
                <a:path w="4485" h="4458" extrusionOk="0">
                  <a:moveTo>
                    <a:pt x="1" y="0"/>
                  </a:moveTo>
                  <a:lnTo>
                    <a:pt x="1" y="4457"/>
                  </a:lnTo>
                  <a:lnTo>
                    <a:pt x="4485" y="4457"/>
                  </a:lnTo>
                  <a:lnTo>
                    <a:pt x="4485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25"/>
            <p:cNvSpPr/>
            <p:nvPr/>
          </p:nvSpPr>
          <p:spPr>
            <a:xfrm>
              <a:off x="4134375" y="795900"/>
              <a:ext cx="112125" cy="112125"/>
            </a:xfrm>
            <a:custGeom>
              <a:avLst/>
              <a:gdLst/>
              <a:ahLst/>
              <a:cxnLst/>
              <a:rect l="l" t="t" r="r" b="b"/>
              <a:pathLst>
                <a:path w="4485" h="4485" extrusionOk="0">
                  <a:moveTo>
                    <a:pt x="1" y="0"/>
                  </a:moveTo>
                  <a:lnTo>
                    <a:pt x="1" y="4484"/>
                  </a:lnTo>
                  <a:lnTo>
                    <a:pt x="4485" y="4484"/>
                  </a:lnTo>
                  <a:lnTo>
                    <a:pt x="4485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25"/>
            <p:cNvSpPr/>
            <p:nvPr/>
          </p:nvSpPr>
          <p:spPr>
            <a:xfrm>
              <a:off x="4246475" y="684475"/>
              <a:ext cx="112125" cy="111450"/>
            </a:xfrm>
            <a:custGeom>
              <a:avLst/>
              <a:gdLst/>
              <a:ahLst/>
              <a:cxnLst/>
              <a:rect l="l" t="t" r="r" b="b"/>
              <a:pathLst>
                <a:path w="4485" h="4458" extrusionOk="0">
                  <a:moveTo>
                    <a:pt x="1" y="0"/>
                  </a:moveTo>
                  <a:lnTo>
                    <a:pt x="1" y="4457"/>
                  </a:lnTo>
                  <a:lnTo>
                    <a:pt x="4485" y="4457"/>
                  </a:lnTo>
                  <a:lnTo>
                    <a:pt x="4485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25"/>
            <p:cNvSpPr/>
            <p:nvPr/>
          </p:nvSpPr>
          <p:spPr>
            <a:xfrm>
              <a:off x="4358575" y="795900"/>
              <a:ext cx="111450" cy="112125"/>
            </a:xfrm>
            <a:custGeom>
              <a:avLst/>
              <a:gdLst/>
              <a:ahLst/>
              <a:cxnLst/>
              <a:rect l="l" t="t" r="r" b="b"/>
              <a:pathLst>
                <a:path w="4458" h="4485" extrusionOk="0">
                  <a:moveTo>
                    <a:pt x="1" y="0"/>
                  </a:moveTo>
                  <a:lnTo>
                    <a:pt x="1" y="4484"/>
                  </a:lnTo>
                  <a:lnTo>
                    <a:pt x="4457" y="4484"/>
                  </a:lnTo>
                  <a:lnTo>
                    <a:pt x="4457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26" name="Google Shape;1826;p25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18</a:t>
            </a:fld>
            <a:endParaRPr/>
          </a:p>
        </p:txBody>
      </p:sp>
      <p:sp>
        <p:nvSpPr>
          <p:cNvPr id="2584" name="Google Shape;2584;p25"/>
          <p:cNvSpPr/>
          <p:nvPr/>
        </p:nvSpPr>
        <p:spPr>
          <a:xfrm>
            <a:off x="6587676" y="4847500"/>
            <a:ext cx="3756472" cy="3676689"/>
          </a:xfrm>
          <a:custGeom>
            <a:avLst/>
            <a:gdLst/>
            <a:ahLst/>
            <a:cxnLst/>
            <a:rect l="l" t="t" r="r" b="b"/>
            <a:pathLst>
              <a:path w="17882" h="17502" extrusionOk="0">
                <a:moveTo>
                  <a:pt x="17855" y="0"/>
                </a:moveTo>
                <a:lnTo>
                  <a:pt x="7202" y="163"/>
                </a:lnTo>
                <a:lnTo>
                  <a:pt x="7229" y="598"/>
                </a:lnTo>
                <a:lnTo>
                  <a:pt x="7229" y="1223"/>
                </a:lnTo>
                <a:lnTo>
                  <a:pt x="7120" y="1848"/>
                </a:lnTo>
                <a:lnTo>
                  <a:pt x="6985" y="2419"/>
                </a:lnTo>
                <a:lnTo>
                  <a:pt x="6794" y="3017"/>
                </a:lnTo>
                <a:lnTo>
                  <a:pt x="6523" y="3560"/>
                </a:lnTo>
                <a:lnTo>
                  <a:pt x="6224" y="4077"/>
                </a:lnTo>
                <a:lnTo>
                  <a:pt x="5870" y="4539"/>
                </a:lnTo>
                <a:lnTo>
                  <a:pt x="5490" y="5001"/>
                </a:lnTo>
                <a:lnTo>
                  <a:pt x="5055" y="5408"/>
                </a:lnTo>
                <a:lnTo>
                  <a:pt x="4593" y="5762"/>
                </a:lnTo>
                <a:lnTo>
                  <a:pt x="4077" y="6088"/>
                </a:lnTo>
                <a:lnTo>
                  <a:pt x="3533" y="6359"/>
                </a:lnTo>
                <a:lnTo>
                  <a:pt x="2963" y="6577"/>
                </a:lnTo>
                <a:lnTo>
                  <a:pt x="2392" y="6740"/>
                </a:lnTo>
                <a:lnTo>
                  <a:pt x="1767" y="6821"/>
                </a:lnTo>
                <a:lnTo>
                  <a:pt x="1142" y="6876"/>
                </a:lnTo>
                <a:lnTo>
                  <a:pt x="571" y="6849"/>
                </a:lnTo>
                <a:lnTo>
                  <a:pt x="0" y="6767"/>
                </a:lnTo>
                <a:lnTo>
                  <a:pt x="0" y="6767"/>
                </a:lnTo>
                <a:lnTo>
                  <a:pt x="163" y="17501"/>
                </a:lnTo>
                <a:lnTo>
                  <a:pt x="1305" y="17501"/>
                </a:lnTo>
                <a:lnTo>
                  <a:pt x="2147" y="17474"/>
                </a:lnTo>
                <a:lnTo>
                  <a:pt x="3017" y="17393"/>
                </a:lnTo>
                <a:lnTo>
                  <a:pt x="3859" y="17284"/>
                </a:lnTo>
                <a:lnTo>
                  <a:pt x="4675" y="17121"/>
                </a:lnTo>
                <a:lnTo>
                  <a:pt x="5490" y="16931"/>
                </a:lnTo>
                <a:lnTo>
                  <a:pt x="6278" y="16686"/>
                </a:lnTo>
                <a:lnTo>
                  <a:pt x="7066" y="16414"/>
                </a:lnTo>
                <a:lnTo>
                  <a:pt x="7827" y="16088"/>
                </a:lnTo>
                <a:lnTo>
                  <a:pt x="8561" y="15735"/>
                </a:lnTo>
                <a:lnTo>
                  <a:pt x="9294" y="15354"/>
                </a:lnTo>
                <a:lnTo>
                  <a:pt x="10001" y="14947"/>
                </a:lnTo>
                <a:lnTo>
                  <a:pt x="10653" y="14512"/>
                </a:lnTo>
                <a:lnTo>
                  <a:pt x="11305" y="14023"/>
                </a:lnTo>
                <a:lnTo>
                  <a:pt x="11958" y="13507"/>
                </a:lnTo>
                <a:lnTo>
                  <a:pt x="12555" y="12963"/>
                </a:lnTo>
                <a:lnTo>
                  <a:pt x="13126" y="12420"/>
                </a:lnTo>
                <a:lnTo>
                  <a:pt x="13670" y="11822"/>
                </a:lnTo>
                <a:lnTo>
                  <a:pt x="14186" y="11197"/>
                </a:lnTo>
                <a:lnTo>
                  <a:pt x="14675" y="10544"/>
                </a:lnTo>
                <a:lnTo>
                  <a:pt x="15137" y="9892"/>
                </a:lnTo>
                <a:lnTo>
                  <a:pt x="15572" y="9186"/>
                </a:lnTo>
                <a:lnTo>
                  <a:pt x="15980" y="8479"/>
                </a:lnTo>
                <a:lnTo>
                  <a:pt x="16333" y="7745"/>
                </a:lnTo>
                <a:lnTo>
                  <a:pt x="16659" y="7012"/>
                </a:lnTo>
                <a:lnTo>
                  <a:pt x="16958" y="6224"/>
                </a:lnTo>
                <a:lnTo>
                  <a:pt x="17202" y="5435"/>
                </a:lnTo>
                <a:lnTo>
                  <a:pt x="17420" y="4647"/>
                </a:lnTo>
                <a:lnTo>
                  <a:pt x="17583" y="3832"/>
                </a:lnTo>
                <a:lnTo>
                  <a:pt x="17719" y="2990"/>
                </a:lnTo>
                <a:lnTo>
                  <a:pt x="17827" y="2147"/>
                </a:lnTo>
                <a:lnTo>
                  <a:pt x="17882" y="1305"/>
                </a:lnTo>
                <a:lnTo>
                  <a:pt x="17882" y="435"/>
                </a:lnTo>
                <a:lnTo>
                  <a:pt x="17855" y="0"/>
                </a:lnTo>
                <a:close/>
              </a:path>
            </a:pathLst>
          </a:custGeom>
          <a:solidFill>
            <a:srgbClr val="04EF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21" name="Google Shape;2621;p25"/>
          <p:cNvGrpSpPr/>
          <p:nvPr/>
        </p:nvGrpSpPr>
        <p:grpSpPr>
          <a:xfrm>
            <a:off x="17228959" y="443397"/>
            <a:ext cx="529319" cy="528125"/>
            <a:chOff x="4178550" y="1666175"/>
            <a:chExt cx="587675" cy="586350"/>
          </a:xfrm>
        </p:grpSpPr>
        <p:sp>
          <p:nvSpPr>
            <p:cNvPr id="2622" name="Google Shape;2622;p25"/>
            <p:cNvSpPr/>
            <p:nvPr/>
          </p:nvSpPr>
          <p:spPr>
            <a:xfrm>
              <a:off x="4346350" y="2112550"/>
              <a:ext cx="97850" cy="136575"/>
            </a:xfrm>
            <a:custGeom>
              <a:avLst/>
              <a:gdLst/>
              <a:ahLst/>
              <a:cxnLst/>
              <a:rect l="l" t="t" r="r" b="b"/>
              <a:pathLst>
                <a:path w="3914" h="5463" extrusionOk="0">
                  <a:moveTo>
                    <a:pt x="2392" y="0"/>
                  </a:moveTo>
                  <a:lnTo>
                    <a:pt x="2310" y="27"/>
                  </a:lnTo>
                  <a:lnTo>
                    <a:pt x="2256" y="54"/>
                  </a:lnTo>
                  <a:lnTo>
                    <a:pt x="2175" y="136"/>
                  </a:lnTo>
                  <a:lnTo>
                    <a:pt x="2066" y="299"/>
                  </a:lnTo>
                  <a:lnTo>
                    <a:pt x="109" y="3995"/>
                  </a:lnTo>
                  <a:lnTo>
                    <a:pt x="1" y="4212"/>
                  </a:lnTo>
                  <a:lnTo>
                    <a:pt x="1" y="4294"/>
                  </a:lnTo>
                  <a:lnTo>
                    <a:pt x="1" y="4375"/>
                  </a:lnTo>
                  <a:lnTo>
                    <a:pt x="28" y="4457"/>
                  </a:lnTo>
                  <a:lnTo>
                    <a:pt x="82" y="4511"/>
                  </a:lnTo>
                  <a:lnTo>
                    <a:pt x="191" y="4593"/>
                  </a:lnTo>
                  <a:lnTo>
                    <a:pt x="299" y="4647"/>
                  </a:lnTo>
                  <a:lnTo>
                    <a:pt x="924" y="4892"/>
                  </a:lnTo>
                  <a:lnTo>
                    <a:pt x="1550" y="5109"/>
                  </a:lnTo>
                  <a:lnTo>
                    <a:pt x="2175" y="5272"/>
                  </a:lnTo>
                  <a:lnTo>
                    <a:pt x="2827" y="5435"/>
                  </a:lnTo>
                  <a:lnTo>
                    <a:pt x="3044" y="5462"/>
                  </a:lnTo>
                  <a:lnTo>
                    <a:pt x="3126" y="5462"/>
                  </a:lnTo>
                  <a:lnTo>
                    <a:pt x="3207" y="5435"/>
                  </a:lnTo>
                  <a:lnTo>
                    <a:pt x="3262" y="5381"/>
                  </a:lnTo>
                  <a:lnTo>
                    <a:pt x="3316" y="5299"/>
                  </a:lnTo>
                  <a:lnTo>
                    <a:pt x="3343" y="5218"/>
                  </a:lnTo>
                  <a:lnTo>
                    <a:pt x="3370" y="5082"/>
                  </a:lnTo>
                  <a:lnTo>
                    <a:pt x="3914" y="815"/>
                  </a:lnTo>
                  <a:lnTo>
                    <a:pt x="3914" y="625"/>
                  </a:lnTo>
                  <a:lnTo>
                    <a:pt x="3887" y="571"/>
                  </a:lnTo>
                  <a:lnTo>
                    <a:pt x="3859" y="489"/>
                  </a:lnTo>
                  <a:lnTo>
                    <a:pt x="3805" y="462"/>
                  </a:lnTo>
                  <a:lnTo>
                    <a:pt x="3751" y="408"/>
                  </a:lnTo>
                  <a:lnTo>
                    <a:pt x="3560" y="353"/>
                  </a:lnTo>
                  <a:lnTo>
                    <a:pt x="3126" y="218"/>
                  </a:lnTo>
                  <a:lnTo>
                    <a:pt x="2691" y="54"/>
                  </a:lnTo>
                  <a:lnTo>
                    <a:pt x="2582" y="27"/>
                  </a:lnTo>
                  <a:lnTo>
                    <a:pt x="2473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2623;p25"/>
            <p:cNvSpPr/>
            <p:nvPr/>
          </p:nvSpPr>
          <p:spPr>
            <a:xfrm>
              <a:off x="4178550" y="1960350"/>
              <a:ext cx="131150" cy="86325"/>
            </a:xfrm>
            <a:custGeom>
              <a:avLst/>
              <a:gdLst/>
              <a:ahLst/>
              <a:cxnLst/>
              <a:rect l="l" t="t" r="r" b="b"/>
              <a:pathLst>
                <a:path w="5246" h="3453" extrusionOk="0">
                  <a:moveTo>
                    <a:pt x="190" y="1"/>
                  </a:moveTo>
                  <a:lnTo>
                    <a:pt x="136" y="55"/>
                  </a:lnTo>
                  <a:lnTo>
                    <a:pt x="82" y="82"/>
                  </a:lnTo>
                  <a:lnTo>
                    <a:pt x="27" y="137"/>
                  </a:lnTo>
                  <a:lnTo>
                    <a:pt x="27" y="218"/>
                  </a:lnTo>
                  <a:lnTo>
                    <a:pt x="0" y="381"/>
                  </a:lnTo>
                  <a:lnTo>
                    <a:pt x="55" y="979"/>
                  </a:lnTo>
                  <a:lnTo>
                    <a:pt x="109" y="1495"/>
                  </a:lnTo>
                  <a:lnTo>
                    <a:pt x="190" y="1985"/>
                  </a:lnTo>
                  <a:lnTo>
                    <a:pt x="408" y="2990"/>
                  </a:lnTo>
                  <a:lnTo>
                    <a:pt x="435" y="3153"/>
                  </a:lnTo>
                  <a:lnTo>
                    <a:pt x="489" y="3262"/>
                  </a:lnTo>
                  <a:lnTo>
                    <a:pt x="544" y="3343"/>
                  </a:lnTo>
                  <a:lnTo>
                    <a:pt x="625" y="3398"/>
                  </a:lnTo>
                  <a:lnTo>
                    <a:pt x="707" y="3425"/>
                  </a:lnTo>
                  <a:lnTo>
                    <a:pt x="815" y="3452"/>
                  </a:lnTo>
                  <a:lnTo>
                    <a:pt x="951" y="3425"/>
                  </a:lnTo>
                  <a:lnTo>
                    <a:pt x="1087" y="3371"/>
                  </a:lnTo>
                  <a:lnTo>
                    <a:pt x="2636" y="2800"/>
                  </a:lnTo>
                  <a:lnTo>
                    <a:pt x="4185" y="2256"/>
                  </a:lnTo>
                  <a:lnTo>
                    <a:pt x="4566" y="2120"/>
                  </a:lnTo>
                  <a:lnTo>
                    <a:pt x="4865" y="1985"/>
                  </a:lnTo>
                  <a:lnTo>
                    <a:pt x="5055" y="1876"/>
                  </a:lnTo>
                  <a:lnTo>
                    <a:pt x="5136" y="1794"/>
                  </a:lnTo>
                  <a:lnTo>
                    <a:pt x="5191" y="1740"/>
                  </a:lnTo>
                  <a:lnTo>
                    <a:pt x="5218" y="1659"/>
                  </a:lnTo>
                  <a:lnTo>
                    <a:pt x="5245" y="1550"/>
                  </a:lnTo>
                  <a:lnTo>
                    <a:pt x="5245" y="1332"/>
                  </a:lnTo>
                  <a:lnTo>
                    <a:pt x="5218" y="1006"/>
                  </a:lnTo>
                  <a:lnTo>
                    <a:pt x="5164" y="599"/>
                  </a:lnTo>
                  <a:lnTo>
                    <a:pt x="5109" y="381"/>
                  </a:lnTo>
                  <a:lnTo>
                    <a:pt x="5055" y="300"/>
                  </a:lnTo>
                  <a:lnTo>
                    <a:pt x="5000" y="218"/>
                  </a:lnTo>
                  <a:lnTo>
                    <a:pt x="4919" y="191"/>
                  </a:lnTo>
                  <a:lnTo>
                    <a:pt x="4837" y="137"/>
                  </a:lnTo>
                  <a:lnTo>
                    <a:pt x="4620" y="110"/>
                  </a:lnTo>
                  <a:lnTo>
                    <a:pt x="381" y="1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25"/>
            <p:cNvSpPr/>
            <p:nvPr/>
          </p:nvSpPr>
          <p:spPr>
            <a:xfrm>
              <a:off x="4635775" y="1924350"/>
              <a:ext cx="130450" cy="86300"/>
            </a:xfrm>
            <a:custGeom>
              <a:avLst/>
              <a:gdLst/>
              <a:ahLst/>
              <a:cxnLst/>
              <a:rect l="l" t="t" r="r" b="b"/>
              <a:pathLst>
                <a:path w="5218" h="3452" extrusionOk="0">
                  <a:moveTo>
                    <a:pt x="4674" y="1"/>
                  </a:moveTo>
                  <a:lnTo>
                    <a:pt x="4375" y="28"/>
                  </a:lnTo>
                  <a:lnTo>
                    <a:pt x="4022" y="82"/>
                  </a:lnTo>
                  <a:lnTo>
                    <a:pt x="1196" y="544"/>
                  </a:lnTo>
                  <a:lnTo>
                    <a:pt x="788" y="598"/>
                  </a:lnTo>
                  <a:lnTo>
                    <a:pt x="489" y="680"/>
                  </a:lnTo>
                  <a:lnTo>
                    <a:pt x="272" y="761"/>
                  </a:lnTo>
                  <a:lnTo>
                    <a:pt x="190" y="816"/>
                  </a:lnTo>
                  <a:lnTo>
                    <a:pt x="136" y="870"/>
                  </a:lnTo>
                  <a:lnTo>
                    <a:pt x="82" y="952"/>
                  </a:lnTo>
                  <a:lnTo>
                    <a:pt x="55" y="1033"/>
                  </a:lnTo>
                  <a:lnTo>
                    <a:pt x="0" y="1278"/>
                  </a:lnTo>
                  <a:lnTo>
                    <a:pt x="0" y="1577"/>
                  </a:lnTo>
                  <a:lnTo>
                    <a:pt x="0" y="2011"/>
                  </a:lnTo>
                  <a:lnTo>
                    <a:pt x="27" y="2229"/>
                  </a:lnTo>
                  <a:lnTo>
                    <a:pt x="55" y="2310"/>
                  </a:lnTo>
                  <a:lnTo>
                    <a:pt x="109" y="2392"/>
                  </a:lnTo>
                  <a:lnTo>
                    <a:pt x="163" y="2446"/>
                  </a:lnTo>
                  <a:lnTo>
                    <a:pt x="245" y="2473"/>
                  </a:lnTo>
                  <a:lnTo>
                    <a:pt x="435" y="2555"/>
                  </a:lnTo>
                  <a:lnTo>
                    <a:pt x="2473" y="2990"/>
                  </a:lnTo>
                  <a:lnTo>
                    <a:pt x="4511" y="3425"/>
                  </a:lnTo>
                  <a:lnTo>
                    <a:pt x="4647" y="3452"/>
                  </a:lnTo>
                  <a:lnTo>
                    <a:pt x="4756" y="3452"/>
                  </a:lnTo>
                  <a:lnTo>
                    <a:pt x="4865" y="3425"/>
                  </a:lnTo>
                  <a:lnTo>
                    <a:pt x="4919" y="3397"/>
                  </a:lnTo>
                  <a:lnTo>
                    <a:pt x="5001" y="3343"/>
                  </a:lnTo>
                  <a:lnTo>
                    <a:pt x="5028" y="3262"/>
                  </a:lnTo>
                  <a:lnTo>
                    <a:pt x="5082" y="3153"/>
                  </a:lnTo>
                  <a:lnTo>
                    <a:pt x="5082" y="3017"/>
                  </a:lnTo>
                  <a:lnTo>
                    <a:pt x="5218" y="1060"/>
                  </a:lnTo>
                  <a:lnTo>
                    <a:pt x="5191" y="680"/>
                  </a:lnTo>
                  <a:lnTo>
                    <a:pt x="5164" y="381"/>
                  </a:lnTo>
                  <a:lnTo>
                    <a:pt x="5109" y="191"/>
                  </a:lnTo>
                  <a:lnTo>
                    <a:pt x="5055" y="109"/>
                  </a:lnTo>
                  <a:lnTo>
                    <a:pt x="5001" y="55"/>
                  </a:lnTo>
                  <a:lnTo>
                    <a:pt x="4946" y="28"/>
                  </a:lnTo>
                  <a:lnTo>
                    <a:pt x="4865" y="1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25"/>
            <p:cNvSpPr/>
            <p:nvPr/>
          </p:nvSpPr>
          <p:spPr>
            <a:xfrm>
              <a:off x="4525025" y="2102350"/>
              <a:ext cx="108050" cy="137250"/>
            </a:xfrm>
            <a:custGeom>
              <a:avLst/>
              <a:gdLst/>
              <a:ahLst/>
              <a:cxnLst/>
              <a:rect l="l" t="t" r="r" b="b"/>
              <a:pathLst>
                <a:path w="4322" h="5490" extrusionOk="0">
                  <a:moveTo>
                    <a:pt x="1224" y="0"/>
                  </a:moveTo>
                  <a:lnTo>
                    <a:pt x="979" y="82"/>
                  </a:lnTo>
                  <a:lnTo>
                    <a:pt x="653" y="218"/>
                  </a:lnTo>
                  <a:lnTo>
                    <a:pt x="272" y="435"/>
                  </a:lnTo>
                  <a:lnTo>
                    <a:pt x="137" y="544"/>
                  </a:lnTo>
                  <a:lnTo>
                    <a:pt x="55" y="626"/>
                  </a:lnTo>
                  <a:lnTo>
                    <a:pt x="1" y="761"/>
                  </a:lnTo>
                  <a:lnTo>
                    <a:pt x="28" y="924"/>
                  </a:lnTo>
                  <a:lnTo>
                    <a:pt x="1142" y="5273"/>
                  </a:lnTo>
                  <a:lnTo>
                    <a:pt x="1196" y="5354"/>
                  </a:lnTo>
                  <a:lnTo>
                    <a:pt x="1224" y="5436"/>
                  </a:lnTo>
                  <a:lnTo>
                    <a:pt x="1278" y="5490"/>
                  </a:lnTo>
                  <a:lnTo>
                    <a:pt x="1495" y="5490"/>
                  </a:lnTo>
                  <a:lnTo>
                    <a:pt x="1658" y="5436"/>
                  </a:lnTo>
                  <a:lnTo>
                    <a:pt x="2256" y="5191"/>
                  </a:lnTo>
                  <a:lnTo>
                    <a:pt x="2854" y="4946"/>
                  </a:lnTo>
                  <a:lnTo>
                    <a:pt x="3425" y="4647"/>
                  </a:lnTo>
                  <a:lnTo>
                    <a:pt x="3995" y="4349"/>
                  </a:lnTo>
                  <a:lnTo>
                    <a:pt x="4131" y="4240"/>
                  </a:lnTo>
                  <a:lnTo>
                    <a:pt x="4240" y="4158"/>
                  </a:lnTo>
                  <a:lnTo>
                    <a:pt x="4294" y="4077"/>
                  </a:lnTo>
                  <a:lnTo>
                    <a:pt x="4322" y="3968"/>
                  </a:lnTo>
                  <a:lnTo>
                    <a:pt x="4322" y="3859"/>
                  </a:lnTo>
                  <a:lnTo>
                    <a:pt x="4294" y="3778"/>
                  </a:lnTo>
                  <a:lnTo>
                    <a:pt x="4213" y="3642"/>
                  </a:lnTo>
                  <a:lnTo>
                    <a:pt x="4131" y="3533"/>
                  </a:lnTo>
                  <a:lnTo>
                    <a:pt x="3180" y="2202"/>
                  </a:lnTo>
                  <a:lnTo>
                    <a:pt x="2256" y="897"/>
                  </a:lnTo>
                  <a:lnTo>
                    <a:pt x="1984" y="517"/>
                  </a:lnTo>
                  <a:lnTo>
                    <a:pt x="1767" y="245"/>
                  </a:lnTo>
                  <a:lnTo>
                    <a:pt x="1577" y="82"/>
                  </a:lnTo>
                  <a:lnTo>
                    <a:pt x="1495" y="28"/>
                  </a:lnTo>
                  <a:lnTo>
                    <a:pt x="1414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25"/>
            <p:cNvSpPr/>
            <p:nvPr/>
          </p:nvSpPr>
          <p:spPr>
            <a:xfrm>
              <a:off x="4621500" y="1823800"/>
              <a:ext cx="136575" cy="98525"/>
            </a:xfrm>
            <a:custGeom>
              <a:avLst/>
              <a:gdLst/>
              <a:ahLst/>
              <a:cxnLst/>
              <a:rect l="l" t="t" r="r" b="b"/>
              <a:pathLst>
                <a:path w="5463" h="3941" extrusionOk="0">
                  <a:moveTo>
                    <a:pt x="4213" y="1"/>
                  </a:moveTo>
                  <a:lnTo>
                    <a:pt x="4104" y="28"/>
                  </a:lnTo>
                  <a:lnTo>
                    <a:pt x="3914" y="109"/>
                  </a:lnTo>
                  <a:lnTo>
                    <a:pt x="354" y="2202"/>
                  </a:lnTo>
                  <a:lnTo>
                    <a:pt x="136" y="2310"/>
                  </a:lnTo>
                  <a:lnTo>
                    <a:pt x="55" y="2419"/>
                  </a:lnTo>
                  <a:lnTo>
                    <a:pt x="1" y="2555"/>
                  </a:lnTo>
                  <a:lnTo>
                    <a:pt x="1" y="2691"/>
                  </a:lnTo>
                  <a:lnTo>
                    <a:pt x="1" y="2800"/>
                  </a:lnTo>
                  <a:lnTo>
                    <a:pt x="55" y="3071"/>
                  </a:lnTo>
                  <a:lnTo>
                    <a:pt x="191" y="3316"/>
                  </a:lnTo>
                  <a:lnTo>
                    <a:pt x="354" y="3533"/>
                  </a:lnTo>
                  <a:lnTo>
                    <a:pt x="544" y="3724"/>
                  </a:lnTo>
                  <a:lnTo>
                    <a:pt x="789" y="3859"/>
                  </a:lnTo>
                  <a:lnTo>
                    <a:pt x="897" y="3887"/>
                  </a:lnTo>
                  <a:lnTo>
                    <a:pt x="1033" y="3914"/>
                  </a:lnTo>
                  <a:lnTo>
                    <a:pt x="1142" y="3941"/>
                  </a:lnTo>
                  <a:lnTo>
                    <a:pt x="1278" y="3941"/>
                  </a:lnTo>
                  <a:lnTo>
                    <a:pt x="3126" y="3642"/>
                  </a:lnTo>
                  <a:lnTo>
                    <a:pt x="5001" y="3343"/>
                  </a:lnTo>
                  <a:lnTo>
                    <a:pt x="5137" y="3316"/>
                  </a:lnTo>
                  <a:lnTo>
                    <a:pt x="5273" y="3262"/>
                  </a:lnTo>
                  <a:lnTo>
                    <a:pt x="5354" y="3207"/>
                  </a:lnTo>
                  <a:lnTo>
                    <a:pt x="5408" y="3126"/>
                  </a:lnTo>
                  <a:lnTo>
                    <a:pt x="5463" y="3044"/>
                  </a:lnTo>
                  <a:lnTo>
                    <a:pt x="5463" y="2935"/>
                  </a:lnTo>
                  <a:lnTo>
                    <a:pt x="5463" y="2800"/>
                  </a:lnTo>
                  <a:lnTo>
                    <a:pt x="5436" y="2664"/>
                  </a:lnTo>
                  <a:lnTo>
                    <a:pt x="5245" y="2066"/>
                  </a:lnTo>
                  <a:lnTo>
                    <a:pt x="5028" y="1468"/>
                  </a:lnTo>
                  <a:lnTo>
                    <a:pt x="4811" y="870"/>
                  </a:lnTo>
                  <a:lnTo>
                    <a:pt x="4566" y="299"/>
                  </a:lnTo>
                  <a:lnTo>
                    <a:pt x="4512" y="191"/>
                  </a:lnTo>
                  <a:lnTo>
                    <a:pt x="4430" y="109"/>
                  </a:lnTo>
                  <a:lnTo>
                    <a:pt x="4376" y="28"/>
                  </a:lnTo>
                  <a:lnTo>
                    <a:pt x="4294" y="1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25"/>
            <p:cNvSpPr/>
            <p:nvPr/>
          </p:nvSpPr>
          <p:spPr>
            <a:xfrm>
              <a:off x="4203000" y="2026925"/>
              <a:ext cx="133875" cy="114175"/>
            </a:xfrm>
            <a:custGeom>
              <a:avLst/>
              <a:gdLst/>
              <a:ahLst/>
              <a:cxnLst/>
              <a:rect l="l" t="t" r="r" b="b"/>
              <a:pathLst>
                <a:path w="5355" h="4567" extrusionOk="0">
                  <a:moveTo>
                    <a:pt x="4430" y="1"/>
                  </a:moveTo>
                  <a:lnTo>
                    <a:pt x="4321" y="28"/>
                  </a:lnTo>
                  <a:lnTo>
                    <a:pt x="4186" y="55"/>
                  </a:lnTo>
                  <a:lnTo>
                    <a:pt x="4022" y="110"/>
                  </a:lnTo>
                  <a:lnTo>
                    <a:pt x="2229" y="762"/>
                  </a:lnTo>
                  <a:lnTo>
                    <a:pt x="435" y="1387"/>
                  </a:lnTo>
                  <a:lnTo>
                    <a:pt x="191" y="1496"/>
                  </a:lnTo>
                  <a:lnTo>
                    <a:pt x="82" y="1577"/>
                  </a:lnTo>
                  <a:lnTo>
                    <a:pt x="28" y="1659"/>
                  </a:lnTo>
                  <a:lnTo>
                    <a:pt x="0" y="1740"/>
                  </a:lnTo>
                  <a:lnTo>
                    <a:pt x="0" y="1849"/>
                  </a:lnTo>
                  <a:lnTo>
                    <a:pt x="28" y="1958"/>
                  </a:lnTo>
                  <a:lnTo>
                    <a:pt x="82" y="2121"/>
                  </a:lnTo>
                  <a:lnTo>
                    <a:pt x="354" y="2719"/>
                  </a:lnTo>
                  <a:lnTo>
                    <a:pt x="680" y="3289"/>
                  </a:lnTo>
                  <a:lnTo>
                    <a:pt x="1033" y="3833"/>
                  </a:lnTo>
                  <a:lnTo>
                    <a:pt x="1414" y="4376"/>
                  </a:lnTo>
                  <a:lnTo>
                    <a:pt x="1495" y="4485"/>
                  </a:lnTo>
                  <a:lnTo>
                    <a:pt x="1577" y="4539"/>
                  </a:lnTo>
                  <a:lnTo>
                    <a:pt x="1658" y="4566"/>
                  </a:lnTo>
                  <a:lnTo>
                    <a:pt x="1740" y="4566"/>
                  </a:lnTo>
                  <a:lnTo>
                    <a:pt x="1821" y="4539"/>
                  </a:lnTo>
                  <a:lnTo>
                    <a:pt x="1903" y="4485"/>
                  </a:lnTo>
                  <a:lnTo>
                    <a:pt x="2066" y="4376"/>
                  </a:lnTo>
                  <a:lnTo>
                    <a:pt x="5055" y="1767"/>
                  </a:lnTo>
                  <a:lnTo>
                    <a:pt x="5164" y="1659"/>
                  </a:lnTo>
                  <a:lnTo>
                    <a:pt x="5245" y="1550"/>
                  </a:lnTo>
                  <a:lnTo>
                    <a:pt x="5327" y="1414"/>
                  </a:lnTo>
                  <a:lnTo>
                    <a:pt x="5354" y="1333"/>
                  </a:lnTo>
                  <a:lnTo>
                    <a:pt x="5354" y="1224"/>
                  </a:lnTo>
                  <a:lnTo>
                    <a:pt x="5109" y="843"/>
                  </a:lnTo>
                  <a:lnTo>
                    <a:pt x="5001" y="653"/>
                  </a:lnTo>
                  <a:lnTo>
                    <a:pt x="4892" y="436"/>
                  </a:lnTo>
                  <a:lnTo>
                    <a:pt x="4811" y="273"/>
                  </a:lnTo>
                  <a:lnTo>
                    <a:pt x="4729" y="164"/>
                  </a:lnTo>
                  <a:lnTo>
                    <a:pt x="4647" y="83"/>
                  </a:lnTo>
                  <a:lnTo>
                    <a:pt x="4566" y="28"/>
                  </a:lnTo>
                  <a:lnTo>
                    <a:pt x="4430" y="1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25"/>
            <p:cNvSpPr/>
            <p:nvPr/>
          </p:nvSpPr>
          <p:spPr>
            <a:xfrm>
              <a:off x="4359950" y="1668900"/>
              <a:ext cx="93100" cy="133875"/>
            </a:xfrm>
            <a:custGeom>
              <a:avLst/>
              <a:gdLst/>
              <a:ahLst/>
              <a:cxnLst/>
              <a:rect l="l" t="t" r="r" b="b"/>
              <a:pathLst>
                <a:path w="3724" h="5355" extrusionOk="0">
                  <a:moveTo>
                    <a:pt x="3152" y="1"/>
                  </a:moveTo>
                  <a:lnTo>
                    <a:pt x="2908" y="28"/>
                  </a:lnTo>
                  <a:lnTo>
                    <a:pt x="2256" y="109"/>
                  </a:lnTo>
                  <a:lnTo>
                    <a:pt x="1603" y="272"/>
                  </a:lnTo>
                  <a:lnTo>
                    <a:pt x="978" y="435"/>
                  </a:lnTo>
                  <a:lnTo>
                    <a:pt x="353" y="653"/>
                  </a:lnTo>
                  <a:lnTo>
                    <a:pt x="217" y="707"/>
                  </a:lnTo>
                  <a:lnTo>
                    <a:pt x="136" y="761"/>
                  </a:lnTo>
                  <a:lnTo>
                    <a:pt x="54" y="816"/>
                  </a:lnTo>
                  <a:lnTo>
                    <a:pt x="27" y="897"/>
                  </a:lnTo>
                  <a:lnTo>
                    <a:pt x="0" y="979"/>
                  </a:lnTo>
                  <a:lnTo>
                    <a:pt x="27" y="1060"/>
                  </a:lnTo>
                  <a:lnTo>
                    <a:pt x="109" y="1278"/>
                  </a:lnTo>
                  <a:lnTo>
                    <a:pt x="815" y="2800"/>
                  </a:lnTo>
                  <a:lnTo>
                    <a:pt x="1522" y="4349"/>
                  </a:lnTo>
                  <a:lnTo>
                    <a:pt x="1712" y="4729"/>
                  </a:lnTo>
                  <a:lnTo>
                    <a:pt x="1848" y="5001"/>
                  </a:lnTo>
                  <a:lnTo>
                    <a:pt x="2011" y="5191"/>
                  </a:lnTo>
                  <a:lnTo>
                    <a:pt x="2065" y="5273"/>
                  </a:lnTo>
                  <a:lnTo>
                    <a:pt x="2147" y="5327"/>
                  </a:lnTo>
                  <a:lnTo>
                    <a:pt x="2228" y="5354"/>
                  </a:lnTo>
                  <a:lnTo>
                    <a:pt x="2582" y="5354"/>
                  </a:lnTo>
                  <a:lnTo>
                    <a:pt x="2881" y="5273"/>
                  </a:lnTo>
                  <a:lnTo>
                    <a:pt x="3315" y="5164"/>
                  </a:lnTo>
                  <a:lnTo>
                    <a:pt x="3506" y="5082"/>
                  </a:lnTo>
                  <a:lnTo>
                    <a:pt x="3587" y="5055"/>
                  </a:lnTo>
                  <a:lnTo>
                    <a:pt x="3642" y="5001"/>
                  </a:lnTo>
                  <a:lnTo>
                    <a:pt x="3669" y="4919"/>
                  </a:lnTo>
                  <a:lnTo>
                    <a:pt x="3696" y="4838"/>
                  </a:lnTo>
                  <a:lnTo>
                    <a:pt x="3723" y="4620"/>
                  </a:lnTo>
                  <a:lnTo>
                    <a:pt x="3642" y="3479"/>
                  </a:lnTo>
                  <a:lnTo>
                    <a:pt x="3560" y="2365"/>
                  </a:lnTo>
                  <a:lnTo>
                    <a:pt x="3451" y="408"/>
                  </a:lnTo>
                  <a:lnTo>
                    <a:pt x="3424" y="299"/>
                  </a:lnTo>
                  <a:lnTo>
                    <a:pt x="3397" y="191"/>
                  </a:lnTo>
                  <a:lnTo>
                    <a:pt x="3343" y="136"/>
                  </a:lnTo>
                  <a:lnTo>
                    <a:pt x="3288" y="82"/>
                  </a:lnTo>
                  <a:lnTo>
                    <a:pt x="3234" y="28"/>
                  </a:lnTo>
                  <a:lnTo>
                    <a:pt x="3152" y="1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25"/>
            <p:cNvSpPr/>
            <p:nvPr/>
          </p:nvSpPr>
          <p:spPr>
            <a:xfrm>
              <a:off x="4209800" y="1765375"/>
              <a:ext cx="136575" cy="118225"/>
            </a:xfrm>
            <a:custGeom>
              <a:avLst/>
              <a:gdLst/>
              <a:ahLst/>
              <a:cxnLst/>
              <a:rect l="l" t="t" r="r" b="b"/>
              <a:pathLst>
                <a:path w="5463" h="4729" extrusionOk="0">
                  <a:moveTo>
                    <a:pt x="1848" y="0"/>
                  </a:moveTo>
                  <a:lnTo>
                    <a:pt x="1767" y="28"/>
                  </a:lnTo>
                  <a:lnTo>
                    <a:pt x="1685" y="82"/>
                  </a:lnTo>
                  <a:lnTo>
                    <a:pt x="1631" y="136"/>
                  </a:lnTo>
                  <a:lnTo>
                    <a:pt x="1495" y="299"/>
                  </a:lnTo>
                  <a:lnTo>
                    <a:pt x="1114" y="761"/>
                  </a:lnTo>
                  <a:lnTo>
                    <a:pt x="761" y="1278"/>
                  </a:lnTo>
                  <a:lnTo>
                    <a:pt x="435" y="1794"/>
                  </a:lnTo>
                  <a:lnTo>
                    <a:pt x="109" y="2310"/>
                  </a:lnTo>
                  <a:lnTo>
                    <a:pt x="55" y="2446"/>
                  </a:lnTo>
                  <a:lnTo>
                    <a:pt x="0" y="2555"/>
                  </a:lnTo>
                  <a:lnTo>
                    <a:pt x="0" y="2664"/>
                  </a:lnTo>
                  <a:lnTo>
                    <a:pt x="0" y="2772"/>
                  </a:lnTo>
                  <a:lnTo>
                    <a:pt x="55" y="2854"/>
                  </a:lnTo>
                  <a:lnTo>
                    <a:pt x="136" y="2935"/>
                  </a:lnTo>
                  <a:lnTo>
                    <a:pt x="218" y="2990"/>
                  </a:lnTo>
                  <a:lnTo>
                    <a:pt x="381" y="3044"/>
                  </a:lnTo>
                  <a:lnTo>
                    <a:pt x="2147" y="3778"/>
                  </a:lnTo>
                  <a:lnTo>
                    <a:pt x="3914" y="4539"/>
                  </a:lnTo>
                  <a:lnTo>
                    <a:pt x="4077" y="4620"/>
                  </a:lnTo>
                  <a:lnTo>
                    <a:pt x="4267" y="4702"/>
                  </a:lnTo>
                  <a:lnTo>
                    <a:pt x="4375" y="4729"/>
                  </a:lnTo>
                  <a:lnTo>
                    <a:pt x="4457" y="4729"/>
                  </a:lnTo>
                  <a:lnTo>
                    <a:pt x="4539" y="4675"/>
                  </a:lnTo>
                  <a:lnTo>
                    <a:pt x="4620" y="4593"/>
                  </a:lnTo>
                  <a:lnTo>
                    <a:pt x="4837" y="4321"/>
                  </a:lnTo>
                  <a:lnTo>
                    <a:pt x="5055" y="4022"/>
                  </a:lnTo>
                  <a:lnTo>
                    <a:pt x="5463" y="3425"/>
                  </a:lnTo>
                  <a:lnTo>
                    <a:pt x="5354" y="3289"/>
                  </a:lnTo>
                  <a:lnTo>
                    <a:pt x="5272" y="3180"/>
                  </a:lnTo>
                  <a:lnTo>
                    <a:pt x="2120" y="136"/>
                  </a:lnTo>
                  <a:lnTo>
                    <a:pt x="2038" y="55"/>
                  </a:lnTo>
                  <a:lnTo>
                    <a:pt x="1930" y="28"/>
                  </a:lnTo>
                  <a:lnTo>
                    <a:pt x="1848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25"/>
            <p:cNvSpPr/>
            <p:nvPr/>
          </p:nvSpPr>
          <p:spPr>
            <a:xfrm>
              <a:off x="4272300" y="1700150"/>
              <a:ext cx="120275" cy="135225"/>
            </a:xfrm>
            <a:custGeom>
              <a:avLst/>
              <a:gdLst/>
              <a:ahLst/>
              <a:cxnLst/>
              <a:rect l="l" t="t" r="r" b="b"/>
              <a:pathLst>
                <a:path w="4811" h="5409" extrusionOk="0">
                  <a:moveTo>
                    <a:pt x="2636" y="1"/>
                  </a:moveTo>
                  <a:lnTo>
                    <a:pt x="2528" y="28"/>
                  </a:lnTo>
                  <a:lnTo>
                    <a:pt x="2419" y="55"/>
                  </a:lnTo>
                  <a:lnTo>
                    <a:pt x="2256" y="136"/>
                  </a:lnTo>
                  <a:lnTo>
                    <a:pt x="1740" y="463"/>
                  </a:lnTo>
                  <a:lnTo>
                    <a:pt x="1223" y="816"/>
                  </a:lnTo>
                  <a:lnTo>
                    <a:pt x="707" y="1196"/>
                  </a:lnTo>
                  <a:lnTo>
                    <a:pt x="218" y="1577"/>
                  </a:lnTo>
                  <a:lnTo>
                    <a:pt x="109" y="1685"/>
                  </a:lnTo>
                  <a:lnTo>
                    <a:pt x="28" y="1767"/>
                  </a:lnTo>
                  <a:lnTo>
                    <a:pt x="0" y="1876"/>
                  </a:lnTo>
                  <a:lnTo>
                    <a:pt x="0" y="1957"/>
                  </a:lnTo>
                  <a:lnTo>
                    <a:pt x="0" y="2039"/>
                  </a:lnTo>
                  <a:lnTo>
                    <a:pt x="55" y="2120"/>
                  </a:lnTo>
                  <a:lnTo>
                    <a:pt x="218" y="2311"/>
                  </a:lnTo>
                  <a:lnTo>
                    <a:pt x="1712" y="3724"/>
                  </a:lnTo>
                  <a:lnTo>
                    <a:pt x="3180" y="5164"/>
                  </a:lnTo>
                  <a:lnTo>
                    <a:pt x="3343" y="5327"/>
                  </a:lnTo>
                  <a:lnTo>
                    <a:pt x="3479" y="5381"/>
                  </a:lnTo>
                  <a:lnTo>
                    <a:pt x="3615" y="5409"/>
                  </a:lnTo>
                  <a:lnTo>
                    <a:pt x="4050" y="5110"/>
                  </a:lnTo>
                  <a:lnTo>
                    <a:pt x="4267" y="4947"/>
                  </a:lnTo>
                  <a:lnTo>
                    <a:pt x="4484" y="4811"/>
                  </a:lnTo>
                  <a:lnTo>
                    <a:pt x="4620" y="4729"/>
                  </a:lnTo>
                  <a:lnTo>
                    <a:pt x="4702" y="4648"/>
                  </a:lnTo>
                  <a:lnTo>
                    <a:pt x="4756" y="4566"/>
                  </a:lnTo>
                  <a:lnTo>
                    <a:pt x="4810" y="4485"/>
                  </a:lnTo>
                  <a:lnTo>
                    <a:pt x="4810" y="4403"/>
                  </a:lnTo>
                  <a:lnTo>
                    <a:pt x="4810" y="4294"/>
                  </a:lnTo>
                  <a:lnTo>
                    <a:pt x="4702" y="4050"/>
                  </a:lnTo>
                  <a:lnTo>
                    <a:pt x="3859" y="2229"/>
                  </a:lnTo>
                  <a:lnTo>
                    <a:pt x="3017" y="408"/>
                  </a:lnTo>
                  <a:lnTo>
                    <a:pt x="2881" y="164"/>
                  </a:lnTo>
                  <a:lnTo>
                    <a:pt x="2799" y="82"/>
                  </a:lnTo>
                  <a:lnTo>
                    <a:pt x="2718" y="28"/>
                  </a:lnTo>
                  <a:lnTo>
                    <a:pt x="2636" y="1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25"/>
            <p:cNvSpPr/>
            <p:nvPr/>
          </p:nvSpPr>
          <p:spPr>
            <a:xfrm>
              <a:off x="4451650" y="2124100"/>
              <a:ext cx="83600" cy="128425"/>
            </a:xfrm>
            <a:custGeom>
              <a:avLst/>
              <a:gdLst/>
              <a:ahLst/>
              <a:cxnLst/>
              <a:rect l="l" t="t" r="r" b="b"/>
              <a:pathLst>
                <a:path w="3344" h="5137" extrusionOk="0">
                  <a:moveTo>
                    <a:pt x="1767" y="0"/>
                  </a:moveTo>
                  <a:lnTo>
                    <a:pt x="1441" y="27"/>
                  </a:lnTo>
                  <a:lnTo>
                    <a:pt x="979" y="54"/>
                  </a:lnTo>
                  <a:lnTo>
                    <a:pt x="870" y="54"/>
                  </a:lnTo>
                  <a:lnTo>
                    <a:pt x="762" y="109"/>
                  </a:lnTo>
                  <a:lnTo>
                    <a:pt x="680" y="136"/>
                  </a:lnTo>
                  <a:lnTo>
                    <a:pt x="599" y="217"/>
                  </a:lnTo>
                  <a:lnTo>
                    <a:pt x="517" y="299"/>
                  </a:lnTo>
                  <a:lnTo>
                    <a:pt x="463" y="381"/>
                  </a:lnTo>
                  <a:lnTo>
                    <a:pt x="436" y="489"/>
                  </a:lnTo>
                  <a:lnTo>
                    <a:pt x="408" y="598"/>
                  </a:lnTo>
                  <a:lnTo>
                    <a:pt x="245" y="2038"/>
                  </a:lnTo>
                  <a:lnTo>
                    <a:pt x="55" y="3506"/>
                  </a:lnTo>
                  <a:lnTo>
                    <a:pt x="1" y="4076"/>
                  </a:lnTo>
                  <a:lnTo>
                    <a:pt x="1" y="4484"/>
                  </a:lnTo>
                  <a:lnTo>
                    <a:pt x="1" y="4647"/>
                  </a:lnTo>
                  <a:lnTo>
                    <a:pt x="28" y="4783"/>
                  </a:lnTo>
                  <a:lnTo>
                    <a:pt x="55" y="4892"/>
                  </a:lnTo>
                  <a:lnTo>
                    <a:pt x="137" y="5000"/>
                  </a:lnTo>
                  <a:lnTo>
                    <a:pt x="218" y="5055"/>
                  </a:lnTo>
                  <a:lnTo>
                    <a:pt x="327" y="5109"/>
                  </a:lnTo>
                  <a:lnTo>
                    <a:pt x="463" y="5136"/>
                  </a:lnTo>
                  <a:lnTo>
                    <a:pt x="1061" y="5136"/>
                  </a:lnTo>
                  <a:lnTo>
                    <a:pt x="1631" y="5082"/>
                  </a:lnTo>
                  <a:lnTo>
                    <a:pt x="2120" y="5055"/>
                  </a:lnTo>
                  <a:lnTo>
                    <a:pt x="2610" y="5000"/>
                  </a:lnTo>
                  <a:lnTo>
                    <a:pt x="2881" y="4973"/>
                  </a:lnTo>
                  <a:lnTo>
                    <a:pt x="3072" y="4946"/>
                  </a:lnTo>
                  <a:lnTo>
                    <a:pt x="3207" y="4864"/>
                  </a:lnTo>
                  <a:lnTo>
                    <a:pt x="3289" y="4783"/>
                  </a:lnTo>
                  <a:lnTo>
                    <a:pt x="3343" y="4674"/>
                  </a:lnTo>
                  <a:lnTo>
                    <a:pt x="3343" y="4511"/>
                  </a:lnTo>
                  <a:lnTo>
                    <a:pt x="3316" y="4321"/>
                  </a:lnTo>
                  <a:lnTo>
                    <a:pt x="3262" y="4076"/>
                  </a:lnTo>
                  <a:lnTo>
                    <a:pt x="2881" y="2609"/>
                  </a:lnTo>
                  <a:lnTo>
                    <a:pt x="2474" y="1141"/>
                  </a:lnTo>
                  <a:lnTo>
                    <a:pt x="2283" y="353"/>
                  </a:lnTo>
                  <a:lnTo>
                    <a:pt x="2202" y="136"/>
                  </a:lnTo>
                  <a:lnTo>
                    <a:pt x="2175" y="82"/>
                  </a:lnTo>
                  <a:lnTo>
                    <a:pt x="2120" y="27"/>
                  </a:lnTo>
                  <a:lnTo>
                    <a:pt x="2039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25"/>
            <p:cNvSpPr/>
            <p:nvPr/>
          </p:nvSpPr>
          <p:spPr>
            <a:xfrm>
              <a:off x="4180575" y="1857100"/>
              <a:ext cx="133200" cy="86975"/>
            </a:xfrm>
            <a:custGeom>
              <a:avLst/>
              <a:gdLst/>
              <a:ahLst/>
              <a:cxnLst/>
              <a:rect l="l" t="t" r="r" b="b"/>
              <a:pathLst>
                <a:path w="5328" h="3479" extrusionOk="0">
                  <a:moveTo>
                    <a:pt x="870" y="0"/>
                  </a:moveTo>
                  <a:lnTo>
                    <a:pt x="762" y="27"/>
                  </a:lnTo>
                  <a:lnTo>
                    <a:pt x="680" y="82"/>
                  </a:lnTo>
                  <a:lnTo>
                    <a:pt x="626" y="190"/>
                  </a:lnTo>
                  <a:lnTo>
                    <a:pt x="571" y="326"/>
                  </a:lnTo>
                  <a:lnTo>
                    <a:pt x="381" y="951"/>
                  </a:lnTo>
                  <a:lnTo>
                    <a:pt x="218" y="1576"/>
                  </a:lnTo>
                  <a:lnTo>
                    <a:pt x="109" y="2229"/>
                  </a:lnTo>
                  <a:lnTo>
                    <a:pt x="1" y="2854"/>
                  </a:lnTo>
                  <a:lnTo>
                    <a:pt x="1" y="2989"/>
                  </a:lnTo>
                  <a:lnTo>
                    <a:pt x="1" y="3098"/>
                  </a:lnTo>
                  <a:lnTo>
                    <a:pt x="28" y="3180"/>
                  </a:lnTo>
                  <a:lnTo>
                    <a:pt x="82" y="3261"/>
                  </a:lnTo>
                  <a:lnTo>
                    <a:pt x="137" y="3316"/>
                  </a:lnTo>
                  <a:lnTo>
                    <a:pt x="218" y="3343"/>
                  </a:lnTo>
                  <a:lnTo>
                    <a:pt x="327" y="3370"/>
                  </a:lnTo>
                  <a:lnTo>
                    <a:pt x="463" y="3370"/>
                  </a:lnTo>
                  <a:lnTo>
                    <a:pt x="4512" y="3479"/>
                  </a:lnTo>
                  <a:lnTo>
                    <a:pt x="4756" y="3479"/>
                  </a:lnTo>
                  <a:lnTo>
                    <a:pt x="4865" y="3451"/>
                  </a:lnTo>
                  <a:lnTo>
                    <a:pt x="4947" y="3424"/>
                  </a:lnTo>
                  <a:lnTo>
                    <a:pt x="5001" y="3343"/>
                  </a:lnTo>
                  <a:lnTo>
                    <a:pt x="5055" y="3288"/>
                  </a:lnTo>
                  <a:lnTo>
                    <a:pt x="5083" y="3180"/>
                  </a:lnTo>
                  <a:lnTo>
                    <a:pt x="5110" y="3071"/>
                  </a:lnTo>
                  <a:lnTo>
                    <a:pt x="5164" y="2718"/>
                  </a:lnTo>
                  <a:lnTo>
                    <a:pt x="5273" y="2364"/>
                  </a:lnTo>
                  <a:lnTo>
                    <a:pt x="5300" y="2201"/>
                  </a:lnTo>
                  <a:lnTo>
                    <a:pt x="5327" y="2093"/>
                  </a:lnTo>
                  <a:lnTo>
                    <a:pt x="5300" y="1984"/>
                  </a:lnTo>
                  <a:lnTo>
                    <a:pt x="5246" y="1875"/>
                  </a:lnTo>
                  <a:lnTo>
                    <a:pt x="5191" y="1794"/>
                  </a:lnTo>
                  <a:lnTo>
                    <a:pt x="5083" y="1712"/>
                  </a:lnTo>
                  <a:lnTo>
                    <a:pt x="4947" y="1658"/>
                  </a:lnTo>
                  <a:lnTo>
                    <a:pt x="4784" y="1576"/>
                  </a:lnTo>
                  <a:lnTo>
                    <a:pt x="3914" y="1277"/>
                  </a:lnTo>
                  <a:lnTo>
                    <a:pt x="3072" y="951"/>
                  </a:lnTo>
                  <a:lnTo>
                    <a:pt x="2229" y="571"/>
                  </a:lnTo>
                  <a:lnTo>
                    <a:pt x="1387" y="163"/>
                  </a:lnTo>
                  <a:lnTo>
                    <a:pt x="1088" y="27"/>
                  </a:lnTo>
                  <a:lnTo>
                    <a:pt x="979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25"/>
            <p:cNvSpPr/>
            <p:nvPr/>
          </p:nvSpPr>
          <p:spPr>
            <a:xfrm>
              <a:off x="4585500" y="1741600"/>
              <a:ext cx="131825" cy="124350"/>
            </a:xfrm>
            <a:custGeom>
              <a:avLst/>
              <a:gdLst/>
              <a:ahLst/>
              <a:cxnLst/>
              <a:rect l="l" t="t" r="r" b="b"/>
              <a:pathLst>
                <a:path w="5273" h="4974" extrusionOk="0">
                  <a:moveTo>
                    <a:pt x="3125" y="0"/>
                  </a:moveTo>
                  <a:lnTo>
                    <a:pt x="3017" y="27"/>
                  </a:lnTo>
                  <a:lnTo>
                    <a:pt x="2935" y="82"/>
                  </a:lnTo>
                  <a:lnTo>
                    <a:pt x="2826" y="163"/>
                  </a:lnTo>
                  <a:lnTo>
                    <a:pt x="2745" y="272"/>
                  </a:lnTo>
                  <a:lnTo>
                    <a:pt x="1712" y="1576"/>
                  </a:lnTo>
                  <a:lnTo>
                    <a:pt x="680" y="2854"/>
                  </a:lnTo>
                  <a:lnTo>
                    <a:pt x="163" y="3506"/>
                  </a:lnTo>
                  <a:lnTo>
                    <a:pt x="27" y="3696"/>
                  </a:lnTo>
                  <a:lnTo>
                    <a:pt x="0" y="3751"/>
                  </a:lnTo>
                  <a:lnTo>
                    <a:pt x="0" y="3832"/>
                  </a:lnTo>
                  <a:lnTo>
                    <a:pt x="27" y="3886"/>
                  </a:lnTo>
                  <a:lnTo>
                    <a:pt x="82" y="3968"/>
                  </a:lnTo>
                  <a:lnTo>
                    <a:pt x="218" y="4131"/>
                  </a:lnTo>
                  <a:lnTo>
                    <a:pt x="435" y="4403"/>
                  </a:lnTo>
                  <a:lnTo>
                    <a:pt x="734" y="4756"/>
                  </a:lnTo>
                  <a:lnTo>
                    <a:pt x="897" y="4892"/>
                  </a:lnTo>
                  <a:lnTo>
                    <a:pt x="951" y="4946"/>
                  </a:lnTo>
                  <a:lnTo>
                    <a:pt x="1033" y="4973"/>
                  </a:lnTo>
                  <a:lnTo>
                    <a:pt x="1114" y="4973"/>
                  </a:lnTo>
                  <a:lnTo>
                    <a:pt x="1196" y="4946"/>
                  </a:lnTo>
                  <a:lnTo>
                    <a:pt x="1359" y="4892"/>
                  </a:lnTo>
                  <a:lnTo>
                    <a:pt x="5028" y="2745"/>
                  </a:lnTo>
                  <a:lnTo>
                    <a:pt x="5109" y="2664"/>
                  </a:lnTo>
                  <a:lnTo>
                    <a:pt x="5218" y="2609"/>
                  </a:lnTo>
                  <a:lnTo>
                    <a:pt x="5272" y="2500"/>
                  </a:lnTo>
                  <a:lnTo>
                    <a:pt x="5272" y="2446"/>
                  </a:lnTo>
                  <a:lnTo>
                    <a:pt x="5272" y="2365"/>
                  </a:lnTo>
                  <a:lnTo>
                    <a:pt x="5055" y="2038"/>
                  </a:lnTo>
                  <a:lnTo>
                    <a:pt x="4702" y="1576"/>
                  </a:lnTo>
                  <a:lnTo>
                    <a:pt x="4321" y="1114"/>
                  </a:lnTo>
                  <a:lnTo>
                    <a:pt x="3941" y="680"/>
                  </a:lnTo>
                  <a:lnTo>
                    <a:pt x="3506" y="245"/>
                  </a:lnTo>
                  <a:lnTo>
                    <a:pt x="3397" y="136"/>
                  </a:lnTo>
                  <a:lnTo>
                    <a:pt x="3316" y="55"/>
                  </a:lnTo>
                  <a:lnTo>
                    <a:pt x="3207" y="27"/>
                  </a:lnTo>
                  <a:lnTo>
                    <a:pt x="3125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25"/>
            <p:cNvSpPr/>
            <p:nvPr/>
          </p:nvSpPr>
          <p:spPr>
            <a:xfrm>
              <a:off x="4463875" y="1666175"/>
              <a:ext cx="85625" cy="132525"/>
            </a:xfrm>
            <a:custGeom>
              <a:avLst/>
              <a:gdLst/>
              <a:ahLst/>
              <a:cxnLst/>
              <a:rect l="l" t="t" r="r" b="b"/>
              <a:pathLst>
                <a:path w="3425" h="5301" extrusionOk="0">
                  <a:moveTo>
                    <a:pt x="381" y="1"/>
                  </a:moveTo>
                  <a:lnTo>
                    <a:pt x="245" y="28"/>
                  </a:lnTo>
                  <a:lnTo>
                    <a:pt x="164" y="82"/>
                  </a:lnTo>
                  <a:lnTo>
                    <a:pt x="82" y="137"/>
                  </a:lnTo>
                  <a:lnTo>
                    <a:pt x="28" y="218"/>
                  </a:lnTo>
                  <a:lnTo>
                    <a:pt x="1" y="327"/>
                  </a:lnTo>
                  <a:lnTo>
                    <a:pt x="1" y="463"/>
                  </a:lnTo>
                  <a:lnTo>
                    <a:pt x="1" y="599"/>
                  </a:lnTo>
                  <a:lnTo>
                    <a:pt x="55" y="1604"/>
                  </a:lnTo>
                  <a:lnTo>
                    <a:pt x="137" y="2582"/>
                  </a:lnTo>
                  <a:lnTo>
                    <a:pt x="218" y="3887"/>
                  </a:lnTo>
                  <a:lnTo>
                    <a:pt x="245" y="4322"/>
                  </a:lnTo>
                  <a:lnTo>
                    <a:pt x="300" y="4621"/>
                  </a:lnTo>
                  <a:lnTo>
                    <a:pt x="354" y="4838"/>
                  </a:lnTo>
                  <a:lnTo>
                    <a:pt x="381" y="4947"/>
                  </a:lnTo>
                  <a:lnTo>
                    <a:pt x="436" y="5001"/>
                  </a:lnTo>
                  <a:lnTo>
                    <a:pt x="517" y="5055"/>
                  </a:lnTo>
                  <a:lnTo>
                    <a:pt x="599" y="5110"/>
                  </a:lnTo>
                  <a:lnTo>
                    <a:pt x="816" y="5191"/>
                  </a:lnTo>
                  <a:lnTo>
                    <a:pt x="1115" y="5246"/>
                  </a:lnTo>
                  <a:lnTo>
                    <a:pt x="1523" y="5273"/>
                  </a:lnTo>
                  <a:lnTo>
                    <a:pt x="1659" y="5300"/>
                  </a:lnTo>
                  <a:lnTo>
                    <a:pt x="1767" y="5273"/>
                  </a:lnTo>
                  <a:lnTo>
                    <a:pt x="1849" y="5246"/>
                  </a:lnTo>
                  <a:lnTo>
                    <a:pt x="1957" y="5219"/>
                  </a:lnTo>
                  <a:lnTo>
                    <a:pt x="2012" y="5137"/>
                  </a:lnTo>
                  <a:lnTo>
                    <a:pt x="2066" y="5055"/>
                  </a:lnTo>
                  <a:lnTo>
                    <a:pt x="2121" y="4920"/>
                  </a:lnTo>
                  <a:lnTo>
                    <a:pt x="2148" y="4757"/>
                  </a:lnTo>
                  <a:lnTo>
                    <a:pt x="2365" y="3805"/>
                  </a:lnTo>
                  <a:lnTo>
                    <a:pt x="2637" y="2854"/>
                  </a:lnTo>
                  <a:lnTo>
                    <a:pt x="2963" y="1930"/>
                  </a:lnTo>
                  <a:lnTo>
                    <a:pt x="3316" y="1006"/>
                  </a:lnTo>
                  <a:lnTo>
                    <a:pt x="3398" y="843"/>
                  </a:lnTo>
                  <a:lnTo>
                    <a:pt x="3425" y="735"/>
                  </a:lnTo>
                  <a:lnTo>
                    <a:pt x="3425" y="626"/>
                  </a:lnTo>
                  <a:lnTo>
                    <a:pt x="3398" y="544"/>
                  </a:lnTo>
                  <a:lnTo>
                    <a:pt x="3371" y="463"/>
                  </a:lnTo>
                  <a:lnTo>
                    <a:pt x="3289" y="408"/>
                  </a:lnTo>
                  <a:lnTo>
                    <a:pt x="3208" y="381"/>
                  </a:lnTo>
                  <a:lnTo>
                    <a:pt x="3072" y="327"/>
                  </a:lnTo>
                  <a:lnTo>
                    <a:pt x="2447" y="218"/>
                  </a:lnTo>
                  <a:lnTo>
                    <a:pt x="1822" y="110"/>
                  </a:lnTo>
                  <a:lnTo>
                    <a:pt x="1169" y="55"/>
                  </a:lnTo>
                  <a:lnTo>
                    <a:pt x="544" y="1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25"/>
            <p:cNvSpPr/>
            <p:nvPr/>
          </p:nvSpPr>
          <p:spPr>
            <a:xfrm>
              <a:off x="4533175" y="1686575"/>
              <a:ext cx="110775" cy="134525"/>
            </a:xfrm>
            <a:custGeom>
              <a:avLst/>
              <a:gdLst/>
              <a:ahLst/>
              <a:cxnLst/>
              <a:rect l="l" t="t" r="r" b="b"/>
              <a:pathLst>
                <a:path w="4431" h="5381" extrusionOk="0">
                  <a:moveTo>
                    <a:pt x="1577" y="0"/>
                  </a:moveTo>
                  <a:lnTo>
                    <a:pt x="1523" y="27"/>
                  </a:lnTo>
                  <a:lnTo>
                    <a:pt x="1441" y="82"/>
                  </a:lnTo>
                  <a:lnTo>
                    <a:pt x="1387" y="136"/>
                  </a:lnTo>
                  <a:lnTo>
                    <a:pt x="1360" y="217"/>
                  </a:lnTo>
                  <a:lnTo>
                    <a:pt x="1278" y="381"/>
                  </a:lnTo>
                  <a:lnTo>
                    <a:pt x="762" y="2065"/>
                  </a:lnTo>
                  <a:lnTo>
                    <a:pt x="490" y="2908"/>
                  </a:lnTo>
                  <a:lnTo>
                    <a:pt x="245" y="3750"/>
                  </a:lnTo>
                  <a:lnTo>
                    <a:pt x="55" y="4321"/>
                  </a:lnTo>
                  <a:lnTo>
                    <a:pt x="1" y="4484"/>
                  </a:lnTo>
                  <a:lnTo>
                    <a:pt x="28" y="4620"/>
                  </a:lnTo>
                  <a:lnTo>
                    <a:pt x="55" y="4674"/>
                  </a:lnTo>
                  <a:lnTo>
                    <a:pt x="109" y="4729"/>
                  </a:lnTo>
                  <a:lnTo>
                    <a:pt x="273" y="4865"/>
                  </a:lnTo>
                  <a:lnTo>
                    <a:pt x="898" y="5191"/>
                  </a:lnTo>
                  <a:lnTo>
                    <a:pt x="1061" y="5299"/>
                  </a:lnTo>
                  <a:lnTo>
                    <a:pt x="1169" y="5354"/>
                  </a:lnTo>
                  <a:lnTo>
                    <a:pt x="1251" y="5381"/>
                  </a:lnTo>
                  <a:lnTo>
                    <a:pt x="1332" y="5381"/>
                  </a:lnTo>
                  <a:lnTo>
                    <a:pt x="1414" y="5354"/>
                  </a:lnTo>
                  <a:lnTo>
                    <a:pt x="1468" y="5326"/>
                  </a:lnTo>
                  <a:lnTo>
                    <a:pt x="1550" y="5272"/>
                  </a:lnTo>
                  <a:lnTo>
                    <a:pt x="1686" y="5136"/>
                  </a:lnTo>
                  <a:lnTo>
                    <a:pt x="2963" y="3560"/>
                  </a:lnTo>
                  <a:lnTo>
                    <a:pt x="4213" y="1984"/>
                  </a:lnTo>
                  <a:lnTo>
                    <a:pt x="4322" y="1821"/>
                  </a:lnTo>
                  <a:lnTo>
                    <a:pt x="4430" y="1603"/>
                  </a:lnTo>
                  <a:lnTo>
                    <a:pt x="4349" y="1468"/>
                  </a:lnTo>
                  <a:lnTo>
                    <a:pt x="4240" y="1359"/>
                  </a:lnTo>
                  <a:lnTo>
                    <a:pt x="3642" y="951"/>
                  </a:lnTo>
                  <a:lnTo>
                    <a:pt x="3044" y="625"/>
                  </a:lnTo>
                  <a:lnTo>
                    <a:pt x="2419" y="299"/>
                  </a:lnTo>
                  <a:lnTo>
                    <a:pt x="1794" y="54"/>
                  </a:lnTo>
                  <a:lnTo>
                    <a:pt x="1686" y="27"/>
                  </a:lnTo>
                  <a:lnTo>
                    <a:pt x="1577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25"/>
            <p:cNvSpPr/>
            <p:nvPr/>
          </p:nvSpPr>
          <p:spPr>
            <a:xfrm>
              <a:off x="4262775" y="2080600"/>
              <a:ext cx="118250" cy="129800"/>
            </a:xfrm>
            <a:custGeom>
              <a:avLst/>
              <a:gdLst/>
              <a:ahLst/>
              <a:cxnLst/>
              <a:rect l="l" t="t" r="r" b="b"/>
              <a:pathLst>
                <a:path w="4730" h="5192" extrusionOk="0">
                  <a:moveTo>
                    <a:pt x="3561" y="1"/>
                  </a:moveTo>
                  <a:lnTo>
                    <a:pt x="3452" y="28"/>
                  </a:lnTo>
                  <a:lnTo>
                    <a:pt x="3316" y="110"/>
                  </a:lnTo>
                  <a:lnTo>
                    <a:pt x="3180" y="191"/>
                  </a:lnTo>
                  <a:lnTo>
                    <a:pt x="3045" y="327"/>
                  </a:lnTo>
                  <a:lnTo>
                    <a:pt x="2420" y="952"/>
                  </a:lnTo>
                  <a:lnTo>
                    <a:pt x="1767" y="1550"/>
                  </a:lnTo>
                  <a:lnTo>
                    <a:pt x="1088" y="2121"/>
                  </a:lnTo>
                  <a:lnTo>
                    <a:pt x="381" y="2664"/>
                  </a:lnTo>
                  <a:lnTo>
                    <a:pt x="218" y="2800"/>
                  </a:lnTo>
                  <a:lnTo>
                    <a:pt x="82" y="2909"/>
                  </a:lnTo>
                  <a:lnTo>
                    <a:pt x="28" y="3017"/>
                  </a:lnTo>
                  <a:lnTo>
                    <a:pt x="1" y="3153"/>
                  </a:lnTo>
                  <a:lnTo>
                    <a:pt x="1" y="3262"/>
                  </a:lnTo>
                  <a:lnTo>
                    <a:pt x="55" y="3371"/>
                  </a:lnTo>
                  <a:lnTo>
                    <a:pt x="137" y="3479"/>
                  </a:lnTo>
                  <a:lnTo>
                    <a:pt x="246" y="3588"/>
                  </a:lnTo>
                  <a:lnTo>
                    <a:pt x="680" y="3996"/>
                  </a:lnTo>
                  <a:lnTo>
                    <a:pt x="1115" y="4349"/>
                  </a:lnTo>
                  <a:lnTo>
                    <a:pt x="1577" y="4702"/>
                  </a:lnTo>
                  <a:lnTo>
                    <a:pt x="2066" y="5028"/>
                  </a:lnTo>
                  <a:lnTo>
                    <a:pt x="2256" y="5110"/>
                  </a:lnTo>
                  <a:lnTo>
                    <a:pt x="2420" y="5191"/>
                  </a:lnTo>
                  <a:lnTo>
                    <a:pt x="2528" y="5164"/>
                  </a:lnTo>
                  <a:lnTo>
                    <a:pt x="2583" y="5110"/>
                  </a:lnTo>
                  <a:lnTo>
                    <a:pt x="2718" y="5001"/>
                  </a:lnTo>
                  <a:lnTo>
                    <a:pt x="2800" y="4865"/>
                  </a:lnTo>
                  <a:lnTo>
                    <a:pt x="2854" y="4729"/>
                  </a:lnTo>
                  <a:lnTo>
                    <a:pt x="4403" y="1822"/>
                  </a:lnTo>
                  <a:lnTo>
                    <a:pt x="4566" y="1523"/>
                  </a:lnTo>
                  <a:lnTo>
                    <a:pt x="4675" y="1278"/>
                  </a:lnTo>
                  <a:lnTo>
                    <a:pt x="4729" y="1088"/>
                  </a:lnTo>
                  <a:lnTo>
                    <a:pt x="4729" y="925"/>
                  </a:lnTo>
                  <a:lnTo>
                    <a:pt x="4648" y="789"/>
                  </a:lnTo>
                  <a:lnTo>
                    <a:pt x="4539" y="626"/>
                  </a:lnTo>
                  <a:lnTo>
                    <a:pt x="4050" y="218"/>
                  </a:lnTo>
                  <a:lnTo>
                    <a:pt x="3914" y="137"/>
                  </a:lnTo>
                  <a:lnTo>
                    <a:pt x="3805" y="55"/>
                  </a:lnTo>
                  <a:lnTo>
                    <a:pt x="3670" y="28"/>
                  </a:lnTo>
                  <a:lnTo>
                    <a:pt x="3561" y="1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25"/>
            <p:cNvSpPr/>
            <p:nvPr/>
          </p:nvSpPr>
          <p:spPr>
            <a:xfrm>
              <a:off x="4582775" y="2061575"/>
              <a:ext cx="125025" cy="125050"/>
            </a:xfrm>
            <a:custGeom>
              <a:avLst/>
              <a:gdLst/>
              <a:ahLst/>
              <a:cxnLst/>
              <a:rect l="l" t="t" r="r" b="b"/>
              <a:pathLst>
                <a:path w="5001" h="5002" extrusionOk="0">
                  <a:moveTo>
                    <a:pt x="952" y="1"/>
                  </a:moveTo>
                  <a:lnTo>
                    <a:pt x="870" y="28"/>
                  </a:lnTo>
                  <a:lnTo>
                    <a:pt x="816" y="82"/>
                  </a:lnTo>
                  <a:lnTo>
                    <a:pt x="653" y="218"/>
                  </a:lnTo>
                  <a:lnTo>
                    <a:pt x="435" y="490"/>
                  </a:lnTo>
                  <a:lnTo>
                    <a:pt x="191" y="708"/>
                  </a:lnTo>
                  <a:lnTo>
                    <a:pt x="109" y="789"/>
                  </a:lnTo>
                  <a:lnTo>
                    <a:pt x="55" y="871"/>
                  </a:lnTo>
                  <a:lnTo>
                    <a:pt x="1" y="952"/>
                  </a:lnTo>
                  <a:lnTo>
                    <a:pt x="1" y="1034"/>
                  </a:lnTo>
                  <a:lnTo>
                    <a:pt x="1" y="1142"/>
                  </a:lnTo>
                  <a:lnTo>
                    <a:pt x="28" y="1224"/>
                  </a:lnTo>
                  <a:lnTo>
                    <a:pt x="109" y="1414"/>
                  </a:lnTo>
                  <a:lnTo>
                    <a:pt x="2474" y="4729"/>
                  </a:lnTo>
                  <a:lnTo>
                    <a:pt x="2582" y="4865"/>
                  </a:lnTo>
                  <a:lnTo>
                    <a:pt x="2664" y="4947"/>
                  </a:lnTo>
                  <a:lnTo>
                    <a:pt x="2718" y="4974"/>
                  </a:lnTo>
                  <a:lnTo>
                    <a:pt x="2772" y="5001"/>
                  </a:lnTo>
                  <a:lnTo>
                    <a:pt x="2854" y="4974"/>
                  </a:lnTo>
                  <a:lnTo>
                    <a:pt x="2908" y="4947"/>
                  </a:lnTo>
                  <a:lnTo>
                    <a:pt x="3234" y="4729"/>
                  </a:lnTo>
                  <a:lnTo>
                    <a:pt x="3506" y="4485"/>
                  </a:lnTo>
                  <a:lnTo>
                    <a:pt x="3805" y="4240"/>
                  </a:lnTo>
                  <a:lnTo>
                    <a:pt x="4050" y="3969"/>
                  </a:lnTo>
                  <a:lnTo>
                    <a:pt x="4294" y="3670"/>
                  </a:lnTo>
                  <a:lnTo>
                    <a:pt x="4539" y="3371"/>
                  </a:lnTo>
                  <a:lnTo>
                    <a:pt x="4974" y="2746"/>
                  </a:lnTo>
                  <a:lnTo>
                    <a:pt x="5001" y="2691"/>
                  </a:lnTo>
                  <a:lnTo>
                    <a:pt x="4974" y="2583"/>
                  </a:lnTo>
                  <a:lnTo>
                    <a:pt x="4892" y="2474"/>
                  </a:lnTo>
                  <a:lnTo>
                    <a:pt x="4702" y="2365"/>
                  </a:lnTo>
                  <a:lnTo>
                    <a:pt x="1305" y="110"/>
                  </a:lnTo>
                  <a:lnTo>
                    <a:pt x="1196" y="28"/>
                  </a:lnTo>
                  <a:lnTo>
                    <a:pt x="1115" y="1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25"/>
            <p:cNvSpPr/>
            <p:nvPr/>
          </p:nvSpPr>
          <p:spPr>
            <a:xfrm>
              <a:off x="4621500" y="2007225"/>
              <a:ext cx="131150" cy="97175"/>
            </a:xfrm>
            <a:custGeom>
              <a:avLst/>
              <a:gdLst/>
              <a:ahLst/>
              <a:cxnLst/>
              <a:rect l="l" t="t" r="r" b="b"/>
              <a:pathLst>
                <a:path w="5246" h="3887" extrusionOk="0">
                  <a:moveTo>
                    <a:pt x="734" y="1"/>
                  </a:moveTo>
                  <a:lnTo>
                    <a:pt x="571" y="28"/>
                  </a:lnTo>
                  <a:lnTo>
                    <a:pt x="463" y="137"/>
                  </a:lnTo>
                  <a:lnTo>
                    <a:pt x="354" y="300"/>
                  </a:lnTo>
                  <a:lnTo>
                    <a:pt x="218" y="517"/>
                  </a:lnTo>
                  <a:lnTo>
                    <a:pt x="82" y="843"/>
                  </a:lnTo>
                  <a:lnTo>
                    <a:pt x="28" y="979"/>
                  </a:lnTo>
                  <a:lnTo>
                    <a:pt x="1" y="1115"/>
                  </a:lnTo>
                  <a:lnTo>
                    <a:pt x="1" y="1224"/>
                  </a:lnTo>
                  <a:lnTo>
                    <a:pt x="1" y="1305"/>
                  </a:lnTo>
                  <a:lnTo>
                    <a:pt x="55" y="1414"/>
                  </a:lnTo>
                  <a:lnTo>
                    <a:pt x="109" y="1496"/>
                  </a:lnTo>
                  <a:lnTo>
                    <a:pt x="327" y="1631"/>
                  </a:lnTo>
                  <a:lnTo>
                    <a:pt x="1740" y="2555"/>
                  </a:lnTo>
                  <a:lnTo>
                    <a:pt x="3153" y="3479"/>
                  </a:lnTo>
                  <a:lnTo>
                    <a:pt x="3452" y="3670"/>
                  </a:lnTo>
                  <a:lnTo>
                    <a:pt x="3696" y="3805"/>
                  </a:lnTo>
                  <a:lnTo>
                    <a:pt x="3859" y="3887"/>
                  </a:lnTo>
                  <a:lnTo>
                    <a:pt x="4023" y="3887"/>
                  </a:lnTo>
                  <a:lnTo>
                    <a:pt x="4077" y="3860"/>
                  </a:lnTo>
                  <a:lnTo>
                    <a:pt x="4131" y="3805"/>
                  </a:lnTo>
                  <a:lnTo>
                    <a:pt x="4267" y="3670"/>
                  </a:lnTo>
                  <a:lnTo>
                    <a:pt x="4403" y="3425"/>
                  </a:lnTo>
                  <a:lnTo>
                    <a:pt x="4539" y="3099"/>
                  </a:lnTo>
                  <a:lnTo>
                    <a:pt x="4756" y="2637"/>
                  </a:lnTo>
                  <a:lnTo>
                    <a:pt x="4946" y="2175"/>
                  </a:lnTo>
                  <a:lnTo>
                    <a:pt x="5110" y="1686"/>
                  </a:lnTo>
                  <a:lnTo>
                    <a:pt x="5245" y="1197"/>
                  </a:lnTo>
                  <a:lnTo>
                    <a:pt x="5218" y="1088"/>
                  </a:lnTo>
                  <a:lnTo>
                    <a:pt x="5191" y="1006"/>
                  </a:lnTo>
                  <a:lnTo>
                    <a:pt x="5137" y="925"/>
                  </a:lnTo>
                  <a:lnTo>
                    <a:pt x="5055" y="898"/>
                  </a:lnTo>
                  <a:lnTo>
                    <a:pt x="4892" y="843"/>
                  </a:lnTo>
                  <a:lnTo>
                    <a:pt x="4702" y="816"/>
                  </a:lnTo>
                  <a:lnTo>
                    <a:pt x="3126" y="463"/>
                  </a:lnTo>
                  <a:lnTo>
                    <a:pt x="1550" y="137"/>
                  </a:lnTo>
                  <a:lnTo>
                    <a:pt x="1196" y="55"/>
                  </a:lnTo>
                  <a:lnTo>
                    <a:pt x="925" y="1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39" name="Google Shape;2639;p25"/>
          <p:cNvSpPr/>
          <p:nvPr/>
        </p:nvSpPr>
        <p:spPr>
          <a:xfrm>
            <a:off x="5758937" y="5053926"/>
            <a:ext cx="685268" cy="699096"/>
          </a:xfrm>
          <a:custGeom>
            <a:avLst/>
            <a:gdLst/>
            <a:ahLst/>
            <a:cxnLst/>
            <a:rect l="l" t="t" r="r" b="b"/>
            <a:pathLst>
              <a:path w="7773" h="8751" extrusionOk="0">
                <a:moveTo>
                  <a:pt x="5925" y="489"/>
                </a:moveTo>
                <a:lnTo>
                  <a:pt x="6034" y="516"/>
                </a:lnTo>
                <a:lnTo>
                  <a:pt x="6115" y="571"/>
                </a:lnTo>
                <a:lnTo>
                  <a:pt x="6170" y="625"/>
                </a:lnTo>
                <a:lnTo>
                  <a:pt x="6251" y="707"/>
                </a:lnTo>
                <a:lnTo>
                  <a:pt x="6278" y="788"/>
                </a:lnTo>
                <a:lnTo>
                  <a:pt x="6305" y="870"/>
                </a:lnTo>
                <a:lnTo>
                  <a:pt x="6333" y="951"/>
                </a:lnTo>
                <a:lnTo>
                  <a:pt x="6333" y="4375"/>
                </a:lnTo>
                <a:lnTo>
                  <a:pt x="6305" y="4457"/>
                </a:lnTo>
                <a:lnTo>
                  <a:pt x="6278" y="4566"/>
                </a:lnTo>
                <a:lnTo>
                  <a:pt x="6251" y="4647"/>
                </a:lnTo>
                <a:lnTo>
                  <a:pt x="6170" y="4701"/>
                </a:lnTo>
                <a:lnTo>
                  <a:pt x="6115" y="4783"/>
                </a:lnTo>
                <a:lnTo>
                  <a:pt x="6034" y="4810"/>
                </a:lnTo>
                <a:lnTo>
                  <a:pt x="5925" y="4837"/>
                </a:lnTo>
                <a:lnTo>
                  <a:pt x="5843" y="4865"/>
                </a:lnTo>
                <a:lnTo>
                  <a:pt x="2446" y="4865"/>
                </a:lnTo>
                <a:lnTo>
                  <a:pt x="2446" y="5816"/>
                </a:lnTo>
                <a:lnTo>
                  <a:pt x="5843" y="5816"/>
                </a:lnTo>
                <a:lnTo>
                  <a:pt x="5925" y="5843"/>
                </a:lnTo>
                <a:lnTo>
                  <a:pt x="6034" y="5870"/>
                </a:lnTo>
                <a:lnTo>
                  <a:pt x="6115" y="5897"/>
                </a:lnTo>
                <a:lnTo>
                  <a:pt x="6170" y="5979"/>
                </a:lnTo>
                <a:lnTo>
                  <a:pt x="6251" y="6060"/>
                </a:lnTo>
                <a:lnTo>
                  <a:pt x="6278" y="6115"/>
                </a:lnTo>
                <a:lnTo>
                  <a:pt x="6305" y="6223"/>
                </a:lnTo>
                <a:lnTo>
                  <a:pt x="6333" y="6305"/>
                </a:lnTo>
                <a:lnTo>
                  <a:pt x="6333" y="6794"/>
                </a:lnTo>
                <a:lnTo>
                  <a:pt x="6305" y="6903"/>
                </a:lnTo>
                <a:lnTo>
                  <a:pt x="6278" y="6984"/>
                </a:lnTo>
                <a:lnTo>
                  <a:pt x="6251" y="7066"/>
                </a:lnTo>
                <a:lnTo>
                  <a:pt x="6170" y="7147"/>
                </a:lnTo>
                <a:lnTo>
                  <a:pt x="6115" y="7202"/>
                </a:lnTo>
                <a:lnTo>
                  <a:pt x="6034" y="7256"/>
                </a:lnTo>
                <a:lnTo>
                  <a:pt x="5925" y="7283"/>
                </a:lnTo>
                <a:lnTo>
                  <a:pt x="870" y="7283"/>
                </a:lnTo>
                <a:lnTo>
                  <a:pt x="789" y="7256"/>
                </a:lnTo>
                <a:lnTo>
                  <a:pt x="707" y="7202"/>
                </a:lnTo>
                <a:lnTo>
                  <a:pt x="626" y="7147"/>
                </a:lnTo>
                <a:lnTo>
                  <a:pt x="571" y="7066"/>
                </a:lnTo>
                <a:lnTo>
                  <a:pt x="517" y="6984"/>
                </a:lnTo>
                <a:lnTo>
                  <a:pt x="517" y="6903"/>
                </a:lnTo>
                <a:lnTo>
                  <a:pt x="490" y="6794"/>
                </a:lnTo>
                <a:lnTo>
                  <a:pt x="490" y="3886"/>
                </a:lnTo>
                <a:lnTo>
                  <a:pt x="517" y="3777"/>
                </a:lnTo>
                <a:lnTo>
                  <a:pt x="517" y="3696"/>
                </a:lnTo>
                <a:lnTo>
                  <a:pt x="571" y="3614"/>
                </a:lnTo>
                <a:lnTo>
                  <a:pt x="626" y="3533"/>
                </a:lnTo>
                <a:lnTo>
                  <a:pt x="707" y="3479"/>
                </a:lnTo>
                <a:lnTo>
                  <a:pt x="789" y="3424"/>
                </a:lnTo>
                <a:lnTo>
                  <a:pt x="870" y="3397"/>
                </a:lnTo>
                <a:lnTo>
                  <a:pt x="4376" y="3397"/>
                </a:lnTo>
                <a:lnTo>
                  <a:pt x="4376" y="1930"/>
                </a:lnTo>
                <a:lnTo>
                  <a:pt x="870" y="1930"/>
                </a:lnTo>
                <a:lnTo>
                  <a:pt x="789" y="1902"/>
                </a:lnTo>
                <a:lnTo>
                  <a:pt x="707" y="1848"/>
                </a:lnTo>
                <a:lnTo>
                  <a:pt x="626" y="1794"/>
                </a:lnTo>
                <a:lnTo>
                  <a:pt x="571" y="1712"/>
                </a:lnTo>
                <a:lnTo>
                  <a:pt x="517" y="1631"/>
                </a:lnTo>
                <a:lnTo>
                  <a:pt x="517" y="1549"/>
                </a:lnTo>
                <a:lnTo>
                  <a:pt x="490" y="1440"/>
                </a:lnTo>
                <a:lnTo>
                  <a:pt x="490" y="951"/>
                </a:lnTo>
                <a:lnTo>
                  <a:pt x="517" y="870"/>
                </a:lnTo>
                <a:lnTo>
                  <a:pt x="517" y="788"/>
                </a:lnTo>
                <a:lnTo>
                  <a:pt x="571" y="707"/>
                </a:lnTo>
                <a:lnTo>
                  <a:pt x="626" y="625"/>
                </a:lnTo>
                <a:lnTo>
                  <a:pt x="707" y="571"/>
                </a:lnTo>
                <a:lnTo>
                  <a:pt x="789" y="516"/>
                </a:lnTo>
                <a:lnTo>
                  <a:pt x="870" y="489"/>
                </a:lnTo>
                <a:close/>
                <a:moveTo>
                  <a:pt x="789" y="0"/>
                </a:moveTo>
                <a:lnTo>
                  <a:pt x="599" y="54"/>
                </a:lnTo>
                <a:lnTo>
                  <a:pt x="436" y="163"/>
                </a:lnTo>
                <a:lnTo>
                  <a:pt x="272" y="272"/>
                </a:lnTo>
                <a:lnTo>
                  <a:pt x="164" y="435"/>
                </a:lnTo>
                <a:lnTo>
                  <a:pt x="82" y="598"/>
                </a:lnTo>
                <a:lnTo>
                  <a:pt x="28" y="761"/>
                </a:lnTo>
                <a:lnTo>
                  <a:pt x="1" y="951"/>
                </a:lnTo>
                <a:lnTo>
                  <a:pt x="1" y="1440"/>
                </a:lnTo>
                <a:lnTo>
                  <a:pt x="28" y="1658"/>
                </a:lnTo>
                <a:lnTo>
                  <a:pt x="82" y="1821"/>
                </a:lnTo>
                <a:lnTo>
                  <a:pt x="164" y="1984"/>
                </a:lnTo>
                <a:lnTo>
                  <a:pt x="272" y="2147"/>
                </a:lnTo>
                <a:lnTo>
                  <a:pt x="436" y="2256"/>
                </a:lnTo>
                <a:lnTo>
                  <a:pt x="599" y="2364"/>
                </a:lnTo>
                <a:lnTo>
                  <a:pt x="789" y="2392"/>
                </a:lnTo>
                <a:lnTo>
                  <a:pt x="979" y="2419"/>
                </a:lnTo>
                <a:lnTo>
                  <a:pt x="1006" y="2690"/>
                </a:lnTo>
                <a:lnTo>
                  <a:pt x="1061" y="2799"/>
                </a:lnTo>
                <a:lnTo>
                  <a:pt x="1115" y="2908"/>
                </a:lnTo>
                <a:lnTo>
                  <a:pt x="979" y="2908"/>
                </a:lnTo>
                <a:lnTo>
                  <a:pt x="789" y="2935"/>
                </a:lnTo>
                <a:lnTo>
                  <a:pt x="599" y="2989"/>
                </a:lnTo>
                <a:lnTo>
                  <a:pt x="436" y="3071"/>
                </a:lnTo>
                <a:lnTo>
                  <a:pt x="272" y="3207"/>
                </a:lnTo>
                <a:lnTo>
                  <a:pt x="164" y="3343"/>
                </a:lnTo>
                <a:lnTo>
                  <a:pt x="82" y="3506"/>
                </a:lnTo>
                <a:lnTo>
                  <a:pt x="28" y="3696"/>
                </a:lnTo>
                <a:lnTo>
                  <a:pt x="1" y="3886"/>
                </a:lnTo>
                <a:lnTo>
                  <a:pt x="1" y="6794"/>
                </a:lnTo>
                <a:lnTo>
                  <a:pt x="28" y="6984"/>
                </a:lnTo>
                <a:lnTo>
                  <a:pt x="82" y="7174"/>
                </a:lnTo>
                <a:lnTo>
                  <a:pt x="164" y="7337"/>
                </a:lnTo>
                <a:lnTo>
                  <a:pt x="272" y="7501"/>
                </a:lnTo>
                <a:lnTo>
                  <a:pt x="436" y="7609"/>
                </a:lnTo>
                <a:lnTo>
                  <a:pt x="599" y="7691"/>
                </a:lnTo>
                <a:lnTo>
                  <a:pt x="789" y="7745"/>
                </a:lnTo>
                <a:lnTo>
                  <a:pt x="979" y="7772"/>
                </a:lnTo>
                <a:lnTo>
                  <a:pt x="1006" y="7963"/>
                </a:lnTo>
                <a:lnTo>
                  <a:pt x="1061" y="8153"/>
                </a:lnTo>
                <a:lnTo>
                  <a:pt x="1142" y="8316"/>
                </a:lnTo>
                <a:lnTo>
                  <a:pt x="1251" y="8479"/>
                </a:lnTo>
                <a:lnTo>
                  <a:pt x="1414" y="8588"/>
                </a:lnTo>
                <a:lnTo>
                  <a:pt x="1577" y="8669"/>
                </a:lnTo>
                <a:lnTo>
                  <a:pt x="1767" y="8723"/>
                </a:lnTo>
                <a:lnTo>
                  <a:pt x="1957" y="8751"/>
                </a:lnTo>
                <a:lnTo>
                  <a:pt x="6822" y="8751"/>
                </a:lnTo>
                <a:lnTo>
                  <a:pt x="7012" y="8723"/>
                </a:lnTo>
                <a:lnTo>
                  <a:pt x="7175" y="8669"/>
                </a:lnTo>
                <a:lnTo>
                  <a:pt x="7338" y="8588"/>
                </a:lnTo>
                <a:lnTo>
                  <a:pt x="7501" y="8479"/>
                </a:lnTo>
                <a:lnTo>
                  <a:pt x="7610" y="8316"/>
                </a:lnTo>
                <a:lnTo>
                  <a:pt x="7719" y="8153"/>
                </a:lnTo>
                <a:lnTo>
                  <a:pt x="7773" y="7963"/>
                </a:lnTo>
                <a:lnTo>
                  <a:pt x="7773" y="7772"/>
                </a:lnTo>
                <a:lnTo>
                  <a:pt x="7773" y="7283"/>
                </a:lnTo>
                <a:lnTo>
                  <a:pt x="7773" y="7093"/>
                </a:lnTo>
                <a:lnTo>
                  <a:pt x="7719" y="6903"/>
                </a:lnTo>
                <a:lnTo>
                  <a:pt x="7610" y="6740"/>
                </a:lnTo>
                <a:lnTo>
                  <a:pt x="7501" y="6604"/>
                </a:lnTo>
                <a:lnTo>
                  <a:pt x="7338" y="6468"/>
                </a:lnTo>
                <a:lnTo>
                  <a:pt x="7175" y="6386"/>
                </a:lnTo>
                <a:lnTo>
                  <a:pt x="7012" y="6332"/>
                </a:lnTo>
                <a:lnTo>
                  <a:pt x="6822" y="6305"/>
                </a:lnTo>
                <a:lnTo>
                  <a:pt x="6795" y="6196"/>
                </a:lnTo>
                <a:lnTo>
                  <a:pt x="6822" y="6196"/>
                </a:lnTo>
                <a:lnTo>
                  <a:pt x="6822" y="6305"/>
                </a:lnTo>
                <a:lnTo>
                  <a:pt x="7012" y="6305"/>
                </a:lnTo>
                <a:lnTo>
                  <a:pt x="7175" y="6250"/>
                </a:lnTo>
                <a:lnTo>
                  <a:pt x="7338" y="6169"/>
                </a:lnTo>
                <a:lnTo>
                  <a:pt x="7501" y="6033"/>
                </a:lnTo>
                <a:lnTo>
                  <a:pt x="7610" y="5897"/>
                </a:lnTo>
                <a:lnTo>
                  <a:pt x="7719" y="5707"/>
                </a:lnTo>
                <a:lnTo>
                  <a:pt x="7773" y="5544"/>
                </a:lnTo>
                <a:lnTo>
                  <a:pt x="7773" y="5326"/>
                </a:lnTo>
                <a:lnTo>
                  <a:pt x="7773" y="1930"/>
                </a:lnTo>
                <a:lnTo>
                  <a:pt x="7773" y="1739"/>
                </a:lnTo>
                <a:lnTo>
                  <a:pt x="7719" y="1576"/>
                </a:lnTo>
                <a:lnTo>
                  <a:pt x="7610" y="1413"/>
                </a:lnTo>
                <a:lnTo>
                  <a:pt x="7501" y="1250"/>
                </a:lnTo>
                <a:lnTo>
                  <a:pt x="7338" y="1114"/>
                </a:lnTo>
                <a:lnTo>
                  <a:pt x="7175" y="1033"/>
                </a:lnTo>
                <a:lnTo>
                  <a:pt x="7012" y="978"/>
                </a:lnTo>
                <a:lnTo>
                  <a:pt x="6822" y="951"/>
                </a:lnTo>
                <a:lnTo>
                  <a:pt x="6795" y="761"/>
                </a:lnTo>
                <a:lnTo>
                  <a:pt x="6740" y="598"/>
                </a:lnTo>
                <a:lnTo>
                  <a:pt x="6659" y="435"/>
                </a:lnTo>
                <a:lnTo>
                  <a:pt x="6523" y="272"/>
                </a:lnTo>
                <a:lnTo>
                  <a:pt x="6360" y="163"/>
                </a:lnTo>
                <a:lnTo>
                  <a:pt x="6197" y="54"/>
                </a:lnTo>
                <a:lnTo>
                  <a:pt x="603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693817"/>
            <a:ext cx="11088575" cy="8622255"/>
          </a:xfrm>
          <a:prstGeom prst="rect">
            <a:avLst/>
          </a:prstGeom>
        </p:spPr>
      </p:pic>
      <p:sp>
        <p:nvSpPr>
          <p:cNvPr id="39" name="Google Shape;957;p21"/>
          <p:cNvSpPr txBox="1"/>
          <p:nvPr/>
        </p:nvSpPr>
        <p:spPr>
          <a:xfrm>
            <a:off x="11088575" y="5448672"/>
            <a:ext cx="7903632" cy="6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5400" dirty="0">
                <a:solidFill>
                  <a:schemeClr val="bg1"/>
                </a:solidFill>
                <a:latin typeface="Fira Sans SemiBold"/>
                <a:ea typeface="Fira Sans SemiBold"/>
                <a:cs typeface="Fira Sans SemiBold"/>
                <a:sym typeface="Fira Sans SemiBold"/>
              </a:rPr>
              <a:t>Construcción de camas en madera</a:t>
            </a:r>
            <a:endParaRPr sz="5400" dirty="0">
              <a:solidFill>
                <a:schemeClr val="bg1"/>
              </a:solidFill>
              <a:latin typeface="Fira Sans SemiBold"/>
              <a:ea typeface="Fira Sans SemiBold"/>
              <a:cs typeface="Fira Sans SemiBold"/>
              <a:sym typeface="Fira Sans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35850203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A06"/>
        </a:solidFill>
        <a:effectLst/>
      </p:bgPr>
    </p:bg>
    <p:spTree>
      <p:nvGrpSpPr>
        <p:cNvPr id="1" name="Shape 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2" name="Google Shape;932;p19"/>
          <p:cNvPicPr preferRelativeResize="0"/>
          <p:nvPr/>
        </p:nvPicPr>
        <p:blipFill>
          <a:blip r:embed="rId3">
            <a:alphaModFix amt="43000"/>
          </a:blip>
          <a:stretch>
            <a:fillRect/>
          </a:stretch>
        </p:blipFill>
        <p:spPr>
          <a:xfrm>
            <a:off x="-4206077" y="-7181911"/>
            <a:ext cx="18679352" cy="11738450"/>
          </a:xfrm>
          <a:prstGeom prst="rect">
            <a:avLst/>
          </a:prstGeom>
          <a:noFill/>
          <a:ln>
            <a:noFill/>
          </a:ln>
        </p:spPr>
      </p:pic>
      <p:sp>
        <p:nvSpPr>
          <p:cNvPr id="933" name="Google Shape;933;p19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solidFill>
                  <a:srgbClr val="033A57"/>
                </a:solidFill>
              </a:rPr>
              <a:t>19</a:t>
            </a:fld>
            <a:endParaRPr>
              <a:solidFill>
                <a:srgbClr val="033A57"/>
              </a:solidFill>
            </a:endParaRPr>
          </a:p>
        </p:txBody>
      </p:sp>
      <p:sp>
        <p:nvSpPr>
          <p:cNvPr id="935" name="Google Shape;935;p19"/>
          <p:cNvSpPr/>
          <p:nvPr/>
        </p:nvSpPr>
        <p:spPr>
          <a:xfrm>
            <a:off x="3814725" y="2772200"/>
            <a:ext cx="847262" cy="503373"/>
          </a:xfrm>
          <a:custGeom>
            <a:avLst/>
            <a:gdLst/>
            <a:ahLst/>
            <a:cxnLst/>
            <a:rect l="l" t="t" r="r" b="b"/>
            <a:pathLst>
              <a:path w="11116" h="6604" extrusionOk="0">
                <a:moveTo>
                  <a:pt x="4294" y="0"/>
                </a:moveTo>
                <a:lnTo>
                  <a:pt x="3506" y="788"/>
                </a:lnTo>
                <a:lnTo>
                  <a:pt x="6007" y="3288"/>
                </a:lnTo>
                <a:lnTo>
                  <a:pt x="3506" y="5788"/>
                </a:lnTo>
                <a:lnTo>
                  <a:pt x="4322" y="6577"/>
                </a:lnTo>
                <a:lnTo>
                  <a:pt x="7610" y="3288"/>
                </a:lnTo>
                <a:lnTo>
                  <a:pt x="4294" y="0"/>
                </a:lnTo>
                <a:close/>
                <a:moveTo>
                  <a:pt x="7800" y="0"/>
                </a:moveTo>
                <a:lnTo>
                  <a:pt x="7012" y="788"/>
                </a:lnTo>
                <a:lnTo>
                  <a:pt x="9512" y="3288"/>
                </a:lnTo>
                <a:lnTo>
                  <a:pt x="7012" y="5788"/>
                </a:lnTo>
                <a:lnTo>
                  <a:pt x="7827" y="6577"/>
                </a:lnTo>
                <a:lnTo>
                  <a:pt x="11116" y="3288"/>
                </a:lnTo>
                <a:lnTo>
                  <a:pt x="7800" y="0"/>
                </a:lnTo>
                <a:close/>
                <a:moveTo>
                  <a:pt x="816" y="0"/>
                </a:moveTo>
                <a:lnTo>
                  <a:pt x="1" y="788"/>
                </a:lnTo>
                <a:lnTo>
                  <a:pt x="2528" y="3288"/>
                </a:lnTo>
                <a:lnTo>
                  <a:pt x="28" y="5788"/>
                </a:lnTo>
                <a:lnTo>
                  <a:pt x="816" y="6604"/>
                </a:lnTo>
                <a:lnTo>
                  <a:pt x="4104" y="3288"/>
                </a:lnTo>
                <a:lnTo>
                  <a:pt x="816" y="0"/>
                </a:lnTo>
                <a:close/>
              </a:path>
            </a:pathLst>
          </a:custGeom>
          <a:solidFill>
            <a:srgbClr val="FF5B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6" name="Google Shape;936;p19"/>
          <p:cNvSpPr/>
          <p:nvPr/>
        </p:nvSpPr>
        <p:spPr>
          <a:xfrm rot="10800000">
            <a:off x="14679209" y="-808820"/>
            <a:ext cx="5375540" cy="5549069"/>
          </a:xfrm>
          <a:custGeom>
            <a:avLst/>
            <a:gdLst/>
            <a:ahLst/>
            <a:cxnLst/>
            <a:rect l="l" t="t" r="r" b="b"/>
            <a:pathLst>
              <a:path w="21106" h="44674" extrusionOk="0">
                <a:moveTo>
                  <a:pt x="1625" y="3430"/>
                </a:moveTo>
                <a:lnTo>
                  <a:pt x="1625" y="6868"/>
                </a:lnTo>
                <a:lnTo>
                  <a:pt x="3249" y="6868"/>
                </a:lnTo>
                <a:lnTo>
                  <a:pt x="3249" y="3430"/>
                </a:lnTo>
                <a:close/>
                <a:moveTo>
                  <a:pt x="17857" y="3430"/>
                </a:moveTo>
                <a:lnTo>
                  <a:pt x="17857" y="6868"/>
                </a:lnTo>
                <a:lnTo>
                  <a:pt x="19481" y="6868"/>
                </a:lnTo>
                <a:lnTo>
                  <a:pt x="19481" y="3430"/>
                </a:lnTo>
                <a:close/>
                <a:moveTo>
                  <a:pt x="3249" y="6868"/>
                </a:moveTo>
                <a:lnTo>
                  <a:pt x="3249" y="10307"/>
                </a:lnTo>
                <a:lnTo>
                  <a:pt x="4873" y="10307"/>
                </a:lnTo>
                <a:lnTo>
                  <a:pt x="4873" y="6868"/>
                </a:lnTo>
                <a:close/>
                <a:moveTo>
                  <a:pt x="16233" y="6868"/>
                </a:moveTo>
                <a:lnTo>
                  <a:pt x="16233" y="10307"/>
                </a:lnTo>
                <a:lnTo>
                  <a:pt x="17857" y="10307"/>
                </a:lnTo>
                <a:lnTo>
                  <a:pt x="17857" y="6868"/>
                </a:lnTo>
                <a:close/>
                <a:moveTo>
                  <a:pt x="4873" y="10307"/>
                </a:moveTo>
                <a:lnTo>
                  <a:pt x="4873" y="13746"/>
                </a:lnTo>
                <a:lnTo>
                  <a:pt x="6493" y="13746"/>
                </a:lnTo>
                <a:lnTo>
                  <a:pt x="6493" y="10307"/>
                </a:lnTo>
                <a:close/>
                <a:moveTo>
                  <a:pt x="14609" y="10307"/>
                </a:moveTo>
                <a:lnTo>
                  <a:pt x="14609" y="13746"/>
                </a:lnTo>
                <a:lnTo>
                  <a:pt x="16233" y="13746"/>
                </a:lnTo>
                <a:lnTo>
                  <a:pt x="16233" y="10307"/>
                </a:lnTo>
                <a:close/>
                <a:moveTo>
                  <a:pt x="6493" y="13746"/>
                </a:moveTo>
                <a:lnTo>
                  <a:pt x="6493" y="17184"/>
                </a:lnTo>
                <a:lnTo>
                  <a:pt x="8117" y="17184"/>
                </a:lnTo>
                <a:lnTo>
                  <a:pt x="8117" y="13746"/>
                </a:lnTo>
                <a:close/>
                <a:moveTo>
                  <a:pt x="12989" y="13746"/>
                </a:moveTo>
                <a:lnTo>
                  <a:pt x="12989" y="17184"/>
                </a:lnTo>
                <a:lnTo>
                  <a:pt x="14609" y="17184"/>
                </a:lnTo>
                <a:lnTo>
                  <a:pt x="14609" y="13746"/>
                </a:lnTo>
                <a:close/>
                <a:moveTo>
                  <a:pt x="6493" y="27490"/>
                </a:moveTo>
                <a:lnTo>
                  <a:pt x="6493" y="30929"/>
                </a:lnTo>
                <a:lnTo>
                  <a:pt x="8117" y="30929"/>
                </a:lnTo>
                <a:lnTo>
                  <a:pt x="8117" y="27490"/>
                </a:lnTo>
                <a:close/>
                <a:moveTo>
                  <a:pt x="12989" y="27490"/>
                </a:moveTo>
                <a:lnTo>
                  <a:pt x="12989" y="30929"/>
                </a:lnTo>
                <a:lnTo>
                  <a:pt x="14609" y="30929"/>
                </a:lnTo>
                <a:lnTo>
                  <a:pt x="14609" y="27490"/>
                </a:lnTo>
                <a:close/>
                <a:moveTo>
                  <a:pt x="4873" y="30929"/>
                </a:moveTo>
                <a:lnTo>
                  <a:pt x="4873" y="34368"/>
                </a:lnTo>
                <a:lnTo>
                  <a:pt x="6493" y="34368"/>
                </a:lnTo>
                <a:lnTo>
                  <a:pt x="6493" y="30929"/>
                </a:lnTo>
                <a:close/>
                <a:moveTo>
                  <a:pt x="14609" y="30929"/>
                </a:moveTo>
                <a:lnTo>
                  <a:pt x="14609" y="34368"/>
                </a:lnTo>
                <a:lnTo>
                  <a:pt x="16233" y="34368"/>
                </a:lnTo>
                <a:lnTo>
                  <a:pt x="16233" y="30929"/>
                </a:lnTo>
                <a:close/>
                <a:moveTo>
                  <a:pt x="3249" y="34368"/>
                </a:moveTo>
                <a:lnTo>
                  <a:pt x="3249" y="37796"/>
                </a:lnTo>
                <a:lnTo>
                  <a:pt x="4873" y="37796"/>
                </a:lnTo>
                <a:lnTo>
                  <a:pt x="4873" y="34368"/>
                </a:lnTo>
                <a:close/>
                <a:moveTo>
                  <a:pt x="16233" y="34368"/>
                </a:moveTo>
                <a:lnTo>
                  <a:pt x="16233" y="37796"/>
                </a:lnTo>
                <a:lnTo>
                  <a:pt x="17857" y="37796"/>
                </a:lnTo>
                <a:lnTo>
                  <a:pt x="17857" y="34368"/>
                </a:lnTo>
                <a:close/>
                <a:moveTo>
                  <a:pt x="1625" y="37796"/>
                </a:moveTo>
                <a:lnTo>
                  <a:pt x="1625" y="41235"/>
                </a:lnTo>
                <a:lnTo>
                  <a:pt x="3249" y="41235"/>
                </a:lnTo>
                <a:lnTo>
                  <a:pt x="3249" y="37796"/>
                </a:lnTo>
                <a:close/>
                <a:moveTo>
                  <a:pt x="17857" y="37796"/>
                </a:moveTo>
                <a:lnTo>
                  <a:pt x="17857" y="41235"/>
                </a:lnTo>
                <a:lnTo>
                  <a:pt x="19481" y="41235"/>
                </a:lnTo>
                <a:lnTo>
                  <a:pt x="19481" y="37796"/>
                </a:lnTo>
                <a:close/>
                <a:moveTo>
                  <a:pt x="9741" y="1"/>
                </a:moveTo>
                <a:lnTo>
                  <a:pt x="9741" y="3430"/>
                </a:lnTo>
                <a:lnTo>
                  <a:pt x="9741" y="6868"/>
                </a:lnTo>
                <a:lnTo>
                  <a:pt x="9741" y="10307"/>
                </a:lnTo>
                <a:lnTo>
                  <a:pt x="9741" y="13746"/>
                </a:lnTo>
                <a:lnTo>
                  <a:pt x="9741" y="17184"/>
                </a:lnTo>
                <a:lnTo>
                  <a:pt x="8117" y="17184"/>
                </a:lnTo>
                <a:lnTo>
                  <a:pt x="8117" y="20613"/>
                </a:lnTo>
                <a:lnTo>
                  <a:pt x="1" y="20613"/>
                </a:lnTo>
                <a:lnTo>
                  <a:pt x="1" y="24052"/>
                </a:lnTo>
                <a:lnTo>
                  <a:pt x="8117" y="24052"/>
                </a:lnTo>
                <a:lnTo>
                  <a:pt x="8117" y="27490"/>
                </a:lnTo>
                <a:lnTo>
                  <a:pt x="9741" y="27490"/>
                </a:lnTo>
                <a:lnTo>
                  <a:pt x="9741" y="30929"/>
                </a:lnTo>
                <a:lnTo>
                  <a:pt x="9741" y="34368"/>
                </a:lnTo>
                <a:lnTo>
                  <a:pt x="9741" y="37796"/>
                </a:lnTo>
                <a:lnTo>
                  <a:pt x="9741" y="41235"/>
                </a:lnTo>
                <a:lnTo>
                  <a:pt x="9741" y="44674"/>
                </a:lnTo>
                <a:lnTo>
                  <a:pt x="11365" y="44674"/>
                </a:lnTo>
                <a:lnTo>
                  <a:pt x="11365" y="41235"/>
                </a:lnTo>
                <a:lnTo>
                  <a:pt x="11365" y="37796"/>
                </a:lnTo>
                <a:lnTo>
                  <a:pt x="11365" y="34368"/>
                </a:lnTo>
                <a:lnTo>
                  <a:pt x="11365" y="30929"/>
                </a:lnTo>
                <a:lnTo>
                  <a:pt x="11365" y="27490"/>
                </a:lnTo>
                <a:lnTo>
                  <a:pt x="12989" y="27490"/>
                </a:lnTo>
                <a:lnTo>
                  <a:pt x="12989" y="24052"/>
                </a:lnTo>
                <a:lnTo>
                  <a:pt x="21106" y="24052"/>
                </a:lnTo>
                <a:lnTo>
                  <a:pt x="21106" y="20613"/>
                </a:lnTo>
                <a:lnTo>
                  <a:pt x="12989" y="20613"/>
                </a:lnTo>
                <a:lnTo>
                  <a:pt x="12989" y="17184"/>
                </a:lnTo>
                <a:lnTo>
                  <a:pt x="11365" y="17184"/>
                </a:lnTo>
                <a:lnTo>
                  <a:pt x="11365" y="13746"/>
                </a:lnTo>
                <a:lnTo>
                  <a:pt x="11365" y="10307"/>
                </a:lnTo>
                <a:lnTo>
                  <a:pt x="11365" y="6868"/>
                </a:lnTo>
                <a:lnTo>
                  <a:pt x="11365" y="3430"/>
                </a:lnTo>
                <a:lnTo>
                  <a:pt x="11365" y="1"/>
                </a:lnTo>
                <a:close/>
              </a:path>
            </a:pathLst>
          </a:custGeom>
          <a:solidFill>
            <a:srgbClr val="36BF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7" name="Google Shape;937;p19"/>
          <p:cNvSpPr/>
          <p:nvPr/>
        </p:nvSpPr>
        <p:spPr>
          <a:xfrm rot="10800000">
            <a:off x="912445" y="5894578"/>
            <a:ext cx="1951455" cy="2014723"/>
          </a:xfrm>
          <a:custGeom>
            <a:avLst/>
            <a:gdLst/>
            <a:ahLst/>
            <a:cxnLst/>
            <a:rect l="l" t="t" r="r" b="b"/>
            <a:pathLst>
              <a:path w="12990" h="27501" extrusionOk="0">
                <a:moveTo>
                  <a:pt x="3249" y="1"/>
                </a:moveTo>
                <a:lnTo>
                  <a:pt x="3249" y="3440"/>
                </a:lnTo>
                <a:lnTo>
                  <a:pt x="8117" y="3440"/>
                </a:lnTo>
                <a:lnTo>
                  <a:pt x="8117" y="3479"/>
                </a:lnTo>
                <a:lnTo>
                  <a:pt x="9741" y="3479"/>
                </a:lnTo>
                <a:lnTo>
                  <a:pt x="9741" y="41"/>
                </a:lnTo>
                <a:lnTo>
                  <a:pt x="8117" y="41"/>
                </a:lnTo>
                <a:lnTo>
                  <a:pt x="8117" y="1"/>
                </a:lnTo>
                <a:close/>
                <a:moveTo>
                  <a:pt x="1625" y="3440"/>
                </a:moveTo>
                <a:lnTo>
                  <a:pt x="1625" y="6878"/>
                </a:lnTo>
                <a:lnTo>
                  <a:pt x="3249" y="6878"/>
                </a:lnTo>
                <a:lnTo>
                  <a:pt x="3249" y="3440"/>
                </a:lnTo>
                <a:close/>
                <a:moveTo>
                  <a:pt x="9741" y="3479"/>
                </a:moveTo>
                <a:lnTo>
                  <a:pt x="9741" y="6918"/>
                </a:lnTo>
                <a:lnTo>
                  <a:pt x="11365" y="6918"/>
                </a:lnTo>
                <a:lnTo>
                  <a:pt x="11365" y="3479"/>
                </a:lnTo>
                <a:close/>
                <a:moveTo>
                  <a:pt x="4873" y="6918"/>
                </a:moveTo>
                <a:lnTo>
                  <a:pt x="4873" y="10357"/>
                </a:lnTo>
                <a:lnTo>
                  <a:pt x="8117" y="10357"/>
                </a:lnTo>
                <a:lnTo>
                  <a:pt x="8117" y="6918"/>
                </a:lnTo>
                <a:close/>
                <a:moveTo>
                  <a:pt x="3249" y="10357"/>
                </a:moveTo>
                <a:lnTo>
                  <a:pt x="3249" y="13786"/>
                </a:lnTo>
                <a:lnTo>
                  <a:pt x="4873" y="13786"/>
                </a:lnTo>
                <a:lnTo>
                  <a:pt x="4873" y="10357"/>
                </a:lnTo>
                <a:close/>
                <a:moveTo>
                  <a:pt x="8117" y="10357"/>
                </a:moveTo>
                <a:lnTo>
                  <a:pt x="8117" y="13786"/>
                </a:lnTo>
                <a:lnTo>
                  <a:pt x="9741" y="13786"/>
                </a:lnTo>
                <a:lnTo>
                  <a:pt x="9741" y="10357"/>
                </a:lnTo>
                <a:close/>
                <a:moveTo>
                  <a:pt x="1" y="6878"/>
                </a:moveTo>
                <a:lnTo>
                  <a:pt x="1" y="10317"/>
                </a:lnTo>
                <a:lnTo>
                  <a:pt x="1" y="13756"/>
                </a:lnTo>
                <a:lnTo>
                  <a:pt x="1" y="17184"/>
                </a:lnTo>
                <a:lnTo>
                  <a:pt x="1" y="20623"/>
                </a:lnTo>
                <a:lnTo>
                  <a:pt x="1625" y="20623"/>
                </a:lnTo>
                <a:lnTo>
                  <a:pt x="1625" y="17184"/>
                </a:lnTo>
                <a:lnTo>
                  <a:pt x="1625" y="13756"/>
                </a:lnTo>
                <a:lnTo>
                  <a:pt x="1625" y="10317"/>
                </a:lnTo>
                <a:lnTo>
                  <a:pt x="1625" y="6878"/>
                </a:lnTo>
                <a:close/>
                <a:moveTo>
                  <a:pt x="11365" y="6918"/>
                </a:moveTo>
                <a:lnTo>
                  <a:pt x="11365" y="10357"/>
                </a:lnTo>
                <a:lnTo>
                  <a:pt x="11365" y="13786"/>
                </a:lnTo>
                <a:lnTo>
                  <a:pt x="11365" y="17184"/>
                </a:lnTo>
                <a:lnTo>
                  <a:pt x="11365" y="17224"/>
                </a:lnTo>
                <a:lnTo>
                  <a:pt x="11365" y="20623"/>
                </a:lnTo>
                <a:lnTo>
                  <a:pt x="12989" y="20623"/>
                </a:lnTo>
                <a:lnTo>
                  <a:pt x="12989" y="17224"/>
                </a:lnTo>
                <a:lnTo>
                  <a:pt x="12989" y="17184"/>
                </a:lnTo>
                <a:lnTo>
                  <a:pt x="12989" y="13786"/>
                </a:lnTo>
                <a:lnTo>
                  <a:pt x="12989" y="10357"/>
                </a:lnTo>
                <a:lnTo>
                  <a:pt x="12989" y="6918"/>
                </a:lnTo>
                <a:close/>
                <a:moveTo>
                  <a:pt x="3249" y="17224"/>
                </a:moveTo>
                <a:lnTo>
                  <a:pt x="3249" y="20623"/>
                </a:lnTo>
                <a:lnTo>
                  <a:pt x="1625" y="20623"/>
                </a:lnTo>
                <a:lnTo>
                  <a:pt x="1625" y="24062"/>
                </a:lnTo>
                <a:lnTo>
                  <a:pt x="3249" y="24062"/>
                </a:lnTo>
                <a:lnTo>
                  <a:pt x="3249" y="20663"/>
                </a:lnTo>
                <a:lnTo>
                  <a:pt x="4873" y="20663"/>
                </a:lnTo>
                <a:lnTo>
                  <a:pt x="4873" y="17224"/>
                </a:lnTo>
                <a:close/>
                <a:moveTo>
                  <a:pt x="8117" y="17224"/>
                </a:moveTo>
                <a:lnTo>
                  <a:pt x="8117" y="20663"/>
                </a:lnTo>
                <a:lnTo>
                  <a:pt x="9741" y="20663"/>
                </a:lnTo>
                <a:lnTo>
                  <a:pt x="9741" y="24062"/>
                </a:lnTo>
                <a:lnTo>
                  <a:pt x="11365" y="24062"/>
                </a:lnTo>
                <a:lnTo>
                  <a:pt x="11365" y="20623"/>
                </a:lnTo>
                <a:lnTo>
                  <a:pt x="9741" y="20623"/>
                </a:lnTo>
                <a:lnTo>
                  <a:pt x="9741" y="17224"/>
                </a:lnTo>
                <a:close/>
                <a:moveTo>
                  <a:pt x="3249" y="24062"/>
                </a:moveTo>
                <a:lnTo>
                  <a:pt x="3249" y="27500"/>
                </a:lnTo>
                <a:lnTo>
                  <a:pt x="9741" y="27500"/>
                </a:lnTo>
                <a:lnTo>
                  <a:pt x="9741" y="2406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080085"/>
            <a:ext cx="18473728" cy="7206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222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5BFF"/>
        </a:solidFill>
        <a:effectLst/>
      </p:bgPr>
    </p:bg>
    <p:spTree>
      <p:nvGrpSpPr>
        <p:cNvPr id="1" name="Shape 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" name="Google Shape;921;p18"/>
          <p:cNvPicPr preferRelativeResize="0"/>
          <p:nvPr/>
        </p:nvPicPr>
        <p:blipFill>
          <a:blip r:embed="rId3">
            <a:alphaModFix amt="63000"/>
          </a:blip>
          <a:stretch>
            <a:fillRect/>
          </a:stretch>
        </p:blipFill>
        <p:spPr>
          <a:xfrm>
            <a:off x="-120700" y="-678600"/>
            <a:ext cx="18529398" cy="11644200"/>
          </a:xfrm>
          <a:prstGeom prst="rect">
            <a:avLst/>
          </a:prstGeom>
          <a:noFill/>
          <a:ln>
            <a:noFill/>
          </a:ln>
        </p:spPr>
      </p:pic>
      <p:sp>
        <p:nvSpPr>
          <p:cNvPr id="922" name="Google Shape;922;p18"/>
          <p:cNvSpPr txBox="1"/>
          <p:nvPr/>
        </p:nvSpPr>
        <p:spPr>
          <a:xfrm>
            <a:off x="101541" y="816909"/>
            <a:ext cx="17392075" cy="15142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US" sz="10800" dirty="0">
                <a:solidFill>
                  <a:srgbClr val="033A57"/>
                </a:solidFill>
                <a:latin typeface="Fira Sans Black"/>
                <a:ea typeface="Fira Sans Black"/>
                <a:cs typeface="Fira Sans Black"/>
                <a:sym typeface="Fira Sans Black"/>
              </a:rPr>
              <a:t>La Huerta de mi Corazón</a:t>
            </a:r>
            <a:endParaRPr sz="10800" dirty="0">
              <a:solidFill>
                <a:srgbClr val="033A57"/>
              </a:solidFill>
              <a:latin typeface="Fira Sans Black"/>
              <a:ea typeface="Fira Sans Black"/>
              <a:cs typeface="Fira Sans Black"/>
              <a:sym typeface="Fira Sans Black"/>
            </a:endParaRPr>
          </a:p>
        </p:txBody>
      </p:sp>
      <p:sp>
        <p:nvSpPr>
          <p:cNvPr id="923" name="Google Shape;923;p18"/>
          <p:cNvSpPr/>
          <p:nvPr/>
        </p:nvSpPr>
        <p:spPr>
          <a:xfrm>
            <a:off x="3814725" y="2772200"/>
            <a:ext cx="847262" cy="503373"/>
          </a:xfrm>
          <a:custGeom>
            <a:avLst/>
            <a:gdLst/>
            <a:ahLst/>
            <a:cxnLst/>
            <a:rect l="l" t="t" r="r" b="b"/>
            <a:pathLst>
              <a:path w="11116" h="6604" extrusionOk="0">
                <a:moveTo>
                  <a:pt x="4294" y="0"/>
                </a:moveTo>
                <a:lnTo>
                  <a:pt x="3506" y="788"/>
                </a:lnTo>
                <a:lnTo>
                  <a:pt x="6007" y="3288"/>
                </a:lnTo>
                <a:lnTo>
                  <a:pt x="3506" y="5788"/>
                </a:lnTo>
                <a:lnTo>
                  <a:pt x="4322" y="6577"/>
                </a:lnTo>
                <a:lnTo>
                  <a:pt x="7610" y="3288"/>
                </a:lnTo>
                <a:lnTo>
                  <a:pt x="4294" y="0"/>
                </a:lnTo>
                <a:close/>
                <a:moveTo>
                  <a:pt x="7800" y="0"/>
                </a:moveTo>
                <a:lnTo>
                  <a:pt x="7012" y="788"/>
                </a:lnTo>
                <a:lnTo>
                  <a:pt x="9512" y="3288"/>
                </a:lnTo>
                <a:lnTo>
                  <a:pt x="7012" y="5788"/>
                </a:lnTo>
                <a:lnTo>
                  <a:pt x="7827" y="6577"/>
                </a:lnTo>
                <a:lnTo>
                  <a:pt x="11116" y="3288"/>
                </a:lnTo>
                <a:lnTo>
                  <a:pt x="7800" y="0"/>
                </a:lnTo>
                <a:close/>
                <a:moveTo>
                  <a:pt x="816" y="0"/>
                </a:moveTo>
                <a:lnTo>
                  <a:pt x="1" y="788"/>
                </a:lnTo>
                <a:lnTo>
                  <a:pt x="2528" y="3288"/>
                </a:lnTo>
                <a:lnTo>
                  <a:pt x="28" y="5788"/>
                </a:lnTo>
                <a:lnTo>
                  <a:pt x="816" y="6604"/>
                </a:lnTo>
                <a:lnTo>
                  <a:pt x="4104" y="3288"/>
                </a:lnTo>
                <a:lnTo>
                  <a:pt x="816" y="0"/>
                </a:lnTo>
                <a:close/>
              </a:path>
            </a:pathLst>
          </a:custGeom>
          <a:solidFill>
            <a:srgbClr val="36BF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4" name="Google Shape;924;p18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2</a:t>
            </a:fld>
            <a:endParaRPr/>
          </a:p>
        </p:txBody>
      </p:sp>
      <p:grpSp>
        <p:nvGrpSpPr>
          <p:cNvPr id="925" name="Google Shape;925;p18"/>
          <p:cNvGrpSpPr/>
          <p:nvPr/>
        </p:nvGrpSpPr>
        <p:grpSpPr>
          <a:xfrm>
            <a:off x="15925966" y="3905492"/>
            <a:ext cx="2362835" cy="4728640"/>
            <a:chOff x="14864700" y="2272625"/>
            <a:chExt cx="1658712" cy="3319508"/>
          </a:xfrm>
        </p:grpSpPr>
        <p:sp>
          <p:nvSpPr>
            <p:cNvPr id="926" name="Google Shape;926;p18"/>
            <p:cNvSpPr/>
            <p:nvPr/>
          </p:nvSpPr>
          <p:spPr>
            <a:xfrm flipH="1">
              <a:off x="14864700" y="2272625"/>
              <a:ext cx="1658712" cy="3319508"/>
            </a:xfrm>
            <a:custGeom>
              <a:avLst/>
              <a:gdLst/>
              <a:ahLst/>
              <a:cxnLst/>
              <a:rect l="l" t="t" r="r" b="b"/>
              <a:pathLst>
                <a:path w="19894" h="39813" extrusionOk="0">
                  <a:moveTo>
                    <a:pt x="1" y="0"/>
                  </a:moveTo>
                  <a:lnTo>
                    <a:pt x="1" y="2962"/>
                  </a:lnTo>
                  <a:lnTo>
                    <a:pt x="870" y="2990"/>
                  </a:lnTo>
                  <a:lnTo>
                    <a:pt x="1740" y="3044"/>
                  </a:lnTo>
                  <a:lnTo>
                    <a:pt x="2582" y="3153"/>
                  </a:lnTo>
                  <a:lnTo>
                    <a:pt x="3425" y="3316"/>
                  </a:lnTo>
                  <a:lnTo>
                    <a:pt x="4240" y="3506"/>
                  </a:lnTo>
                  <a:lnTo>
                    <a:pt x="5028" y="3723"/>
                  </a:lnTo>
                  <a:lnTo>
                    <a:pt x="5816" y="3995"/>
                  </a:lnTo>
                  <a:lnTo>
                    <a:pt x="6604" y="4294"/>
                  </a:lnTo>
                  <a:lnTo>
                    <a:pt x="7338" y="4647"/>
                  </a:lnTo>
                  <a:lnTo>
                    <a:pt x="8072" y="5028"/>
                  </a:lnTo>
                  <a:lnTo>
                    <a:pt x="8778" y="5435"/>
                  </a:lnTo>
                  <a:lnTo>
                    <a:pt x="9458" y="5870"/>
                  </a:lnTo>
                  <a:lnTo>
                    <a:pt x="10137" y="6332"/>
                  </a:lnTo>
                  <a:lnTo>
                    <a:pt x="10762" y="6848"/>
                  </a:lnTo>
                  <a:lnTo>
                    <a:pt x="11387" y="7365"/>
                  </a:lnTo>
                  <a:lnTo>
                    <a:pt x="11985" y="7935"/>
                  </a:lnTo>
                  <a:lnTo>
                    <a:pt x="12529" y="8533"/>
                  </a:lnTo>
                  <a:lnTo>
                    <a:pt x="13072" y="9131"/>
                  </a:lnTo>
                  <a:lnTo>
                    <a:pt x="13588" y="9783"/>
                  </a:lnTo>
                  <a:lnTo>
                    <a:pt x="14050" y="10436"/>
                  </a:lnTo>
                  <a:lnTo>
                    <a:pt x="14485" y="11142"/>
                  </a:lnTo>
                  <a:lnTo>
                    <a:pt x="14893" y="11849"/>
                  </a:lnTo>
                  <a:lnTo>
                    <a:pt x="15273" y="12582"/>
                  </a:lnTo>
                  <a:lnTo>
                    <a:pt x="15599" y="13316"/>
                  </a:lnTo>
                  <a:lnTo>
                    <a:pt x="15926" y="14077"/>
                  </a:lnTo>
                  <a:lnTo>
                    <a:pt x="16170" y="14865"/>
                  </a:lnTo>
                  <a:lnTo>
                    <a:pt x="16415" y="15680"/>
                  </a:lnTo>
                  <a:lnTo>
                    <a:pt x="16605" y="16496"/>
                  </a:lnTo>
                  <a:lnTo>
                    <a:pt x="16741" y="17338"/>
                  </a:lnTo>
                  <a:lnTo>
                    <a:pt x="16850" y="18181"/>
                  </a:lnTo>
                  <a:lnTo>
                    <a:pt x="16931" y="19050"/>
                  </a:lnTo>
                  <a:lnTo>
                    <a:pt x="16958" y="19920"/>
                  </a:lnTo>
                  <a:lnTo>
                    <a:pt x="16931" y="20789"/>
                  </a:lnTo>
                  <a:lnTo>
                    <a:pt x="16850" y="21632"/>
                  </a:lnTo>
                  <a:lnTo>
                    <a:pt x="16741" y="22474"/>
                  </a:lnTo>
                  <a:lnTo>
                    <a:pt x="16605" y="23317"/>
                  </a:lnTo>
                  <a:lnTo>
                    <a:pt x="16415" y="24132"/>
                  </a:lnTo>
                  <a:lnTo>
                    <a:pt x="16170" y="24947"/>
                  </a:lnTo>
                  <a:lnTo>
                    <a:pt x="15926" y="25735"/>
                  </a:lnTo>
                  <a:lnTo>
                    <a:pt x="15599" y="26496"/>
                  </a:lnTo>
                  <a:lnTo>
                    <a:pt x="15273" y="27257"/>
                  </a:lnTo>
                  <a:lnTo>
                    <a:pt x="14893" y="27991"/>
                  </a:lnTo>
                  <a:lnTo>
                    <a:pt x="14485" y="28697"/>
                  </a:lnTo>
                  <a:lnTo>
                    <a:pt x="14050" y="29377"/>
                  </a:lnTo>
                  <a:lnTo>
                    <a:pt x="13588" y="30029"/>
                  </a:lnTo>
                  <a:lnTo>
                    <a:pt x="13072" y="30681"/>
                  </a:lnTo>
                  <a:lnTo>
                    <a:pt x="12529" y="31306"/>
                  </a:lnTo>
                  <a:lnTo>
                    <a:pt x="11985" y="31877"/>
                  </a:lnTo>
                  <a:lnTo>
                    <a:pt x="11387" y="32448"/>
                  </a:lnTo>
                  <a:lnTo>
                    <a:pt x="10762" y="32991"/>
                  </a:lnTo>
                  <a:lnTo>
                    <a:pt x="10137" y="33480"/>
                  </a:lnTo>
                  <a:lnTo>
                    <a:pt x="9458" y="33942"/>
                  </a:lnTo>
                  <a:lnTo>
                    <a:pt x="8778" y="34404"/>
                  </a:lnTo>
                  <a:lnTo>
                    <a:pt x="8072" y="34812"/>
                  </a:lnTo>
                  <a:lnTo>
                    <a:pt x="7338" y="35165"/>
                  </a:lnTo>
                  <a:lnTo>
                    <a:pt x="6604" y="35519"/>
                  </a:lnTo>
                  <a:lnTo>
                    <a:pt x="5816" y="35817"/>
                  </a:lnTo>
                  <a:lnTo>
                    <a:pt x="5028" y="36089"/>
                  </a:lnTo>
                  <a:lnTo>
                    <a:pt x="4240" y="36307"/>
                  </a:lnTo>
                  <a:lnTo>
                    <a:pt x="3425" y="36497"/>
                  </a:lnTo>
                  <a:lnTo>
                    <a:pt x="2582" y="36660"/>
                  </a:lnTo>
                  <a:lnTo>
                    <a:pt x="1740" y="36769"/>
                  </a:lnTo>
                  <a:lnTo>
                    <a:pt x="870" y="36823"/>
                  </a:lnTo>
                  <a:lnTo>
                    <a:pt x="1" y="36850"/>
                  </a:lnTo>
                  <a:lnTo>
                    <a:pt x="1" y="39812"/>
                  </a:lnTo>
                  <a:lnTo>
                    <a:pt x="1033" y="39785"/>
                  </a:lnTo>
                  <a:lnTo>
                    <a:pt x="2039" y="39704"/>
                  </a:lnTo>
                  <a:lnTo>
                    <a:pt x="3017" y="39568"/>
                  </a:lnTo>
                  <a:lnTo>
                    <a:pt x="4023" y="39405"/>
                  </a:lnTo>
                  <a:lnTo>
                    <a:pt x="4974" y="39187"/>
                  </a:lnTo>
                  <a:lnTo>
                    <a:pt x="5925" y="38915"/>
                  </a:lnTo>
                  <a:lnTo>
                    <a:pt x="6849" y="38589"/>
                  </a:lnTo>
                  <a:lnTo>
                    <a:pt x="7746" y="38236"/>
                  </a:lnTo>
                  <a:lnTo>
                    <a:pt x="8615" y="37856"/>
                  </a:lnTo>
                  <a:lnTo>
                    <a:pt x="9485" y="37394"/>
                  </a:lnTo>
                  <a:lnTo>
                    <a:pt x="10327" y="36932"/>
                  </a:lnTo>
                  <a:lnTo>
                    <a:pt x="11116" y="36415"/>
                  </a:lnTo>
                  <a:lnTo>
                    <a:pt x="11904" y="35845"/>
                  </a:lnTo>
                  <a:lnTo>
                    <a:pt x="12665" y="35247"/>
                  </a:lnTo>
                  <a:lnTo>
                    <a:pt x="13371" y="34622"/>
                  </a:lnTo>
                  <a:lnTo>
                    <a:pt x="14078" y="33970"/>
                  </a:lnTo>
                  <a:lnTo>
                    <a:pt x="14730" y="33290"/>
                  </a:lnTo>
                  <a:lnTo>
                    <a:pt x="15355" y="32556"/>
                  </a:lnTo>
                  <a:lnTo>
                    <a:pt x="15953" y="31796"/>
                  </a:lnTo>
                  <a:lnTo>
                    <a:pt x="16496" y="31035"/>
                  </a:lnTo>
                  <a:lnTo>
                    <a:pt x="17013" y="30219"/>
                  </a:lnTo>
                  <a:lnTo>
                    <a:pt x="17502" y="29377"/>
                  </a:lnTo>
                  <a:lnTo>
                    <a:pt x="17937" y="28534"/>
                  </a:lnTo>
                  <a:lnTo>
                    <a:pt x="18344" y="27638"/>
                  </a:lnTo>
                  <a:lnTo>
                    <a:pt x="18697" y="26741"/>
                  </a:lnTo>
                  <a:lnTo>
                    <a:pt x="18996" y="25817"/>
                  </a:lnTo>
                  <a:lnTo>
                    <a:pt x="19268" y="24866"/>
                  </a:lnTo>
                  <a:lnTo>
                    <a:pt x="19513" y="23915"/>
                  </a:lnTo>
                  <a:lnTo>
                    <a:pt x="19676" y="22936"/>
                  </a:lnTo>
                  <a:lnTo>
                    <a:pt x="19812" y="21931"/>
                  </a:lnTo>
                  <a:lnTo>
                    <a:pt x="19866" y="20925"/>
                  </a:lnTo>
                  <a:lnTo>
                    <a:pt x="19893" y="19920"/>
                  </a:lnTo>
                  <a:lnTo>
                    <a:pt x="19866" y="18887"/>
                  </a:lnTo>
                  <a:lnTo>
                    <a:pt x="19812" y="17882"/>
                  </a:lnTo>
                  <a:lnTo>
                    <a:pt x="19676" y="16876"/>
                  </a:lnTo>
                  <a:lnTo>
                    <a:pt x="19513" y="15898"/>
                  </a:lnTo>
                  <a:lnTo>
                    <a:pt x="19268" y="14947"/>
                  </a:lnTo>
                  <a:lnTo>
                    <a:pt x="18996" y="13996"/>
                  </a:lnTo>
                  <a:lnTo>
                    <a:pt x="18697" y="13072"/>
                  </a:lnTo>
                  <a:lnTo>
                    <a:pt x="18344" y="12175"/>
                  </a:lnTo>
                  <a:lnTo>
                    <a:pt x="17937" y="11278"/>
                  </a:lnTo>
                  <a:lnTo>
                    <a:pt x="17502" y="10436"/>
                  </a:lnTo>
                  <a:lnTo>
                    <a:pt x="17013" y="9593"/>
                  </a:lnTo>
                  <a:lnTo>
                    <a:pt x="16496" y="8778"/>
                  </a:lnTo>
                  <a:lnTo>
                    <a:pt x="15953" y="8017"/>
                  </a:lnTo>
                  <a:lnTo>
                    <a:pt x="15355" y="7256"/>
                  </a:lnTo>
                  <a:lnTo>
                    <a:pt x="14730" y="6522"/>
                  </a:lnTo>
                  <a:lnTo>
                    <a:pt x="14078" y="5843"/>
                  </a:lnTo>
                  <a:lnTo>
                    <a:pt x="13371" y="5191"/>
                  </a:lnTo>
                  <a:lnTo>
                    <a:pt x="12665" y="4566"/>
                  </a:lnTo>
                  <a:lnTo>
                    <a:pt x="11904" y="3968"/>
                  </a:lnTo>
                  <a:lnTo>
                    <a:pt x="11116" y="3424"/>
                  </a:lnTo>
                  <a:lnTo>
                    <a:pt x="10327" y="2881"/>
                  </a:lnTo>
                  <a:lnTo>
                    <a:pt x="9485" y="2419"/>
                  </a:lnTo>
                  <a:lnTo>
                    <a:pt x="8615" y="1984"/>
                  </a:lnTo>
                  <a:lnTo>
                    <a:pt x="7746" y="1576"/>
                  </a:lnTo>
                  <a:lnTo>
                    <a:pt x="6849" y="1223"/>
                  </a:lnTo>
                  <a:lnTo>
                    <a:pt x="5925" y="897"/>
                  </a:lnTo>
                  <a:lnTo>
                    <a:pt x="4974" y="625"/>
                  </a:lnTo>
                  <a:lnTo>
                    <a:pt x="4023" y="408"/>
                  </a:lnTo>
                  <a:lnTo>
                    <a:pt x="3017" y="245"/>
                  </a:lnTo>
                  <a:lnTo>
                    <a:pt x="2039" y="109"/>
                  </a:lnTo>
                  <a:lnTo>
                    <a:pt x="1033" y="2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CE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18"/>
            <p:cNvSpPr/>
            <p:nvPr/>
          </p:nvSpPr>
          <p:spPr>
            <a:xfrm flipH="1">
              <a:off x="15558067" y="2968247"/>
              <a:ext cx="965345" cy="1928271"/>
            </a:xfrm>
            <a:custGeom>
              <a:avLst/>
              <a:gdLst/>
              <a:ahLst/>
              <a:cxnLst/>
              <a:rect l="l" t="t" r="r" b="b"/>
              <a:pathLst>
                <a:path w="11578" h="23127" extrusionOk="0">
                  <a:moveTo>
                    <a:pt x="1" y="0"/>
                  </a:moveTo>
                  <a:lnTo>
                    <a:pt x="1" y="2962"/>
                  </a:lnTo>
                  <a:lnTo>
                    <a:pt x="436" y="2962"/>
                  </a:lnTo>
                  <a:lnTo>
                    <a:pt x="870" y="2989"/>
                  </a:lnTo>
                  <a:lnTo>
                    <a:pt x="1305" y="3044"/>
                  </a:lnTo>
                  <a:lnTo>
                    <a:pt x="1740" y="3125"/>
                  </a:lnTo>
                  <a:lnTo>
                    <a:pt x="2148" y="3234"/>
                  </a:lnTo>
                  <a:lnTo>
                    <a:pt x="2555" y="3343"/>
                  </a:lnTo>
                  <a:lnTo>
                    <a:pt x="2963" y="3479"/>
                  </a:lnTo>
                  <a:lnTo>
                    <a:pt x="3343" y="3642"/>
                  </a:lnTo>
                  <a:lnTo>
                    <a:pt x="3724" y="3805"/>
                  </a:lnTo>
                  <a:lnTo>
                    <a:pt x="4104" y="3995"/>
                  </a:lnTo>
                  <a:lnTo>
                    <a:pt x="4458" y="4212"/>
                  </a:lnTo>
                  <a:lnTo>
                    <a:pt x="4811" y="4430"/>
                  </a:lnTo>
                  <a:lnTo>
                    <a:pt x="5164" y="4674"/>
                  </a:lnTo>
                  <a:lnTo>
                    <a:pt x="5490" y="4919"/>
                  </a:lnTo>
                  <a:lnTo>
                    <a:pt x="5789" y="5191"/>
                  </a:lnTo>
                  <a:lnTo>
                    <a:pt x="6088" y="5490"/>
                  </a:lnTo>
                  <a:lnTo>
                    <a:pt x="6387" y="5788"/>
                  </a:lnTo>
                  <a:lnTo>
                    <a:pt x="6659" y="6087"/>
                  </a:lnTo>
                  <a:lnTo>
                    <a:pt x="6903" y="6413"/>
                  </a:lnTo>
                  <a:lnTo>
                    <a:pt x="7148" y="6767"/>
                  </a:lnTo>
                  <a:lnTo>
                    <a:pt x="7365" y="7093"/>
                  </a:lnTo>
                  <a:lnTo>
                    <a:pt x="7583" y="7473"/>
                  </a:lnTo>
                  <a:lnTo>
                    <a:pt x="7773" y="7827"/>
                  </a:lnTo>
                  <a:lnTo>
                    <a:pt x="7936" y="8207"/>
                  </a:lnTo>
                  <a:lnTo>
                    <a:pt x="8099" y="8615"/>
                  </a:lnTo>
                  <a:lnTo>
                    <a:pt x="8235" y="8995"/>
                  </a:lnTo>
                  <a:lnTo>
                    <a:pt x="8344" y="9430"/>
                  </a:lnTo>
                  <a:lnTo>
                    <a:pt x="8452" y="9838"/>
                  </a:lnTo>
                  <a:lnTo>
                    <a:pt x="8507" y="10245"/>
                  </a:lnTo>
                  <a:lnTo>
                    <a:pt x="8561" y="10680"/>
                  </a:lnTo>
                  <a:lnTo>
                    <a:pt x="8615" y="11115"/>
                  </a:lnTo>
                  <a:lnTo>
                    <a:pt x="8615" y="11577"/>
                  </a:lnTo>
                  <a:lnTo>
                    <a:pt x="8615" y="12012"/>
                  </a:lnTo>
                  <a:lnTo>
                    <a:pt x="8561" y="12446"/>
                  </a:lnTo>
                  <a:lnTo>
                    <a:pt x="8507" y="12881"/>
                  </a:lnTo>
                  <a:lnTo>
                    <a:pt x="8452" y="13289"/>
                  </a:lnTo>
                  <a:lnTo>
                    <a:pt x="8344" y="13724"/>
                  </a:lnTo>
                  <a:lnTo>
                    <a:pt x="8235" y="14131"/>
                  </a:lnTo>
                  <a:lnTo>
                    <a:pt x="8099" y="14512"/>
                  </a:lnTo>
                  <a:lnTo>
                    <a:pt x="7936" y="14919"/>
                  </a:lnTo>
                  <a:lnTo>
                    <a:pt x="7773" y="15300"/>
                  </a:lnTo>
                  <a:lnTo>
                    <a:pt x="7583" y="15680"/>
                  </a:lnTo>
                  <a:lnTo>
                    <a:pt x="7365" y="16034"/>
                  </a:lnTo>
                  <a:lnTo>
                    <a:pt x="7148" y="16387"/>
                  </a:lnTo>
                  <a:lnTo>
                    <a:pt x="6903" y="16713"/>
                  </a:lnTo>
                  <a:lnTo>
                    <a:pt x="6659" y="17039"/>
                  </a:lnTo>
                  <a:lnTo>
                    <a:pt x="6387" y="17365"/>
                  </a:lnTo>
                  <a:lnTo>
                    <a:pt x="6088" y="17664"/>
                  </a:lnTo>
                  <a:lnTo>
                    <a:pt x="5789" y="17936"/>
                  </a:lnTo>
                  <a:lnTo>
                    <a:pt x="5490" y="18208"/>
                  </a:lnTo>
                  <a:lnTo>
                    <a:pt x="5164" y="18479"/>
                  </a:lnTo>
                  <a:lnTo>
                    <a:pt x="4811" y="18697"/>
                  </a:lnTo>
                  <a:lnTo>
                    <a:pt x="4458" y="18941"/>
                  </a:lnTo>
                  <a:lnTo>
                    <a:pt x="4104" y="19132"/>
                  </a:lnTo>
                  <a:lnTo>
                    <a:pt x="3724" y="19322"/>
                  </a:lnTo>
                  <a:lnTo>
                    <a:pt x="3343" y="19512"/>
                  </a:lnTo>
                  <a:lnTo>
                    <a:pt x="2963" y="19648"/>
                  </a:lnTo>
                  <a:lnTo>
                    <a:pt x="2555" y="19784"/>
                  </a:lnTo>
                  <a:lnTo>
                    <a:pt x="2148" y="19920"/>
                  </a:lnTo>
                  <a:lnTo>
                    <a:pt x="1740" y="20001"/>
                  </a:lnTo>
                  <a:lnTo>
                    <a:pt x="1305" y="20083"/>
                  </a:lnTo>
                  <a:lnTo>
                    <a:pt x="870" y="20137"/>
                  </a:lnTo>
                  <a:lnTo>
                    <a:pt x="436" y="20164"/>
                  </a:lnTo>
                  <a:lnTo>
                    <a:pt x="1" y="20191"/>
                  </a:lnTo>
                  <a:lnTo>
                    <a:pt x="1" y="23126"/>
                  </a:lnTo>
                  <a:lnTo>
                    <a:pt x="599" y="23126"/>
                  </a:lnTo>
                  <a:lnTo>
                    <a:pt x="1196" y="23072"/>
                  </a:lnTo>
                  <a:lnTo>
                    <a:pt x="1767" y="23018"/>
                  </a:lnTo>
                  <a:lnTo>
                    <a:pt x="2338" y="22909"/>
                  </a:lnTo>
                  <a:lnTo>
                    <a:pt x="2881" y="22773"/>
                  </a:lnTo>
                  <a:lnTo>
                    <a:pt x="3452" y="22610"/>
                  </a:lnTo>
                  <a:lnTo>
                    <a:pt x="3968" y="22447"/>
                  </a:lnTo>
                  <a:lnTo>
                    <a:pt x="4512" y="22230"/>
                  </a:lnTo>
                  <a:lnTo>
                    <a:pt x="5028" y="21985"/>
                  </a:lnTo>
                  <a:lnTo>
                    <a:pt x="5517" y="21740"/>
                  </a:lnTo>
                  <a:lnTo>
                    <a:pt x="6007" y="21469"/>
                  </a:lnTo>
                  <a:lnTo>
                    <a:pt x="6469" y="21170"/>
                  </a:lnTo>
                  <a:lnTo>
                    <a:pt x="6930" y="20844"/>
                  </a:lnTo>
                  <a:lnTo>
                    <a:pt x="7365" y="20490"/>
                  </a:lnTo>
                  <a:lnTo>
                    <a:pt x="7773" y="20137"/>
                  </a:lnTo>
                  <a:lnTo>
                    <a:pt x="8181" y="19757"/>
                  </a:lnTo>
                  <a:lnTo>
                    <a:pt x="8561" y="19349"/>
                  </a:lnTo>
                  <a:lnTo>
                    <a:pt x="8941" y="18914"/>
                  </a:lnTo>
                  <a:lnTo>
                    <a:pt x="9268" y="18479"/>
                  </a:lnTo>
                  <a:lnTo>
                    <a:pt x="9594" y="18045"/>
                  </a:lnTo>
                  <a:lnTo>
                    <a:pt x="9893" y="17555"/>
                  </a:lnTo>
                  <a:lnTo>
                    <a:pt x="10164" y="17066"/>
                  </a:lnTo>
                  <a:lnTo>
                    <a:pt x="10436" y="16577"/>
                  </a:lnTo>
                  <a:lnTo>
                    <a:pt x="10654" y="16061"/>
                  </a:lnTo>
                  <a:lnTo>
                    <a:pt x="10871" y="15544"/>
                  </a:lnTo>
                  <a:lnTo>
                    <a:pt x="11061" y="15001"/>
                  </a:lnTo>
                  <a:lnTo>
                    <a:pt x="11224" y="14457"/>
                  </a:lnTo>
                  <a:lnTo>
                    <a:pt x="11333" y="13887"/>
                  </a:lnTo>
                  <a:lnTo>
                    <a:pt x="11442" y="13316"/>
                  </a:lnTo>
                  <a:lnTo>
                    <a:pt x="11523" y="12745"/>
                  </a:lnTo>
                  <a:lnTo>
                    <a:pt x="11550" y="12175"/>
                  </a:lnTo>
                  <a:lnTo>
                    <a:pt x="11577" y="11577"/>
                  </a:lnTo>
                  <a:lnTo>
                    <a:pt x="11550" y="10979"/>
                  </a:lnTo>
                  <a:lnTo>
                    <a:pt x="11523" y="10381"/>
                  </a:lnTo>
                  <a:lnTo>
                    <a:pt x="11442" y="9810"/>
                  </a:lnTo>
                  <a:lnTo>
                    <a:pt x="11333" y="9240"/>
                  </a:lnTo>
                  <a:lnTo>
                    <a:pt x="11224" y="8669"/>
                  </a:lnTo>
                  <a:lnTo>
                    <a:pt x="11061" y="8126"/>
                  </a:lnTo>
                  <a:lnTo>
                    <a:pt x="10871" y="7582"/>
                  </a:lnTo>
                  <a:lnTo>
                    <a:pt x="10654" y="7066"/>
                  </a:lnTo>
                  <a:lnTo>
                    <a:pt x="10436" y="6549"/>
                  </a:lnTo>
                  <a:lnTo>
                    <a:pt x="10164" y="6060"/>
                  </a:lnTo>
                  <a:lnTo>
                    <a:pt x="9893" y="5571"/>
                  </a:lnTo>
                  <a:lnTo>
                    <a:pt x="9594" y="5109"/>
                  </a:lnTo>
                  <a:lnTo>
                    <a:pt x="9268" y="4647"/>
                  </a:lnTo>
                  <a:lnTo>
                    <a:pt x="8941" y="4212"/>
                  </a:lnTo>
                  <a:lnTo>
                    <a:pt x="8561" y="3777"/>
                  </a:lnTo>
                  <a:lnTo>
                    <a:pt x="8181" y="3397"/>
                  </a:lnTo>
                  <a:lnTo>
                    <a:pt x="7773" y="3017"/>
                  </a:lnTo>
                  <a:lnTo>
                    <a:pt x="7365" y="2636"/>
                  </a:lnTo>
                  <a:lnTo>
                    <a:pt x="6930" y="2283"/>
                  </a:lnTo>
                  <a:lnTo>
                    <a:pt x="6469" y="1984"/>
                  </a:lnTo>
                  <a:lnTo>
                    <a:pt x="6007" y="1685"/>
                  </a:lnTo>
                  <a:lnTo>
                    <a:pt x="5517" y="1386"/>
                  </a:lnTo>
                  <a:lnTo>
                    <a:pt x="5028" y="1141"/>
                  </a:lnTo>
                  <a:lnTo>
                    <a:pt x="4512" y="897"/>
                  </a:lnTo>
                  <a:lnTo>
                    <a:pt x="3968" y="707"/>
                  </a:lnTo>
                  <a:lnTo>
                    <a:pt x="3452" y="516"/>
                  </a:lnTo>
                  <a:lnTo>
                    <a:pt x="2881" y="353"/>
                  </a:lnTo>
                  <a:lnTo>
                    <a:pt x="2338" y="217"/>
                  </a:lnTo>
                  <a:lnTo>
                    <a:pt x="1767" y="136"/>
                  </a:lnTo>
                  <a:lnTo>
                    <a:pt x="1196" y="54"/>
                  </a:lnTo>
                  <a:lnTo>
                    <a:pt x="599" y="0"/>
                  </a:lnTo>
                  <a:close/>
                </a:path>
              </a:pathLst>
            </a:custGeom>
            <a:solidFill>
              <a:srgbClr val="FCE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9" name="Imagen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3691" y="2261588"/>
            <a:ext cx="6587774" cy="4008224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A1BC012E-29FF-4C93-A692-7088B92C0877}"/>
              </a:ext>
            </a:extLst>
          </p:cNvPr>
          <p:cNvSpPr/>
          <p:nvPr/>
        </p:nvSpPr>
        <p:spPr>
          <a:xfrm>
            <a:off x="636103" y="5594466"/>
            <a:ext cx="17015791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s-MX" sz="2400" dirty="0">
              <a:latin typeface="Fira Sans Black" panose="020B0604020202020204" charset="0"/>
            </a:endParaRPr>
          </a:p>
          <a:p>
            <a:pPr algn="ctr"/>
            <a:endParaRPr lang="es-MX" sz="2400" dirty="0">
              <a:latin typeface="Fira Sans Black" panose="020B0604020202020204" charset="0"/>
            </a:endParaRPr>
          </a:p>
          <a:p>
            <a:pPr algn="ctr"/>
            <a:r>
              <a:rPr lang="es-MX" sz="4400" dirty="0">
                <a:latin typeface="Fira Sans Black" panose="020B0604020202020204" charset="0"/>
              </a:rPr>
              <a:t>María Camila Pino Moreno</a:t>
            </a:r>
          </a:p>
          <a:p>
            <a:pPr algn="ctr"/>
            <a:r>
              <a:rPr lang="es-MX" sz="4400" dirty="0">
                <a:latin typeface="Fira Sans Black" panose="020B0604020202020204" charset="0"/>
              </a:rPr>
              <a:t>María Sofía Torres </a:t>
            </a:r>
            <a:r>
              <a:rPr lang="es-MX" sz="4400" dirty="0" smtClean="0">
                <a:latin typeface="Fira Sans Black" panose="020B0604020202020204" charset="0"/>
              </a:rPr>
              <a:t>Flórez</a:t>
            </a:r>
          </a:p>
          <a:p>
            <a:pPr algn="ctr"/>
            <a:r>
              <a:rPr lang="es-MX" sz="4400" dirty="0" err="1" smtClean="0">
                <a:latin typeface="Fira Sans Black" panose="020B0604020202020204" charset="0"/>
              </a:rPr>
              <a:t>Maik</a:t>
            </a:r>
            <a:r>
              <a:rPr lang="es-MX" sz="4400" dirty="0" smtClean="0">
                <a:latin typeface="Fira Sans Black" panose="020B0604020202020204" charset="0"/>
              </a:rPr>
              <a:t> Higuita Jaramillo</a:t>
            </a:r>
            <a:endParaRPr lang="es-MX" sz="4400" dirty="0">
              <a:latin typeface="Fira Sans Black" panose="020B0604020202020204" charset="0"/>
            </a:endParaRPr>
          </a:p>
          <a:p>
            <a:pPr algn="ctr"/>
            <a:endParaRPr lang="es-MX" sz="4400" dirty="0">
              <a:latin typeface="Fira Sans Black" panose="020B0604020202020204" charset="0"/>
            </a:endParaRPr>
          </a:p>
          <a:p>
            <a:pPr algn="ctr"/>
            <a:r>
              <a:rPr lang="es-MX" sz="4400" dirty="0">
                <a:latin typeface="Fira Sans Black" panose="020B0604020202020204" charset="0"/>
              </a:rPr>
              <a:t>Docente acompañante:</a:t>
            </a:r>
          </a:p>
          <a:p>
            <a:pPr algn="ctr"/>
            <a:r>
              <a:rPr lang="es-MX" sz="4400" dirty="0">
                <a:latin typeface="Fira Sans Black" panose="020B0604020202020204" charset="0"/>
              </a:rPr>
              <a:t>Pilar Querubín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5FFF"/>
        </a:solidFill>
        <a:effectLst/>
      </p:bgPr>
    </p:bg>
    <p:spTree>
      <p:nvGrpSpPr>
        <p:cNvPr id="1" name="Shape 3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26" name="Google Shape;3926;p34"/>
          <p:cNvPicPr preferRelativeResize="0"/>
          <p:nvPr/>
        </p:nvPicPr>
        <p:blipFill>
          <a:blip r:embed="rId3">
            <a:alphaModFix amt="27000"/>
          </a:blip>
          <a:stretch>
            <a:fillRect/>
          </a:stretch>
        </p:blipFill>
        <p:spPr>
          <a:xfrm>
            <a:off x="-268250" y="-678600"/>
            <a:ext cx="18529398" cy="116442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927" name="Google Shape;3927;p34"/>
          <p:cNvGrpSpPr/>
          <p:nvPr/>
        </p:nvGrpSpPr>
        <p:grpSpPr>
          <a:xfrm>
            <a:off x="6797923" y="4691092"/>
            <a:ext cx="4937196" cy="1932865"/>
            <a:chOff x="1412075" y="1568350"/>
            <a:chExt cx="1308525" cy="512275"/>
          </a:xfrm>
        </p:grpSpPr>
        <p:sp>
          <p:nvSpPr>
            <p:cNvPr id="3928" name="Google Shape;3928;p34"/>
            <p:cNvSpPr/>
            <p:nvPr/>
          </p:nvSpPr>
          <p:spPr>
            <a:xfrm>
              <a:off x="1412075" y="1571075"/>
              <a:ext cx="94475" cy="108725"/>
            </a:xfrm>
            <a:custGeom>
              <a:avLst/>
              <a:gdLst/>
              <a:ahLst/>
              <a:cxnLst/>
              <a:rect l="l" t="t" r="r" b="b"/>
              <a:pathLst>
                <a:path w="3779" h="4349" extrusionOk="0">
                  <a:moveTo>
                    <a:pt x="1876" y="1631"/>
                  </a:moveTo>
                  <a:lnTo>
                    <a:pt x="1740" y="1658"/>
                  </a:lnTo>
                  <a:lnTo>
                    <a:pt x="1631" y="1685"/>
                  </a:lnTo>
                  <a:lnTo>
                    <a:pt x="1550" y="1712"/>
                  </a:lnTo>
                  <a:lnTo>
                    <a:pt x="1468" y="1767"/>
                  </a:lnTo>
                  <a:lnTo>
                    <a:pt x="1414" y="1848"/>
                  </a:lnTo>
                  <a:lnTo>
                    <a:pt x="1360" y="1957"/>
                  </a:lnTo>
                  <a:lnTo>
                    <a:pt x="1332" y="2066"/>
                  </a:lnTo>
                  <a:lnTo>
                    <a:pt x="1332" y="2174"/>
                  </a:lnTo>
                  <a:lnTo>
                    <a:pt x="1332" y="2310"/>
                  </a:lnTo>
                  <a:lnTo>
                    <a:pt x="1360" y="2419"/>
                  </a:lnTo>
                  <a:lnTo>
                    <a:pt x="1414" y="2528"/>
                  </a:lnTo>
                  <a:lnTo>
                    <a:pt x="1468" y="2582"/>
                  </a:lnTo>
                  <a:lnTo>
                    <a:pt x="1550" y="2636"/>
                  </a:lnTo>
                  <a:lnTo>
                    <a:pt x="1631" y="2691"/>
                  </a:lnTo>
                  <a:lnTo>
                    <a:pt x="1740" y="2718"/>
                  </a:lnTo>
                  <a:lnTo>
                    <a:pt x="3072" y="2718"/>
                  </a:lnTo>
                  <a:lnTo>
                    <a:pt x="3180" y="2691"/>
                  </a:lnTo>
                  <a:lnTo>
                    <a:pt x="3289" y="2636"/>
                  </a:lnTo>
                  <a:lnTo>
                    <a:pt x="3371" y="2582"/>
                  </a:lnTo>
                  <a:lnTo>
                    <a:pt x="3425" y="2500"/>
                  </a:lnTo>
                  <a:lnTo>
                    <a:pt x="3452" y="2419"/>
                  </a:lnTo>
                  <a:lnTo>
                    <a:pt x="3479" y="2310"/>
                  </a:lnTo>
                  <a:lnTo>
                    <a:pt x="3506" y="2174"/>
                  </a:lnTo>
                  <a:lnTo>
                    <a:pt x="3479" y="2066"/>
                  </a:lnTo>
                  <a:lnTo>
                    <a:pt x="3452" y="1957"/>
                  </a:lnTo>
                  <a:lnTo>
                    <a:pt x="3425" y="1848"/>
                  </a:lnTo>
                  <a:lnTo>
                    <a:pt x="3371" y="1767"/>
                  </a:lnTo>
                  <a:lnTo>
                    <a:pt x="3289" y="1712"/>
                  </a:lnTo>
                  <a:lnTo>
                    <a:pt x="3180" y="1685"/>
                  </a:lnTo>
                  <a:lnTo>
                    <a:pt x="3072" y="1658"/>
                  </a:lnTo>
                  <a:lnTo>
                    <a:pt x="2963" y="1631"/>
                  </a:lnTo>
                  <a:close/>
                  <a:moveTo>
                    <a:pt x="517" y="0"/>
                  </a:moveTo>
                  <a:lnTo>
                    <a:pt x="408" y="27"/>
                  </a:lnTo>
                  <a:lnTo>
                    <a:pt x="300" y="55"/>
                  </a:lnTo>
                  <a:lnTo>
                    <a:pt x="191" y="82"/>
                  </a:lnTo>
                  <a:lnTo>
                    <a:pt x="137" y="163"/>
                  </a:lnTo>
                  <a:lnTo>
                    <a:pt x="55" y="218"/>
                  </a:lnTo>
                  <a:lnTo>
                    <a:pt x="28" y="326"/>
                  </a:lnTo>
                  <a:lnTo>
                    <a:pt x="1" y="435"/>
                  </a:lnTo>
                  <a:lnTo>
                    <a:pt x="1" y="544"/>
                  </a:lnTo>
                  <a:lnTo>
                    <a:pt x="1" y="3805"/>
                  </a:lnTo>
                  <a:lnTo>
                    <a:pt x="1" y="3941"/>
                  </a:lnTo>
                  <a:lnTo>
                    <a:pt x="28" y="4049"/>
                  </a:lnTo>
                  <a:lnTo>
                    <a:pt x="55" y="4131"/>
                  </a:lnTo>
                  <a:lnTo>
                    <a:pt x="137" y="4212"/>
                  </a:lnTo>
                  <a:lnTo>
                    <a:pt x="191" y="4267"/>
                  </a:lnTo>
                  <a:lnTo>
                    <a:pt x="300" y="4294"/>
                  </a:lnTo>
                  <a:lnTo>
                    <a:pt x="408" y="4321"/>
                  </a:lnTo>
                  <a:lnTo>
                    <a:pt x="517" y="4348"/>
                  </a:lnTo>
                  <a:lnTo>
                    <a:pt x="3235" y="4348"/>
                  </a:lnTo>
                  <a:lnTo>
                    <a:pt x="3343" y="4321"/>
                  </a:lnTo>
                  <a:lnTo>
                    <a:pt x="3452" y="4294"/>
                  </a:lnTo>
                  <a:lnTo>
                    <a:pt x="3561" y="4267"/>
                  </a:lnTo>
                  <a:lnTo>
                    <a:pt x="3642" y="4185"/>
                  </a:lnTo>
                  <a:lnTo>
                    <a:pt x="3697" y="4131"/>
                  </a:lnTo>
                  <a:lnTo>
                    <a:pt x="3724" y="4022"/>
                  </a:lnTo>
                  <a:lnTo>
                    <a:pt x="3751" y="3914"/>
                  </a:lnTo>
                  <a:lnTo>
                    <a:pt x="3778" y="3805"/>
                  </a:lnTo>
                  <a:lnTo>
                    <a:pt x="3751" y="3669"/>
                  </a:lnTo>
                  <a:lnTo>
                    <a:pt x="3724" y="3560"/>
                  </a:lnTo>
                  <a:lnTo>
                    <a:pt x="3697" y="3479"/>
                  </a:lnTo>
                  <a:lnTo>
                    <a:pt x="3642" y="3397"/>
                  </a:lnTo>
                  <a:lnTo>
                    <a:pt x="3561" y="3343"/>
                  </a:lnTo>
                  <a:lnTo>
                    <a:pt x="3452" y="3288"/>
                  </a:lnTo>
                  <a:lnTo>
                    <a:pt x="3343" y="3261"/>
                  </a:lnTo>
                  <a:lnTo>
                    <a:pt x="1061" y="3261"/>
                  </a:lnTo>
                  <a:lnTo>
                    <a:pt x="1061" y="1087"/>
                  </a:lnTo>
                  <a:lnTo>
                    <a:pt x="3343" y="1087"/>
                  </a:lnTo>
                  <a:lnTo>
                    <a:pt x="3452" y="1060"/>
                  </a:lnTo>
                  <a:lnTo>
                    <a:pt x="3561" y="1006"/>
                  </a:lnTo>
                  <a:lnTo>
                    <a:pt x="3642" y="951"/>
                  </a:lnTo>
                  <a:lnTo>
                    <a:pt x="3697" y="870"/>
                  </a:lnTo>
                  <a:lnTo>
                    <a:pt x="3724" y="788"/>
                  </a:lnTo>
                  <a:lnTo>
                    <a:pt x="3751" y="680"/>
                  </a:lnTo>
                  <a:lnTo>
                    <a:pt x="3778" y="544"/>
                  </a:lnTo>
                  <a:lnTo>
                    <a:pt x="3751" y="408"/>
                  </a:lnTo>
                  <a:lnTo>
                    <a:pt x="3751" y="326"/>
                  </a:lnTo>
                  <a:lnTo>
                    <a:pt x="3697" y="218"/>
                  </a:lnTo>
                  <a:lnTo>
                    <a:pt x="3642" y="163"/>
                  </a:lnTo>
                  <a:lnTo>
                    <a:pt x="3561" y="82"/>
                  </a:lnTo>
                  <a:lnTo>
                    <a:pt x="3479" y="55"/>
                  </a:lnTo>
                  <a:lnTo>
                    <a:pt x="3371" y="27"/>
                  </a:lnTo>
                  <a:lnTo>
                    <a:pt x="3262" y="27"/>
                  </a:lnTo>
                  <a:lnTo>
                    <a:pt x="517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9" name="Google Shape;3929;p34"/>
            <p:cNvSpPr/>
            <p:nvPr/>
          </p:nvSpPr>
          <p:spPr>
            <a:xfrm>
              <a:off x="1520100" y="1571075"/>
              <a:ext cx="95825" cy="108725"/>
            </a:xfrm>
            <a:custGeom>
              <a:avLst/>
              <a:gdLst/>
              <a:ahLst/>
              <a:cxnLst/>
              <a:rect l="l" t="t" r="r" b="b"/>
              <a:pathLst>
                <a:path w="3833" h="4349" extrusionOk="0">
                  <a:moveTo>
                    <a:pt x="436" y="0"/>
                  </a:moveTo>
                  <a:lnTo>
                    <a:pt x="327" y="27"/>
                  </a:lnTo>
                  <a:lnTo>
                    <a:pt x="218" y="82"/>
                  </a:lnTo>
                  <a:lnTo>
                    <a:pt x="137" y="136"/>
                  </a:lnTo>
                  <a:lnTo>
                    <a:pt x="82" y="218"/>
                  </a:lnTo>
                  <a:lnTo>
                    <a:pt x="28" y="299"/>
                  </a:lnTo>
                  <a:lnTo>
                    <a:pt x="1" y="435"/>
                  </a:lnTo>
                  <a:lnTo>
                    <a:pt x="1" y="544"/>
                  </a:lnTo>
                  <a:lnTo>
                    <a:pt x="28" y="680"/>
                  </a:lnTo>
                  <a:lnTo>
                    <a:pt x="82" y="816"/>
                  </a:lnTo>
                  <a:lnTo>
                    <a:pt x="164" y="951"/>
                  </a:lnTo>
                  <a:lnTo>
                    <a:pt x="300" y="1087"/>
                  </a:lnTo>
                  <a:lnTo>
                    <a:pt x="1251" y="2174"/>
                  </a:lnTo>
                  <a:lnTo>
                    <a:pt x="300" y="3234"/>
                  </a:lnTo>
                  <a:lnTo>
                    <a:pt x="164" y="3397"/>
                  </a:lnTo>
                  <a:lnTo>
                    <a:pt x="82" y="3533"/>
                  </a:lnTo>
                  <a:lnTo>
                    <a:pt x="28" y="3669"/>
                  </a:lnTo>
                  <a:lnTo>
                    <a:pt x="1" y="3805"/>
                  </a:lnTo>
                  <a:lnTo>
                    <a:pt x="28" y="3914"/>
                  </a:lnTo>
                  <a:lnTo>
                    <a:pt x="28" y="4022"/>
                  </a:lnTo>
                  <a:lnTo>
                    <a:pt x="82" y="4131"/>
                  </a:lnTo>
                  <a:lnTo>
                    <a:pt x="137" y="4212"/>
                  </a:lnTo>
                  <a:lnTo>
                    <a:pt x="218" y="4267"/>
                  </a:lnTo>
                  <a:lnTo>
                    <a:pt x="327" y="4294"/>
                  </a:lnTo>
                  <a:lnTo>
                    <a:pt x="436" y="4321"/>
                  </a:lnTo>
                  <a:lnTo>
                    <a:pt x="544" y="4348"/>
                  </a:lnTo>
                  <a:lnTo>
                    <a:pt x="680" y="4321"/>
                  </a:lnTo>
                  <a:lnTo>
                    <a:pt x="789" y="4294"/>
                  </a:lnTo>
                  <a:lnTo>
                    <a:pt x="898" y="4267"/>
                  </a:lnTo>
                  <a:lnTo>
                    <a:pt x="979" y="4185"/>
                  </a:lnTo>
                  <a:lnTo>
                    <a:pt x="1930" y="3071"/>
                  </a:lnTo>
                  <a:lnTo>
                    <a:pt x="2881" y="4185"/>
                  </a:lnTo>
                  <a:lnTo>
                    <a:pt x="2963" y="4240"/>
                  </a:lnTo>
                  <a:lnTo>
                    <a:pt x="3044" y="4294"/>
                  </a:lnTo>
                  <a:lnTo>
                    <a:pt x="3153" y="4321"/>
                  </a:lnTo>
                  <a:lnTo>
                    <a:pt x="3425" y="4321"/>
                  </a:lnTo>
                  <a:lnTo>
                    <a:pt x="3534" y="4294"/>
                  </a:lnTo>
                  <a:lnTo>
                    <a:pt x="3615" y="4240"/>
                  </a:lnTo>
                  <a:lnTo>
                    <a:pt x="3697" y="4185"/>
                  </a:lnTo>
                  <a:lnTo>
                    <a:pt x="3751" y="4104"/>
                  </a:lnTo>
                  <a:lnTo>
                    <a:pt x="3805" y="4022"/>
                  </a:lnTo>
                  <a:lnTo>
                    <a:pt x="3832" y="3914"/>
                  </a:lnTo>
                  <a:lnTo>
                    <a:pt x="3832" y="3778"/>
                  </a:lnTo>
                  <a:lnTo>
                    <a:pt x="3832" y="3642"/>
                  </a:lnTo>
                  <a:lnTo>
                    <a:pt x="3778" y="3506"/>
                  </a:lnTo>
                  <a:lnTo>
                    <a:pt x="3697" y="3370"/>
                  </a:lnTo>
                  <a:lnTo>
                    <a:pt x="3561" y="3234"/>
                  </a:lnTo>
                  <a:lnTo>
                    <a:pt x="2637" y="2147"/>
                  </a:lnTo>
                  <a:lnTo>
                    <a:pt x="3561" y="1060"/>
                  </a:lnTo>
                  <a:lnTo>
                    <a:pt x="3669" y="951"/>
                  </a:lnTo>
                  <a:lnTo>
                    <a:pt x="3778" y="816"/>
                  </a:lnTo>
                  <a:lnTo>
                    <a:pt x="3832" y="680"/>
                  </a:lnTo>
                  <a:lnTo>
                    <a:pt x="3832" y="544"/>
                  </a:lnTo>
                  <a:lnTo>
                    <a:pt x="3832" y="408"/>
                  </a:lnTo>
                  <a:lnTo>
                    <a:pt x="3805" y="299"/>
                  </a:lnTo>
                  <a:lnTo>
                    <a:pt x="3778" y="190"/>
                  </a:lnTo>
                  <a:lnTo>
                    <a:pt x="3697" y="136"/>
                  </a:lnTo>
                  <a:lnTo>
                    <a:pt x="3615" y="55"/>
                  </a:lnTo>
                  <a:lnTo>
                    <a:pt x="3534" y="27"/>
                  </a:lnTo>
                  <a:lnTo>
                    <a:pt x="3425" y="0"/>
                  </a:lnTo>
                  <a:lnTo>
                    <a:pt x="3180" y="0"/>
                  </a:lnTo>
                  <a:lnTo>
                    <a:pt x="3072" y="27"/>
                  </a:lnTo>
                  <a:lnTo>
                    <a:pt x="2963" y="55"/>
                  </a:lnTo>
                  <a:lnTo>
                    <a:pt x="2881" y="109"/>
                  </a:lnTo>
                  <a:lnTo>
                    <a:pt x="2582" y="462"/>
                  </a:lnTo>
                  <a:lnTo>
                    <a:pt x="1903" y="1278"/>
                  </a:lnTo>
                  <a:lnTo>
                    <a:pt x="1251" y="489"/>
                  </a:lnTo>
                  <a:lnTo>
                    <a:pt x="952" y="136"/>
                  </a:lnTo>
                  <a:lnTo>
                    <a:pt x="870" y="82"/>
                  </a:lnTo>
                  <a:lnTo>
                    <a:pt x="789" y="27"/>
                  </a:lnTo>
                  <a:lnTo>
                    <a:pt x="680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0" name="Google Shape;3930;p34"/>
            <p:cNvSpPr/>
            <p:nvPr/>
          </p:nvSpPr>
          <p:spPr>
            <a:xfrm>
              <a:off x="1628125" y="1571750"/>
              <a:ext cx="94475" cy="108050"/>
            </a:xfrm>
            <a:custGeom>
              <a:avLst/>
              <a:gdLst/>
              <a:ahLst/>
              <a:cxnLst/>
              <a:rect l="l" t="t" r="r" b="b"/>
              <a:pathLst>
                <a:path w="3779" h="4322" extrusionOk="0">
                  <a:moveTo>
                    <a:pt x="408" y="0"/>
                  </a:moveTo>
                  <a:lnTo>
                    <a:pt x="300" y="28"/>
                  </a:lnTo>
                  <a:lnTo>
                    <a:pt x="218" y="55"/>
                  </a:lnTo>
                  <a:lnTo>
                    <a:pt x="137" y="136"/>
                  </a:lnTo>
                  <a:lnTo>
                    <a:pt x="82" y="191"/>
                  </a:lnTo>
                  <a:lnTo>
                    <a:pt x="28" y="299"/>
                  </a:lnTo>
                  <a:lnTo>
                    <a:pt x="1" y="408"/>
                  </a:lnTo>
                  <a:lnTo>
                    <a:pt x="1" y="517"/>
                  </a:lnTo>
                  <a:lnTo>
                    <a:pt x="1" y="3778"/>
                  </a:lnTo>
                  <a:lnTo>
                    <a:pt x="1" y="3887"/>
                  </a:lnTo>
                  <a:lnTo>
                    <a:pt x="28" y="3995"/>
                  </a:lnTo>
                  <a:lnTo>
                    <a:pt x="82" y="4104"/>
                  </a:lnTo>
                  <a:lnTo>
                    <a:pt x="137" y="4185"/>
                  </a:lnTo>
                  <a:lnTo>
                    <a:pt x="191" y="4240"/>
                  </a:lnTo>
                  <a:lnTo>
                    <a:pt x="300" y="4267"/>
                  </a:lnTo>
                  <a:lnTo>
                    <a:pt x="408" y="4294"/>
                  </a:lnTo>
                  <a:lnTo>
                    <a:pt x="544" y="4321"/>
                  </a:lnTo>
                  <a:lnTo>
                    <a:pt x="653" y="4294"/>
                  </a:lnTo>
                  <a:lnTo>
                    <a:pt x="762" y="4267"/>
                  </a:lnTo>
                  <a:lnTo>
                    <a:pt x="870" y="4240"/>
                  </a:lnTo>
                  <a:lnTo>
                    <a:pt x="952" y="4185"/>
                  </a:lnTo>
                  <a:lnTo>
                    <a:pt x="1006" y="4104"/>
                  </a:lnTo>
                  <a:lnTo>
                    <a:pt x="1033" y="3995"/>
                  </a:lnTo>
                  <a:lnTo>
                    <a:pt x="1060" y="3887"/>
                  </a:lnTo>
                  <a:lnTo>
                    <a:pt x="1088" y="3778"/>
                  </a:lnTo>
                  <a:lnTo>
                    <a:pt x="1088" y="1060"/>
                  </a:lnTo>
                  <a:lnTo>
                    <a:pt x="2256" y="1060"/>
                  </a:lnTo>
                  <a:lnTo>
                    <a:pt x="2446" y="1087"/>
                  </a:lnTo>
                  <a:lnTo>
                    <a:pt x="2582" y="1142"/>
                  </a:lnTo>
                  <a:lnTo>
                    <a:pt x="2664" y="1223"/>
                  </a:lnTo>
                  <a:lnTo>
                    <a:pt x="2691" y="1332"/>
                  </a:lnTo>
                  <a:lnTo>
                    <a:pt x="2664" y="1468"/>
                  </a:lnTo>
                  <a:lnTo>
                    <a:pt x="2582" y="1549"/>
                  </a:lnTo>
                  <a:lnTo>
                    <a:pt x="2446" y="1577"/>
                  </a:lnTo>
                  <a:lnTo>
                    <a:pt x="2283" y="1604"/>
                  </a:lnTo>
                  <a:lnTo>
                    <a:pt x="1767" y="1604"/>
                  </a:lnTo>
                  <a:lnTo>
                    <a:pt x="1658" y="1631"/>
                  </a:lnTo>
                  <a:lnTo>
                    <a:pt x="1550" y="1685"/>
                  </a:lnTo>
                  <a:lnTo>
                    <a:pt x="1468" y="1740"/>
                  </a:lnTo>
                  <a:lnTo>
                    <a:pt x="1414" y="1821"/>
                  </a:lnTo>
                  <a:lnTo>
                    <a:pt x="1387" y="1903"/>
                  </a:lnTo>
                  <a:lnTo>
                    <a:pt x="1359" y="2011"/>
                  </a:lnTo>
                  <a:lnTo>
                    <a:pt x="1332" y="2147"/>
                  </a:lnTo>
                  <a:lnTo>
                    <a:pt x="1359" y="2283"/>
                  </a:lnTo>
                  <a:lnTo>
                    <a:pt x="1387" y="2392"/>
                  </a:lnTo>
                  <a:lnTo>
                    <a:pt x="1414" y="2473"/>
                  </a:lnTo>
                  <a:lnTo>
                    <a:pt x="1468" y="2555"/>
                  </a:lnTo>
                  <a:lnTo>
                    <a:pt x="1550" y="2609"/>
                  </a:lnTo>
                  <a:lnTo>
                    <a:pt x="1658" y="2664"/>
                  </a:lnTo>
                  <a:lnTo>
                    <a:pt x="1767" y="2691"/>
                  </a:lnTo>
                  <a:lnTo>
                    <a:pt x="2419" y="2691"/>
                  </a:lnTo>
                  <a:lnTo>
                    <a:pt x="2691" y="2664"/>
                  </a:lnTo>
                  <a:lnTo>
                    <a:pt x="2936" y="2582"/>
                  </a:lnTo>
                  <a:lnTo>
                    <a:pt x="3153" y="2473"/>
                  </a:lnTo>
                  <a:lnTo>
                    <a:pt x="3370" y="2283"/>
                  </a:lnTo>
                  <a:lnTo>
                    <a:pt x="3561" y="2093"/>
                  </a:lnTo>
                  <a:lnTo>
                    <a:pt x="3669" y="1848"/>
                  </a:lnTo>
                  <a:lnTo>
                    <a:pt x="3751" y="1604"/>
                  </a:lnTo>
                  <a:lnTo>
                    <a:pt x="3778" y="1332"/>
                  </a:lnTo>
                  <a:lnTo>
                    <a:pt x="3751" y="1060"/>
                  </a:lnTo>
                  <a:lnTo>
                    <a:pt x="3669" y="816"/>
                  </a:lnTo>
                  <a:lnTo>
                    <a:pt x="3533" y="598"/>
                  </a:lnTo>
                  <a:lnTo>
                    <a:pt x="3370" y="381"/>
                  </a:lnTo>
                  <a:lnTo>
                    <a:pt x="3153" y="218"/>
                  </a:lnTo>
                  <a:lnTo>
                    <a:pt x="2936" y="82"/>
                  </a:lnTo>
                  <a:lnTo>
                    <a:pt x="2691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1" name="Google Shape;3931;p34"/>
            <p:cNvSpPr/>
            <p:nvPr/>
          </p:nvSpPr>
          <p:spPr>
            <a:xfrm>
              <a:off x="1736150" y="1571075"/>
              <a:ext cx="94450" cy="108725"/>
            </a:xfrm>
            <a:custGeom>
              <a:avLst/>
              <a:gdLst/>
              <a:ahLst/>
              <a:cxnLst/>
              <a:rect l="l" t="t" r="r" b="b"/>
              <a:pathLst>
                <a:path w="3778" h="4349" extrusionOk="0">
                  <a:moveTo>
                    <a:pt x="1876" y="1631"/>
                  </a:moveTo>
                  <a:lnTo>
                    <a:pt x="1740" y="1658"/>
                  </a:lnTo>
                  <a:lnTo>
                    <a:pt x="1631" y="1685"/>
                  </a:lnTo>
                  <a:lnTo>
                    <a:pt x="1550" y="1712"/>
                  </a:lnTo>
                  <a:lnTo>
                    <a:pt x="1468" y="1767"/>
                  </a:lnTo>
                  <a:lnTo>
                    <a:pt x="1414" y="1848"/>
                  </a:lnTo>
                  <a:lnTo>
                    <a:pt x="1386" y="1957"/>
                  </a:lnTo>
                  <a:lnTo>
                    <a:pt x="1359" y="2066"/>
                  </a:lnTo>
                  <a:lnTo>
                    <a:pt x="1332" y="2174"/>
                  </a:lnTo>
                  <a:lnTo>
                    <a:pt x="1359" y="2310"/>
                  </a:lnTo>
                  <a:lnTo>
                    <a:pt x="1386" y="2419"/>
                  </a:lnTo>
                  <a:lnTo>
                    <a:pt x="1414" y="2528"/>
                  </a:lnTo>
                  <a:lnTo>
                    <a:pt x="1468" y="2582"/>
                  </a:lnTo>
                  <a:lnTo>
                    <a:pt x="1550" y="2636"/>
                  </a:lnTo>
                  <a:lnTo>
                    <a:pt x="1631" y="2691"/>
                  </a:lnTo>
                  <a:lnTo>
                    <a:pt x="1740" y="2718"/>
                  </a:lnTo>
                  <a:lnTo>
                    <a:pt x="3099" y="2718"/>
                  </a:lnTo>
                  <a:lnTo>
                    <a:pt x="3207" y="2691"/>
                  </a:lnTo>
                  <a:lnTo>
                    <a:pt x="3289" y="2636"/>
                  </a:lnTo>
                  <a:lnTo>
                    <a:pt x="3370" y="2582"/>
                  </a:lnTo>
                  <a:lnTo>
                    <a:pt x="3425" y="2500"/>
                  </a:lnTo>
                  <a:lnTo>
                    <a:pt x="3479" y="2419"/>
                  </a:lnTo>
                  <a:lnTo>
                    <a:pt x="3506" y="2310"/>
                  </a:lnTo>
                  <a:lnTo>
                    <a:pt x="3506" y="2174"/>
                  </a:lnTo>
                  <a:lnTo>
                    <a:pt x="3506" y="2066"/>
                  </a:lnTo>
                  <a:lnTo>
                    <a:pt x="3479" y="1957"/>
                  </a:lnTo>
                  <a:lnTo>
                    <a:pt x="3425" y="1848"/>
                  </a:lnTo>
                  <a:lnTo>
                    <a:pt x="3370" y="1767"/>
                  </a:lnTo>
                  <a:lnTo>
                    <a:pt x="3289" y="1712"/>
                  </a:lnTo>
                  <a:lnTo>
                    <a:pt x="3207" y="1685"/>
                  </a:lnTo>
                  <a:lnTo>
                    <a:pt x="3099" y="1658"/>
                  </a:lnTo>
                  <a:lnTo>
                    <a:pt x="2963" y="1631"/>
                  </a:lnTo>
                  <a:close/>
                  <a:moveTo>
                    <a:pt x="544" y="0"/>
                  </a:moveTo>
                  <a:lnTo>
                    <a:pt x="408" y="27"/>
                  </a:lnTo>
                  <a:lnTo>
                    <a:pt x="299" y="55"/>
                  </a:lnTo>
                  <a:lnTo>
                    <a:pt x="218" y="82"/>
                  </a:lnTo>
                  <a:lnTo>
                    <a:pt x="136" y="163"/>
                  </a:lnTo>
                  <a:lnTo>
                    <a:pt x="82" y="218"/>
                  </a:lnTo>
                  <a:lnTo>
                    <a:pt x="28" y="326"/>
                  </a:lnTo>
                  <a:lnTo>
                    <a:pt x="1" y="435"/>
                  </a:lnTo>
                  <a:lnTo>
                    <a:pt x="1" y="544"/>
                  </a:lnTo>
                  <a:lnTo>
                    <a:pt x="1" y="3805"/>
                  </a:lnTo>
                  <a:lnTo>
                    <a:pt x="1" y="3941"/>
                  </a:lnTo>
                  <a:lnTo>
                    <a:pt x="28" y="4049"/>
                  </a:lnTo>
                  <a:lnTo>
                    <a:pt x="82" y="4131"/>
                  </a:lnTo>
                  <a:lnTo>
                    <a:pt x="136" y="4212"/>
                  </a:lnTo>
                  <a:lnTo>
                    <a:pt x="218" y="4267"/>
                  </a:lnTo>
                  <a:lnTo>
                    <a:pt x="299" y="4294"/>
                  </a:lnTo>
                  <a:lnTo>
                    <a:pt x="408" y="4321"/>
                  </a:lnTo>
                  <a:lnTo>
                    <a:pt x="544" y="4348"/>
                  </a:lnTo>
                  <a:lnTo>
                    <a:pt x="3234" y="4348"/>
                  </a:lnTo>
                  <a:lnTo>
                    <a:pt x="3370" y="4321"/>
                  </a:lnTo>
                  <a:lnTo>
                    <a:pt x="3479" y="4294"/>
                  </a:lnTo>
                  <a:lnTo>
                    <a:pt x="3560" y="4267"/>
                  </a:lnTo>
                  <a:lnTo>
                    <a:pt x="3642" y="4185"/>
                  </a:lnTo>
                  <a:lnTo>
                    <a:pt x="3696" y="4131"/>
                  </a:lnTo>
                  <a:lnTo>
                    <a:pt x="3751" y="4022"/>
                  </a:lnTo>
                  <a:lnTo>
                    <a:pt x="3778" y="3914"/>
                  </a:lnTo>
                  <a:lnTo>
                    <a:pt x="3778" y="3805"/>
                  </a:lnTo>
                  <a:lnTo>
                    <a:pt x="3778" y="3669"/>
                  </a:lnTo>
                  <a:lnTo>
                    <a:pt x="3751" y="3560"/>
                  </a:lnTo>
                  <a:lnTo>
                    <a:pt x="3696" y="3479"/>
                  </a:lnTo>
                  <a:lnTo>
                    <a:pt x="3642" y="3397"/>
                  </a:lnTo>
                  <a:lnTo>
                    <a:pt x="3560" y="3343"/>
                  </a:lnTo>
                  <a:lnTo>
                    <a:pt x="3479" y="3288"/>
                  </a:lnTo>
                  <a:lnTo>
                    <a:pt x="3343" y="3261"/>
                  </a:lnTo>
                  <a:lnTo>
                    <a:pt x="1088" y="3261"/>
                  </a:lnTo>
                  <a:lnTo>
                    <a:pt x="1088" y="1087"/>
                  </a:lnTo>
                  <a:lnTo>
                    <a:pt x="3370" y="1087"/>
                  </a:lnTo>
                  <a:lnTo>
                    <a:pt x="3479" y="1060"/>
                  </a:lnTo>
                  <a:lnTo>
                    <a:pt x="3560" y="1006"/>
                  </a:lnTo>
                  <a:lnTo>
                    <a:pt x="3642" y="951"/>
                  </a:lnTo>
                  <a:lnTo>
                    <a:pt x="3696" y="870"/>
                  </a:lnTo>
                  <a:lnTo>
                    <a:pt x="3751" y="788"/>
                  </a:lnTo>
                  <a:lnTo>
                    <a:pt x="3778" y="680"/>
                  </a:lnTo>
                  <a:lnTo>
                    <a:pt x="3778" y="544"/>
                  </a:lnTo>
                  <a:lnTo>
                    <a:pt x="3778" y="408"/>
                  </a:lnTo>
                  <a:lnTo>
                    <a:pt x="3751" y="326"/>
                  </a:lnTo>
                  <a:lnTo>
                    <a:pt x="3696" y="218"/>
                  </a:lnTo>
                  <a:lnTo>
                    <a:pt x="3642" y="163"/>
                  </a:lnTo>
                  <a:lnTo>
                    <a:pt x="3588" y="82"/>
                  </a:lnTo>
                  <a:lnTo>
                    <a:pt x="3479" y="55"/>
                  </a:lnTo>
                  <a:lnTo>
                    <a:pt x="3397" y="27"/>
                  </a:lnTo>
                  <a:lnTo>
                    <a:pt x="3262" y="27"/>
                  </a:lnTo>
                  <a:lnTo>
                    <a:pt x="544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2" name="Google Shape;3932;p34"/>
            <p:cNvSpPr/>
            <p:nvPr/>
          </p:nvSpPr>
          <p:spPr>
            <a:xfrm>
              <a:off x="1844175" y="1571750"/>
              <a:ext cx="94450" cy="108050"/>
            </a:xfrm>
            <a:custGeom>
              <a:avLst/>
              <a:gdLst/>
              <a:ahLst/>
              <a:cxnLst/>
              <a:rect l="l" t="t" r="r" b="b"/>
              <a:pathLst>
                <a:path w="3778" h="4322" extrusionOk="0">
                  <a:moveTo>
                    <a:pt x="408" y="0"/>
                  </a:moveTo>
                  <a:lnTo>
                    <a:pt x="299" y="28"/>
                  </a:lnTo>
                  <a:lnTo>
                    <a:pt x="218" y="55"/>
                  </a:lnTo>
                  <a:lnTo>
                    <a:pt x="136" y="136"/>
                  </a:lnTo>
                  <a:lnTo>
                    <a:pt x="82" y="191"/>
                  </a:lnTo>
                  <a:lnTo>
                    <a:pt x="28" y="299"/>
                  </a:lnTo>
                  <a:lnTo>
                    <a:pt x="0" y="408"/>
                  </a:lnTo>
                  <a:lnTo>
                    <a:pt x="0" y="517"/>
                  </a:lnTo>
                  <a:lnTo>
                    <a:pt x="0" y="3778"/>
                  </a:lnTo>
                  <a:lnTo>
                    <a:pt x="0" y="3887"/>
                  </a:lnTo>
                  <a:lnTo>
                    <a:pt x="28" y="3995"/>
                  </a:lnTo>
                  <a:lnTo>
                    <a:pt x="82" y="4104"/>
                  </a:lnTo>
                  <a:lnTo>
                    <a:pt x="136" y="4185"/>
                  </a:lnTo>
                  <a:lnTo>
                    <a:pt x="218" y="4240"/>
                  </a:lnTo>
                  <a:lnTo>
                    <a:pt x="299" y="4267"/>
                  </a:lnTo>
                  <a:lnTo>
                    <a:pt x="408" y="4294"/>
                  </a:lnTo>
                  <a:lnTo>
                    <a:pt x="544" y="4321"/>
                  </a:lnTo>
                  <a:lnTo>
                    <a:pt x="680" y="4294"/>
                  </a:lnTo>
                  <a:lnTo>
                    <a:pt x="788" y="4267"/>
                  </a:lnTo>
                  <a:lnTo>
                    <a:pt x="870" y="4240"/>
                  </a:lnTo>
                  <a:lnTo>
                    <a:pt x="952" y="4185"/>
                  </a:lnTo>
                  <a:lnTo>
                    <a:pt x="1006" y="4104"/>
                  </a:lnTo>
                  <a:lnTo>
                    <a:pt x="1060" y="3995"/>
                  </a:lnTo>
                  <a:lnTo>
                    <a:pt x="1087" y="3887"/>
                  </a:lnTo>
                  <a:lnTo>
                    <a:pt x="1087" y="3778"/>
                  </a:lnTo>
                  <a:lnTo>
                    <a:pt x="1087" y="1060"/>
                  </a:lnTo>
                  <a:lnTo>
                    <a:pt x="2283" y="1060"/>
                  </a:lnTo>
                  <a:lnTo>
                    <a:pt x="2446" y="1087"/>
                  </a:lnTo>
                  <a:lnTo>
                    <a:pt x="2582" y="1142"/>
                  </a:lnTo>
                  <a:lnTo>
                    <a:pt x="2664" y="1223"/>
                  </a:lnTo>
                  <a:lnTo>
                    <a:pt x="2691" y="1332"/>
                  </a:lnTo>
                  <a:lnTo>
                    <a:pt x="2664" y="1468"/>
                  </a:lnTo>
                  <a:lnTo>
                    <a:pt x="2582" y="1549"/>
                  </a:lnTo>
                  <a:lnTo>
                    <a:pt x="2473" y="1577"/>
                  </a:lnTo>
                  <a:lnTo>
                    <a:pt x="2283" y="1604"/>
                  </a:lnTo>
                  <a:lnTo>
                    <a:pt x="1767" y="1604"/>
                  </a:lnTo>
                  <a:lnTo>
                    <a:pt x="1658" y="1631"/>
                  </a:lnTo>
                  <a:lnTo>
                    <a:pt x="1549" y="1685"/>
                  </a:lnTo>
                  <a:lnTo>
                    <a:pt x="1495" y="1740"/>
                  </a:lnTo>
                  <a:lnTo>
                    <a:pt x="1414" y="1821"/>
                  </a:lnTo>
                  <a:lnTo>
                    <a:pt x="1386" y="1903"/>
                  </a:lnTo>
                  <a:lnTo>
                    <a:pt x="1359" y="2011"/>
                  </a:lnTo>
                  <a:lnTo>
                    <a:pt x="1359" y="2147"/>
                  </a:lnTo>
                  <a:lnTo>
                    <a:pt x="1359" y="2283"/>
                  </a:lnTo>
                  <a:lnTo>
                    <a:pt x="1414" y="2419"/>
                  </a:lnTo>
                  <a:lnTo>
                    <a:pt x="1495" y="2555"/>
                  </a:lnTo>
                  <a:lnTo>
                    <a:pt x="1631" y="2691"/>
                  </a:lnTo>
                  <a:lnTo>
                    <a:pt x="2691" y="4050"/>
                  </a:lnTo>
                  <a:lnTo>
                    <a:pt x="2827" y="4158"/>
                  </a:lnTo>
                  <a:lnTo>
                    <a:pt x="2963" y="4240"/>
                  </a:lnTo>
                  <a:lnTo>
                    <a:pt x="3098" y="4294"/>
                  </a:lnTo>
                  <a:lnTo>
                    <a:pt x="3234" y="4321"/>
                  </a:lnTo>
                  <a:lnTo>
                    <a:pt x="3370" y="4294"/>
                  </a:lnTo>
                  <a:lnTo>
                    <a:pt x="3479" y="4267"/>
                  </a:lnTo>
                  <a:lnTo>
                    <a:pt x="3560" y="4240"/>
                  </a:lnTo>
                  <a:lnTo>
                    <a:pt x="3642" y="4185"/>
                  </a:lnTo>
                  <a:lnTo>
                    <a:pt x="3696" y="4104"/>
                  </a:lnTo>
                  <a:lnTo>
                    <a:pt x="3751" y="3995"/>
                  </a:lnTo>
                  <a:lnTo>
                    <a:pt x="3778" y="3887"/>
                  </a:lnTo>
                  <a:lnTo>
                    <a:pt x="3778" y="3778"/>
                  </a:lnTo>
                  <a:lnTo>
                    <a:pt x="3778" y="3642"/>
                  </a:lnTo>
                  <a:lnTo>
                    <a:pt x="3751" y="3533"/>
                  </a:lnTo>
                  <a:lnTo>
                    <a:pt x="3696" y="3425"/>
                  </a:lnTo>
                  <a:lnTo>
                    <a:pt x="3615" y="3343"/>
                  </a:lnTo>
                  <a:lnTo>
                    <a:pt x="2963" y="2664"/>
                  </a:lnTo>
                  <a:lnTo>
                    <a:pt x="3153" y="2636"/>
                  </a:lnTo>
                  <a:lnTo>
                    <a:pt x="3316" y="2582"/>
                  </a:lnTo>
                  <a:lnTo>
                    <a:pt x="3452" y="2446"/>
                  </a:lnTo>
                  <a:lnTo>
                    <a:pt x="3588" y="2283"/>
                  </a:lnTo>
                  <a:lnTo>
                    <a:pt x="3669" y="2066"/>
                  </a:lnTo>
                  <a:lnTo>
                    <a:pt x="3723" y="1848"/>
                  </a:lnTo>
                  <a:lnTo>
                    <a:pt x="3778" y="1604"/>
                  </a:lnTo>
                  <a:lnTo>
                    <a:pt x="3778" y="1332"/>
                  </a:lnTo>
                  <a:lnTo>
                    <a:pt x="3751" y="1087"/>
                  </a:lnTo>
                  <a:lnTo>
                    <a:pt x="3669" y="843"/>
                  </a:lnTo>
                  <a:lnTo>
                    <a:pt x="3560" y="598"/>
                  </a:lnTo>
                  <a:lnTo>
                    <a:pt x="3370" y="408"/>
                  </a:lnTo>
                  <a:lnTo>
                    <a:pt x="3153" y="218"/>
                  </a:lnTo>
                  <a:lnTo>
                    <a:pt x="2935" y="82"/>
                  </a:lnTo>
                  <a:lnTo>
                    <a:pt x="2691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3" name="Google Shape;3933;p34"/>
            <p:cNvSpPr/>
            <p:nvPr/>
          </p:nvSpPr>
          <p:spPr>
            <a:xfrm>
              <a:off x="1952200" y="1571750"/>
              <a:ext cx="27200" cy="108050"/>
            </a:xfrm>
            <a:custGeom>
              <a:avLst/>
              <a:gdLst/>
              <a:ahLst/>
              <a:cxnLst/>
              <a:rect l="l" t="t" r="r" b="b"/>
              <a:pathLst>
                <a:path w="1088" h="4322" extrusionOk="0">
                  <a:moveTo>
                    <a:pt x="408" y="0"/>
                  </a:moveTo>
                  <a:lnTo>
                    <a:pt x="299" y="28"/>
                  </a:lnTo>
                  <a:lnTo>
                    <a:pt x="218" y="55"/>
                  </a:lnTo>
                  <a:lnTo>
                    <a:pt x="136" y="136"/>
                  </a:lnTo>
                  <a:lnTo>
                    <a:pt x="82" y="191"/>
                  </a:lnTo>
                  <a:lnTo>
                    <a:pt x="27" y="299"/>
                  </a:lnTo>
                  <a:lnTo>
                    <a:pt x="0" y="408"/>
                  </a:lnTo>
                  <a:lnTo>
                    <a:pt x="0" y="517"/>
                  </a:lnTo>
                  <a:lnTo>
                    <a:pt x="0" y="3778"/>
                  </a:lnTo>
                  <a:lnTo>
                    <a:pt x="0" y="3887"/>
                  </a:lnTo>
                  <a:lnTo>
                    <a:pt x="27" y="3995"/>
                  </a:lnTo>
                  <a:lnTo>
                    <a:pt x="82" y="4104"/>
                  </a:lnTo>
                  <a:lnTo>
                    <a:pt x="136" y="4185"/>
                  </a:lnTo>
                  <a:lnTo>
                    <a:pt x="218" y="4240"/>
                  </a:lnTo>
                  <a:lnTo>
                    <a:pt x="299" y="4294"/>
                  </a:lnTo>
                  <a:lnTo>
                    <a:pt x="408" y="4321"/>
                  </a:lnTo>
                  <a:lnTo>
                    <a:pt x="680" y="4321"/>
                  </a:lnTo>
                  <a:lnTo>
                    <a:pt x="788" y="4294"/>
                  </a:lnTo>
                  <a:lnTo>
                    <a:pt x="870" y="4240"/>
                  </a:lnTo>
                  <a:lnTo>
                    <a:pt x="951" y="4185"/>
                  </a:lnTo>
                  <a:lnTo>
                    <a:pt x="1006" y="4104"/>
                  </a:lnTo>
                  <a:lnTo>
                    <a:pt x="1060" y="3995"/>
                  </a:lnTo>
                  <a:lnTo>
                    <a:pt x="1087" y="3887"/>
                  </a:lnTo>
                  <a:lnTo>
                    <a:pt x="1087" y="3778"/>
                  </a:lnTo>
                  <a:lnTo>
                    <a:pt x="1087" y="517"/>
                  </a:lnTo>
                  <a:lnTo>
                    <a:pt x="1087" y="408"/>
                  </a:lnTo>
                  <a:lnTo>
                    <a:pt x="1060" y="299"/>
                  </a:lnTo>
                  <a:lnTo>
                    <a:pt x="1006" y="191"/>
                  </a:lnTo>
                  <a:lnTo>
                    <a:pt x="951" y="136"/>
                  </a:lnTo>
                  <a:lnTo>
                    <a:pt x="870" y="55"/>
                  </a:lnTo>
                  <a:lnTo>
                    <a:pt x="788" y="28"/>
                  </a:lnTo>
                  <a:lnTo>
                    <a:pt x="653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4" name="Google Shape;3934;p34"/>
            <p:cNvSpPr/>
            <p:nvPr/>
          </p:nvSpPr>
          <p:spPr>
            <a:xfrm>
              <a:off x="1992275" y="1571075"/>
              <a:ext cx="95150" cy="108725"/>
            </a:xfrm>
            <a:custGeom>
              <a:avLst/>
              <a:gdLst/>
              <a:ahLst/>
              <a:cxnLst/>
              <a:rect l="l" t="t" r="r" b="b"/>
              <a:pathLst>
                <a:path w="3806" h="4349" extrusionOk="0">
                  <a:moveTo>
                    <a:pt x="1903" y="1631"/>
                  </a:moveTo>
                  <a:lnTo>
                    <a:pt x="1767" y="1658"/>
                  </a:lnTo>
                  <a:lnTo>
                    <a:pt x="1658" y="1685"/>
                  </a:lnTo>
                  <a:lnTo>
                    <a:pt x="1577" y="1712"/>
                  </a:lnTo>
                  <a:lnTo>
                    <a:pt x="1495" y="1767"/>
                  </a:lnTo>
                  <a:lnTo>
                    <a:pt x="1441" y="1848"/>
                  </a:lnTo>
                  <a:lnTo>
                    <a:pt x="1387" y="1957"/>
                  </a:lnTo>
                  <a:lnTo>
                    <a:pt x="1359" y="2066"/>
                  </a:lnTo>
                  <a:lnTo>
                    <a:pt x="1359" y="2174"/>
                  </a:lnTo>
                  <a:lnTo>
                    <a:pt x="1359" y="2310"/>
                  </a:lnTo>
                  <a:lnTo>
                    <a:pt x="1387" y="2419"/>
                  </a:lnTo>
                  <a:lnTo>
                    <a:pt x="1441" y="2528"/>
                  </a:lnTo>
                  <a:lnTo>
                    <a:pt x="1495" y="2582"/>
                  </a:lnTo>
                  <a:lnTo>
                    <a:pt x="1577" y="2636"/>
                  </a:lnTo>
                  <a:lnTo>
                    <a:pt x="1658" y="2691"/>
                  </a:lnTo>
                  <a:lnTo>
                    <a:pt x="1767" y="2718"/>
                  </a:lnTo>
                  <a:lnTo>
                    <a:pt x="3099" y="2718"/>
                  </a:lnTo>
                  <a:lnTo>
                    <a:pt x="3207" y="2691"/>
                  </a:lnTo>
                  <a:lnTo>
                    <a:pt x="3316" y="2636"/>
                  </a:lnTo>
                  <a:lnTo>
                    <a:pt x="3370" y="2582"/>
                  </a:lnTo>
                  <a:lnTo>
                    <a:pt x="3452" y="2500"/>
                  </a:lnTo>
                  <a:lnTo>
                    <a:pt x="3479" y="2419"/>
                  </a:lnTo>
                  <a:lnTo>
                    <a:pt x="3506" y="2310"/>
                  </a:lnTo>
                  <a:lnTo>
                    <a:pt x="3533" y="2174"/>
                  </a:lnTo>
                  <a:lnTo>
                    <a:pt x="3506" y="2066"/>
                  </a:lnTo>
                  <a:lnTo>
                    <a:pt x="3479" y="1957"/>
                  </a:lnTo>
                  <a:lnTo>
                    <a:pt x="3452" y="1848"/>
                  </a:lnTo>
                  <a:lnTo>
                    <a:pt x="3398" y="1767"/>
                  </a:lnTo>
                  <a:lnTo>
                    <a:pt x="3316" y="1712"/>
                  </a:lnTo>
                  <a:lnTo>
                    <a:pt x="3207" y="1685"/>
                  </a:lnTo>
                  <a:lnTo>
                    <a:pt x="3099" y="1658"/>
                  </a:lnTo>
                  <a:lnTo>
                    <a:pt x="2990" y="1631"/>
                  </a:lnTo>
                  <a:close/>
                  <a:moveTo>
                    <a:pt x="544" y="0"/>
                  </a:moveTo>
                  <a:lnTo>
                    <a:pt x="435" y="27"/>
                  </a:lnTo>
                  <a:lnTo>
                    <a:pt x="327" y="55"/>
                  </a:lnTo>
                  <a:lnTo>
                    <a:pt x="218" y="82"/>
                  </a:lnTo>
                  <a:lnTo>
                    <a:pt x="137" y="163"/>
                  </a:lnTo>
                  <a:lnTo>
                    <a:pt x="82" y="218"/>
                  </a:lnTo>
                  <a:lnTo>
                    <a:pt x="55" y="326"/>
                  </a:lnTo>
                  <a:lnTo>
                    <a:pt x="28" y="435"/>
                  </a:lnTo>
                  <a:lnTo>
                    <a:pt x="1" y="544"/>
                  </a:lnTo>
                  <a:lnTo>
                    <a:pt x="1" y="3805"/>
                  </a:lnTo>
                  <a:lnTo>
                    <a:pt x="28" y="3941"/>
                  </a:lnTo>
                  <a:lnTo>
                    <a:pt x="55" y="4049"/>
                  </a:lnTo>
                  <a:lnTo>
                    <a:pt x="82" y="4131"/>
                  </a:lnTo>
                  <a:lnTo>
                    <a:pt x="137" y="4212"/>
                  </a:lnTo>
                  <a:lnTo>
                    <a:pt x="218" y="4267"/>
                  </a:lnTo>
                  <a:lnTo>
                    <a:pt x="327" y="4294"/>
                  </a:lnTo>
                  <a:lnTo>
                    <a:pt x="435" y="4321"/>
                  </a:lnTo>
                  <a:lnTo>
                    <a:pt x="544" y="4348"/>
                  </a:lnTo>
                  <a:lnTo>
                    <a:pt x="3262" y="4348"/>
                  </a:lnTo>
                  <a:lnTo>
                    <a:pt x="3370" y="4321"/>
                  </a:lnTo>
                  <a:lnTo>
                    <a:pt x="3479" y="4294"/>
                  </a:lnTo>
                  <a:lnTo>
                    <a:pt x="3588" y="4267"/>
                  </a:lnTo>
                  <a:lnTo>
                    <a:pt x="3642" y="4185"/>
                  </a:lnTo>
                  <a:lnTo>
                    <a:pt x="3724" y="4131"/>
                  </a:lnTo>
                  <a:lnTo>
                    <a:pt x="3751" y="4022"/>
                  </a:lnTo>
                  <a:lnTo>
                    <a:pt x="3778" y="3914"/>
                  </a:lnTo>
                  <a:lnTo>
                    <a:pt x="3778" y="3805"/>
                  </a:lnTo>
                  <a:lnTo>
                    <a:pt x="3778" y="3669"/>
                  </a:lnTo>
                  <a:lnTo>
                    <a:pt x="3751" y="3560"/>
                  </a:lnTo>
                  <a:lnTo>
                    <a:pt x="3724" y="3479"/>
                  </a:lnTo>
                  <a:lnTo>
                    <a:pt x="3642" y="3397"/>
                  </a:lnTo>
                  <a:lnTo>
                    <a:pt x="3588" y="3343"/>
                  </a:lnTo>
                  <a:lnTo>
                    <a:pt x="3479" y="3288"/>
                  </a:lnTo>
                  <a:lnTo>
                    <a:pt x="3370" y="3261"/>
                  </a:lnTo>
                  <a:lnTo>
                    <a:pt x="1088" y="3261"/>
                  </a:lnTo>
                  <a:lnTo>
                    <a:pt x="1088" y="1087"/>
                  </a:lnTo>
                  <a:lnTo>
                    <a:pt x="3370" y="1087"/>
                  </a:lnTo>
                  <a:lnTo>
                    <a:pt x="3479" y="1060"/>
                  </a:lnTo>
                  <a:lnTo>
                    <a:pt x="3588" y="1006"/>
                  </a:lnTo>
                  <a:lnTo>
                    <a:pt x="3669" y="951"/>
                  </a:lnTo>
                  <a:lnTo>
                    <a:pt x="3724" y="870"/>
                  </a:lnTo>
                  <a:lnTo>
                    <a:pt x="3751" y="788"/>
                  </a:lnTo>
                  <a:lnTo>
                    <a:pt x="3778" y="680"/>
                  </a:lnTo>
                  <a:lnTo>
                    <a:pt x="3805" y="544"/>
                  </a:lnTo>
                  <a:lnTo>
                    <a:pt x="3778" y="408"/>
                  </a:lnTo>
                  <a:lnTo>
                    <a:pt x="3751" y="326"/>
                  </a:lnTo>
                  <a:lnTo>
                    <a:pt x="3724" y="218"/>
                  </a:lnTo>
                  <a:lnTo>
                    <a:pt x="3669" y="163"/>
                  </a:lnTo>
                  <a:lnTo>
                    <a:pt x="3588" y="82"/>
                  </a:lnTo>
                  <a:lnTo>
                    <a:pt x="3506" y="55"/>
                  </a:lnTo>
                  <a:lnTo>
                    <a:pt x="3398" y="27"/>
                  </a:lnTo>
                  <a:lnTo>
                    <a:pt x="3289" y="27"/>
                  </a:lnTo>
                  <a:lnTo>
                    <a:pt x="544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5" name="Google Shape;3935;p34"/>
            <p:cNvSpPr/>
            <p:nvPr/>
          </p:nvSpPr>
          <p:spPr>
            <a:xfrm>
              <a:off x="2100300" y="1571750"/>
              <a:ext cx="95150" cy="108050"/>
            </a:xfrm>
            <a:custGeom>
              <a:avLst/>
              <a:gdLst/>
              <a:ahLst/>
              <a:cxnLst/>
              <a:rect l="l" t="t" r="r" b="b"/>
              <a:pathLst>
                <a:path w="3806" h="4322" extrusionOk="0">
                  <a:moveTo>
                    <a:pt x="490" y="0"/>
                  </a:moveTo>
                  <a:lnTo>
                    <a:pt x="354" y="28"/>
                  </a:lnTo>
                  <a:lnTo>
                    <a:pt x="245" y="55"/>
                  </a:lnTo>
                  <a:lnTo>
                    <a:pt x="164" y="109"/>
                  </a:lnTo>
                  <a:lnTo>
                    <a:pt x="109" y="191"/>
                  </a:lnTo>
                  <a:lnTo>
                    <a:pt x="55" y="272"/>
                  </a:lnTo>
                  <a:lnTo>
                    <a:pt x="28" y="354"/>
                  </a:lnTo>
                  <a:lnTo>
                    <a:pt x="1" y="462"/>
                  </a:lnTo>
                  <a:lnTo>
                    <a:pt x="1" y="3832"/>
                  </a:lnTo>
                  <a:lnTo>
                    <a:pt x="28" y="3941"/>
                  </a:lnTo>
                  <a:lnTo>
                    <a:pt x="55" y="4050"/>
                  </a:lnTo>
                  <a:lnTo>
                    <a:pt x="109" y="4131"/>
                  </a:lnTo>
                  <a:lnTo>
                    <a:pt x="164" y="4185"/>
                  </a:lnTo>
                  <a:lnTo>
                    <a:pt x="245" y="4240"/>
                  </a:lnTo>
                  <a:lnTo>
                    <a:pt x="354" y="4267"/>
                  </a:lnTo>
                  <a:lnTo>
                    <a:pt x="490" y="4294"/>
                  </a:lnTo>
                  <a:lnTo>
                    <a:pt x="626" y="4321"/>
                  </a:lnTo>
                  <a:lnTo>
                    <a:pt x="734" y="4294"/>
                  </a:lnTo>
                  <a:lnTo>
                    <a:pt x="843" y="4267"/>
                  </a:lnTo>
                  <a:lnTo>
                    <a:pt x="897" y="4240"/>
                  </a:lnTo>
                  <a:lnTo>
                    <a:pt x="979" y="4185"/>
                  </a:lnTo>
                  <a:lnTo>
                    <a:pt x="1033" y="4131"/>
                  </a:lnTo>
                  <a:lnTo>
                    <a:pt x="1060" y="4050"/>
                  </a:lnTo>
                  <a:lnTo>
                    <a:pt x="1088" y="3941"/>
                  </a:lnTo>
                  <a:lnTo>
                    <a:pt x="1088" y="3832"/>
                  </a:lnTo>
                  <a:lnTo>
                    <a:pt x="1088" y="2039"/>
                  </a:lnTo>
                  <a:lnTo>
                    <a:pt x="2718" y="4077"/>
                  </a:lnTo>
                  <a:lnTo>
                    <a:pt x="2827" y="4185"/>
                  </a:lnTo>
                  <a:lnTo>
                    <a:pt x="2908" y="4240"/>
                  </a:lnTo>
                  <a:lnTo>
                    <a:pt x="3044" y="4294"/>
                  </a:lnTo>
                  <a:lnTo>
                    <a:pt x="3180" y="4321"/>
                  </a:lnTo>
                  <a:lnTo>
                    <a:pt x="3316" y="4294"/>
                  </a:lnTo>
                  <a:lnTo>
                    <a:pt x="3452" y="4267"/>
                  </a:lnTo>
                  <a:lnTo>
                    <a:pt x="3561" y="4240"/>
                  </a:lnTo>
                  <a:lnTo>
                    <a:pt x="3642" y="4185"/>
                  </a:lnTo>
                  <a:lnTo>
                    <a:pt x="3696" y="4131"/>
                  </a:lnTo>
                  <a:lnTo>
                    <a:pt x="3751" y="4050"/>
                  </a:lnTo>
                  <a:lnTo>
                    <a:pt x="3778" y="3941"/>
                  </a:lnTo>
                  <a:lnTo>
                    <a:pt x="3805" y="3832"/>
                  </a:lnTo>
                  <a:lnTo>
                    <a:pt x="3778" y="490"/>
                  </a:lnTo>
                  <a:lnTo>
                    <a:pt x="3778" y="354"/>
                  </a:lnTo>
                  <a:lnTo>
                    <a:pt x="3751" y="272"/>
                  </a:lnTo>
                  <a:lnTo>
                    <a:pt x="3696" y="191"/>
                  </a:lnTo>
                  <a:lnTo>
                    <a:pt x="3642" y="109"/>
                  </a:lnTo>
                  <a:lnTo>
                    <a:pt x="3533" y="55"/>
                  </a:lnTo>
                  <a:lnTo>
                    <a:pt x="3452" y="28"/>
                  </a:lnTo>
                  <a:lnTo>
                    <a:pt x="3316" y="0"/>
                  </a:lnTo>
                  <a:lnTo>
                    <a:pt x="3071" y="0"/>
                  </a:lnTo>
                  <a:lnTo>
                    <a:pt x="2990" y="28"/>
                  </a:lnTo>
                  <a:lnTo>
                    <a:pt x="2908" y="55"/>
                  </a:lnTo>
                  <a:lnTo>
                    <a:pt x="2827" y="109"/>
                  </a:lnTo>
                  <a:lnTo>
                    <a:pt x="2772" y="191"/>
                  </a:lnTo>
                  <a:lnTo>
                    <a:pt x="2745" y="272"/>
                  </a:lnTo>
                  <a:lnTo>
                    <a:pt x="2718" y="462"/>
                  </a:lnTo>
                  <a:lnTo>
                    <a:pt x="2718" y="2283"/>
                  </a:lnTo>
                  <a:lnTo>
                    <a:pt x="1088" y="218"/>
                  </a:lnTo>
                  <a:lnTo>
                    <a:pt x="1006" y="136"/>
                  </a:lnTo>
                  <a:lnTo>
                    <a:pt x="897" y="55"/>
                  </a:lnTo>
                  <a:lnTo>
                    <a:pt x="761" y="28"/>
                  </a:lnTo>
                  <a:lnTo>
                    <a:pt x="626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6" name="Google Shape;3936;p34"/>
            <p:cNvSpPr/>
            <p:nvPr/>
          </p:nvSpPr>
          <p:spPr>
            <a:xfrm>
              <a:off x="2208325" y="1571750"/>
              <a:ext cx="95125" cy="108050"/>
            </a:xfrm>
            <a:custGeom>
              <a:avLst/>
              <a:gdLst/>
              <a:ahLst/>
              <a:cxnLst/>
              <a:rect l="l" t="t" r="r" b="b"/>
              <a:pathLst>
                <a:path w="3805" h="4322" extrusionOk="0">
                  <a:moveTo>
                    <a:pt x="1903" y="0"/>
                  </a:moveTo>
                  <a:lnTo>
                    <a:pt x="1658" y="28"/>
                  </a:lnTo>
                  <a:lnTo>
                    <a:pt x="1441" y="55"/>
                  </a:lnTo>
                  <a:lnTo>
                    <a:pt x="1223" y="109"/>
                  </a:lnTo>
                  <a:lnTo>
                    <a:pt x="1033" y="191"/>
                  </a:lnTo>
                  <a:lnTo>
                    <a:pt x="870" y="299"/>
                  </a:lnTo>
                  <a:lnTo>
                    <a:pt x="707" y="408"/>
                  </a:lnTo>
                  <a:lnTo>
                    <a:pt x="544" y="517"/>
                  </a:lnTo>
                  <a:lnTo>
                    <a:pt x="435" y="680"/>
                  </a:lnTo>
                  <a:lnTo>
                    <a:pt x="327" y="843"/>
                  </a:lnTo>
                  <a:lnTo>
                    <a:pt x="218" y="1006"/>
                  </a:lnTo>
                  <a:lnTo>
                    <a:pt x="136" y="1196"/>
                  </a:lnTo>
                  <a:lnTo>
                    <a:pt x="82" y="1414"/>
                  </a:lnTo>
                  <a:lnTo>
                    <a:pt x="55" y="1631"/>
                  </a:lnTo>
                  <a:lnTo>
                    <a:pt x="28" y="1876"/>
                  </a:lnTo>
                  <a:lnTo>
                    <a:pt x="0" y="2147"/>
                  </a:lnTo>
                  <a:lnTo>
                    <a:pt x="28" y="2419"/>
                  </a:lnTo>
                  <a:lnTo>
                    <a:pt x="55" y="2664"/>
                  </a:lnTo>
                  <a:lnTo>
                    <a:pt x="82" y="2881"/>
                  </a:lnTo>
                  <a:lnTo>
                    <a:pt x="163" y="3098"/>
                  </a:lnTo>
                  <a:lnTo>
                    <a:pt x="218" y="3289"/>
                  </a:lnTo>
                  <a:lnTo>
                    <a:pt x="327" y="3452"/>
                  </a:lnTo>
                  <a:lnTo>
                    <a:pt x="435" y="3615"/>
                  </a:lnTo>
                  <a:lnTo>
                    <a:pt x="544" y="3778"/>
                  </a:lnTo>
                  <a:lnTo>
                    <a:pt x="707" y="3887"/>
                  </a:lnTo>
                  <a:lnTo>
                    <a:pt x="870" y="3995"/>
                  </a:lnTo>
                  <a:lnTo>
                    <a:pt x="1033" y="4104"/>
                  </a:lnTo>
                  <a:lnTo>
                    <a:pt x="1223" y="4185"/>
                  </a:lnTo>
                  <a:lnTo>
                    <a:pt x="1441" y="4240"/>
                  </a:lnTo>
                  <a:lnTo>
                    <a:pt x="1658" y="4267"/>
                  </a:lnTo>
                  <a:lnTo>
                    <a:pt x="1930" y="4294"/>
                  </a:lnTo>
                  <a:lnTo>
                    <a:pt x="2174" y="4321"/>
                  </a:lnTo>
                  <a:lnTo>
                    <a:pt x="3261" y="4321"/>
                  </a:lnTo>
                  <a:lnTo>
                    <a:pt x="3397" y="4294"/>
                  </a:lnTo>
                  <a:lnTo>
                    <a:pt x="3506" y="4267"/>
                  </a:lnTo>
                  <a:lnTo>
                    <a:pt x="3588" y="4240"/>
                  </a:lnTo>
                  <a:lnTo>
                    <a:pt x="3669" y="4158"/>
                  </a:lnTo>
                  <a:lnTo>
                    <a:pt x="3723" y="4104"/>
                  </a:lnTo>
                  <a:lnTo>
                    <a:pt x="3751" y="3995"/>
                  </a:lnTo>
                  <a:lnTo>
                    <a:pt x="3778" y="3887"/>
                  </a:lnTo>
                  <a:lnTo>
                    <a:pt x="3805" y="3778"/>
                  </a:lnTo>
                  <a:lnTo>
                    <a:pt x="3778" y="3642"/>
                  </a:lnTo>
                  <a:lnTo>
                    <a:pt x="3751" y="3533"/>
                  </a:lnTo>
                  <a:lnTo>
                    <a:pt x="3723" y="3452"/>
                  </a:lnTo>
                  <a:lnTo>
                    <a:pt x="3669" y="3370"/>
                  </a:lnTo>
                  <a:lnTo>
                    <a:pt x="3588" y="3316"/>
                  </a:lnTo>
                  <a:lnTo>
                    <a:pt x="3479" y="3261"/>
                  </a:lnTo>
                  <a:lnTo>
                    <a:pt x="3370" y="3234"/>
                  </a:lnTo>
                  <a:lnTo>
                    <a:pt x="2174" y="3234"/>
                  </a:lnTo>
                  <a:lnTo>
                    <a:pt x="1930" y="3207"/>
                  </a:lnTo>
                  <a:lnTo>
                    <a:pt x="1712" y="3153"/>
                  </a:lnTo>
                  <a:lnTo>
                    <a:pt x="1522" y="3071"/>
                  </a:lnTo>
                  <a:lnTo>
                    <a:pt x="1359" y="2963"/>
                  </a:lnTo>
                  <a:lnTo>
                    <a:pt x="1251" y="2800"/>
                  </a:lnTo>
                  <a:lnTo>
                    <a:pt x="1169" y="2609"/>
                  </a:lnTo>
                  <a:lnTo>
                    <a:pt x="1115" y="2392"/>
                  </a:lnTo>
                  <a:lnTo>
                    <a:pt x="1087" y="2147"/>
                  </a:lnTo>
                  <a:lnTo>
                    <a:pt x="1115" y="1903"/>
                  </a:lnTo>
                  <a:lnTo>
                    <a:pt x="1169" y="1685"/>
                  </a:lnTo>
                  <a:lnTo>
                    <a:pt x="1251" y="1495"/>
                  </a:lnTo>
                  <a:lnTo>
                    <a:pt x="1359" y="1332"/>
                  </a:lnTo>
                  <a:lnTo>
                    <a:pt x="1522" y="1223"/>
                  </a:lnTo>
                  <a:lnTo>
                    <a:pt x="1712" y="1142"/>
                  </a:lnTo>
                  <a:lnTo>
                    <a:pt x="1930" y="1087"/>
                  </a:lnTo>
                  <a:lnTo>
                    <a:pt x="2174" y="1060"/>
                  </a:lnTo>
                  <a:lnTo>
                    <a:pt x="3370" y="1060"/>
                  </a:lnTo>
                  <a:lnTo>
                    <a:pt x="3479" y="1033"/>
                  </a:lnTo>
                  <a:lnTo>
                    <a:pt x="3588" y="1006"/>
                  </a:lnTo>
                  <a:lnTo>
                    <a:pt x="3669" y="924"/>
                  </a:lnTo>
                  <a:lnTo>
                    <a:pt x="3723" y="870"/>
                  </a:lnTo>
                  <a:lnTo>
                    <a:pt x="3751" y="761"/>
                  </a:lnTo>
                  <a:lnTo>
                    <a:pt x="3778" y="653"/>
                  </a:lnTo>
                  <a:lnTo>
                    <a:pt x="3805" y="517"/>
                  </a:lnTo>
                  <a:lnTo>
                    <a:pt x="3778" y="408"/>
                  </a:lnTo>
                  <a:lnTo>
                    <a:pt x="3751" y="299"/>
                  </a:lnTo>
                  <a:lnTo>
                    <a:pt x="3723" y="191"/>
                  </a:lnTo>
                  <a:lnTo>
                    <a:pt x="3669" y="136"/>
                  </a:lnTo>
                  <a:lnTo>
                    <a:pt x="3588" y="82"/>
                  </a:lnTo>
                  <a:lnTo>
                    <a:pt x="3479" y="28"/>
                  </a:lnTo>
                  <a:lnTo>
                    <a:pt x="3370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7" name="Google Shape;3937;p34"/>
            <p:cNvSpPr/>
            <p:nvPr/>
          </p:nvSpPr>
          <p:spPr>
            <a:xfrm>
              <a:off x="2317025" y="1571750"/>
              <a:ext cx="26525" cy="108050"/>
            </a:xfrm>
            <a:custGeom>
              <a:avLst/>
              <a:gdLst/>
              <a:ahLst/>
              <a:cxnLst/>
              <a:rect l="l" t="t" r="r" b="b"/>
              <a:pathLst>
                <a:path w="1061" h="4322" extrusionOk="0">
                  <a:moveTo>
                    <a:pt x="408" y="0"/>
                  </a:moveTo>
                  <a:lnTo>
                    <a:pt x="299" y="28"/>
                  </a:lnTo>
                  <a:lnTo>
                    <a:pt x="191" y="55"/>
                  </a:lnTo>
                  <a:lnTo>
                    <a:pt x="109" y="136"/>
                  </a:lnTo>
                  <a:lnTo>
                    <a:pt x="55" y="191"/>
                  </a:lnTo>
                  <a:lnTo>
                    <a:pt x="28" y="299"/>
                  </a:lnTo>
                  <a:lnTo>
                    <a:pt x="1" y="408"/>
                  </a:lnTo>
                  <a:lnTo>
                    <a:pt x="1" y="517"/>
                  </a:lnTo>
                  <a:lnTo>
                    <a:pt x="1" y="3778"/>
                  </a:lnTo>
                  <a:lnTo>
                    <a:pt x="1" y="3887"/>
                  </a:lnTo>
                  <a:lnTo>
                    <a:pt x="28" y="3995"/>
                  </a:lnTo>
                  <a:lnTo>
                    <a:pt x="55" y="4104"/>
                  </a:lnTo>
                  <a:lnTo>
                    <a:pt x="136" y="4185"/>
                  </a:lnTo>
                  <a:lnTo>
                    <a:pt x="191" y="4240"/>
                  </a:lnTo>
                  <a:lnTo>
                    <a:pt x="299" y="4294"/>
                  </a:lnTo>
                  <a:lnTo>
                    <a:pt x="408" y="4321"/>
                  </a:lnTo>
                  <a:lnTo>
                    <a:pt x="653" y="4321"/>
                  </a:lnTo>
                  <a:lnTo>
                    <a:pt x="761" y="4294"/>
                  </a:lnTo>
                  <a:lnTo>
                    <a:pt x="870" y="4240"/>
                  </a:lnTo>
                  <a:lnTo>
                    <a:pt x="924" y="4185"/>
                  </a:lnTo>
                  <a:lnTo>
                    <a:pt x="1006" y="4104"/>
                  </a:lnTo>
                  <a:lnTo>
                    <a:pt x="1033" y="3995"/>
                  </a:lnTo>
                  <a:lnTo>
                    <a:pt x="1060" y="3887"/>
                  </a:lnTo>
                  <a:lnTo>
                    <a:pt x="1060" y="3778"/>
                  </a:lnTo>
                  <a:lnTo>
                    <a:pt x="1060" y="517"/>
                  </a:lnTo>
                  <a:lnTo>
                    <a:pt x="1060" y="408"/>
                  </a:lnTo>
                  <a:lnTo>
                    <a:pt x="1033" y="299"/>
                  </a:lnTo>
                  <a:lnTo>
                    <a:pt x="979" y="191"/>
                  </a:lnTo>
                  <a:lnTo>
                    <a:pt x="924" y="136"/>
                  </a:lnTo>
                  <a:lnTo>
                    <a:pt x="843" y="55"/>
                  </a:lnTo>
                  <a:lnTo>
                    <a:pt x="761" y="28"/>
                  </a:lnTo>
                  <a:lnTo>
                    <a:pt x="653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8" name="Google Shape;3938;p34"/>
            <p:cNvSpPr/>
            <p:nvPr/>
          </p:nvSpPr>
          <p:spPr>
            <a:xfrm>
              <a:off x="2357100" y="1571075"/>
              <a:ext cx="108050" cy="108725"/>
            </a:xfrm>
            <a:custGeom>
              <a:avLst/>
              <a:gdLst/>
              <a:ahLst/>
              <a:cxnLst/>
              <a:rect l="l" t="t" r="r" b="b"/>
              <a:pathLst>
                <a:path w="4322" h="4349" extrusionOk="0">
                  <a:moveTo>
                    <a:pt x="2148" y="1739"/>
                  </a:moveTo>
                  <a:lnTo>
                    <a:pt x="2909" y="3261"/>
                  </a:lnTo>
                  <a:lnTo>
                    <a:pt x="1414" y="3261"/>
                  </a:lnTo>
                  <a:lnTo>
                    <a:pt x="2148" y="1739"/>
                  </a:lnTo>
                  <a:close/>
                  <a:moveTo>
                    <a:pt x="2148" y="0"/>
                  </a:moveTo>
                  <a:lnTo>
                    <a:pt x="2012" y="27"/>
                  </a:lnTo>
                  <a:lnTo>
                    <a:pt x="1876" y="82"/>
                  </a:lnTo>
                  <a:lnTo>
                    <a:pt x="1767" y="163"/>
                  </a:lnTo>
                  <a:lnTo>
                    <a:pt x="1686" y="272"/>
                  </a:lnTo>
                  <a:lnTo>
                    <a:pt x="816" y="2038"/>
                  </a:lnTo>
                  <a:lnTo>
                    <a:pt x="191" y="3288"/>
                  </a:lnTo>
                  <a:lnTo>
                    <a:pt x="55" y="3642"/>
                  </a:lnTo>
                  <a:lnTo>
                    <a:pt x="1" y="3805"/>
                  </a:lnTo>
                  <a:lnTo>
                    <a:pt x="28" y="3941"/>
                  </a:lnTo>
                  <a:lnTo>
                    <a:pt x="82" y="4077"/>
                  </a:lnTo>
                  <a:lnTo>
                    <a:pt x="164" y="4185"/>
                  </a:lnTo>
                  <a:lnTo>
                    <a:pt x="273" y="4267"/>
                  </a:lnTo>
                  <a:lnTo>
                    <a:pt x="408" y="4321"/>
                  </a:lnTo>
                  <a:lnTo>
                    <a:pt x="544" y="4348"/>
                  </a:lnTo>
                  <a:lnTo>
                    <a:pt x="3778" y="4348"/>
                  </a:lnTo>
                  <a:lnTo>
                    <a:pt x="3914" y="4321"/>
                  </a:lnTo>
                  <a:lnTo>
                    <a:pt x="4050" y="4267"/>
                  </a:lnTo>
                  <a:lnTo>
                    <a:pt x="4159" y="4185"/>
                  </a:lnTo>
                  <a:lnTo>
                    <a:pt x="4240" y="4077"/>
                  </a:lnTo>
                  <a:lnTo>
                    <a:pt x="4295" y="3941"/>
                  </a:lnTo>
                  <a:lnTo>
                    <a:pt x="4322" y="3805"/>
                  </a:lnTo>
                  <a:lnTo>
                    <a:pt x="4267" y="3642"/>
                  </a:lnTo>
                  <a:lnTo>
                    <a:pt x="4132" y="3288"/>
                  </a:lnTo>
                  <a:lnTo>
                    <a:pt x="3506" y="2038"/>
                  </a:lnTo>
                  <a:lnTo>
                    <a:pt x="2637" y="272"/>
                  </a:lnTo>
                  <a:lnTo>
                    <a:pt x="2528" y="163"/>
                  </a:lnTo>
                  <a:lnTo>
                    <a:pt x="2419" y="82"/>
                  </a:lnTo>
                  <a:lnTo>
                    <a:pt x="2284" y="27"/>
                  </a:lnTo>
                  <a:lnTo>
                    <a:pt x="2148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9" name="Google Shape;3939;p34"/>
            <p:cNvSpPr/>
            <p:nvPr/>
          </p:nvSpPr>
          <p:spPr>
            <a:xfrm>
              <a:off x="1414800" y="1702875"/>
              <a:ext cx="281975" cy="334950"/>
            </a:xfrm>
            <a:custGeom>
              <a:avLst/>
              <a:gdLst/>
              <a:ahLst/>
              <a:cxnLst/>
              <a:rect l="l" t="t" r="r" b="b"/>
              <a:pathLst>
                <a:path w="11279" h="13398" extrusionOk="0">
                  <a:moveTo>
                    <a:pt x="3533" y="2827"/>
                  </a:moveTo>
                  <a:lnTo>
                    <a:pt x="3533" y="5653"/>
                  </a:lnTo>
                  <a:lnTo>
                    <a:pt x="6332" y="5653"/>
                  </a:lnTo>
                  <a:lnTo>
                    <a:pt x="6332" y="2827"/>
                  </a:lnTo>
                  <a:close/>
                  <a:moveTo>
                    <a:pt x="8452" y="707"/>
                  </a:moveTo>
                  <a:lnTo>
                    <a:pt x="8588" y="734"/>
                  </a:lnTo>
                  <a:lnTo>
                    <a:pt x="8724" y="761"/>
                  </a:lnTo>
                  <a:lnTo>
                    <a:pt x="8833" y="843"/>
                  </a:lnTo>
                  <a:lnTo>
                    <a:pt x="8941" y="924"/>
                  </a:lnTo>
                  <a:lnTo>
                    <a:pt x="9050" y="1033"/>
                  </a:lnTo>
                  <a:lnTo>
                    <a:pt x="9104" y="1142"/>
                  </a:lnTo>
                  <a:lnTo>
                    <a:pt x="9159" y="1278"/>
                  </a:lnTo>
                  <a:lnTo>
                    <a:pt x="9159" y="1413"/>
                  </a:lnTo>
                  <a:lnTo>
                    <a:pt x="9159" y="7066"/>
                  </a:lnTo>
                  <a:lnTo>
                    <a:pt x="9159" y="7202"/>
                  </a:lnTo>
                  <a:lnTo>
                    <a:pt x="9104" y="7338"/>
                  </a:lnTo>
                  <a:lnTo>
                    <a:pt x="9050" y="7446"/>
                  </a:lnTo>
                  <a:lnTo>
                    <a:pt x="8941" y="7555"/>
                  </a:lnTo>
                  <a:lnTo>
                    <a:pt x="8833" y="7664"/>
                  </a:lnTo>
                  <a:lnTo>
                    <a:pt x="8724" y="7718"/>
                  </a:lnTo>
                  <a:lnTo>
                    <a:pt x="8588" y="7745"/>
                  </a:lnTo>
                  <a:lnTo>
                    <a:pt x="8452" y="7772"/>
                  </a:lnTo>
                  <a:lnTo>
                    <a:pt x="8452" y="10599"/>
                  </a:lnTo>
                  <a:lnTo>
                    <a:pt x="8452" y="10735"/>
                  </a:lnTo>
                  <a:lnTo>
                    <a:pt x="8398" y="10870"/>
                  </a:lnTo>
                  <a:lnTo>
                    <a:pt x="8343" y="10979"/>
                  </a:lnTo>
                  <a:lnTo>
                    <a:pt x="8235" y="11088"/>
                  </a:lnTo>
                  <a:lnTo>
                    <a:pt x="8126" y="11169"/>
                  </a:lnTo>
                  <a:lnTo>
                    <a:pt x="8017" y="11251"/>
                  </a:lnTo>
                  <a:lnTo>
                    <a:pt x="7881" y="11278"/>
                  </a:lnTo>
                  <a:lnTo>
                    <a:pt x="6197" y="11278"/>
                  </a:lnTo>
                  <a:lnTo>
                    <a:pt x="6061" y="11251"/>
                  </a:lnTo>
                  <a:lnTo>
                    <a:pt x="5952" y="11169"/>
                  </a:lnTo>
                  <a:lnTo>
                    <a:pt x="5843" y="11088"/>
                  </a:lnTo>
                  <a:lnTo>
                    <a:pt x="5762" y="10979"/>
                  </a:lnTo>
                  <a:lnTo>
                    <a:pt x="5680" y="10870"/>
                  </a:lnTo>
                  <a:lnTo>
                    <a:pt x="5653" y="10735"/>
                  </a:lnTo>
                  <a:lnTo>
                    <a:pt x="5626" y="10599"/>
                  </a:lnTo>
                  <a:lnTo>
                    <a:pt x="5626" y="7772"/>
                  </a:lnTo>
                  <a:lnTo>
                    <a:pt x="3533" y="7772"/>
                  </a:lnTo>
                  <a:lnTo>
                    <a:pt x="3533" y="9892"/>
                  </a:lnTo>
                  <a:lnTo>
                    <a:pt x="3506" y="10028"/>
                  </a:lnTo>
                  <a:lnTo>
                    <a:pt x="3452" y="10164"/>
                  </a:lnTo>
                  <a:lnTo>
                    <a:pt x="3397" y="10273"/>
                  </a:lnTo>
                  <a:lnTo>
                    <a:pt x="3289" y="10381"/>
                  </a:lnTo>
                  <a:lnTo>
                    <a:pt x="3207" y="10463"/>
                  </a:lnTo>
                  <a:lnTo>
                    <a:pt x="3071" y="10544"/>
                  </a:lnTo>
                  <a:lnTo>
                    <a:pt x="2963" y="10572"/>
                  </a:lnTo>
                  <a:lnTo>
                    <a:pt x="2827" y="10599"/>
                  </a:lnTo>
                  <a:lnTo>
                    <a:pt x="1414" y="10599"/>
                  </a:lnTo>
                  <a:lnTo>
                    <a:pt x="1251" y="10572"/>
                  </a:lnTo>
                  <a:lnTo>
                    <a:pt x="1115" y="10544"/>
                  </a:lnTo>
                  <a:lnTo>
                    <a:pt x="1006" y="10463"/>
                  </a:lnTo>
                  <a:lnTo>
                    <a:pt x="897" y="10381"/>
                  </a:lnTo>
                  <a:lnTo>
                    <a:pt x="816" y="10273"/>
                  </a:lnTo>
                  <a:lnTo>
                    <a:pt x="734" y="10164"/>
                  </a:lnTo>
                  <a:lnTo>
                    <a:pt x="707" y="10028"/>
                  </a:lnTo>
                  <a:lnTo>
                    <a:pt x="707" y="9892"/>
                  </a:lnTo>
                  <a:lnTo>
                    <a:pt x="707" y="1413"/>
                  </a:lnTo>
                  <a:lnTo>
                    <a:pt x="707" y="1278"/>
                  </a:lnTo>
                  <a:lnTo>
                    <a:pt x="734" y="1142"/>
                  </a:lnTo>
                  <a:lnTo>
                    <a:pt x="816" y="1033"/>
                  </a:lnTo>
                  <a:lnTo>
                    <a:pt x="897" y="924"/>
                  </a:lnTo>
                  <a:lnTo>
                    <a:pt x="1006" y="843"/>
                  </a:lnTo>
                  <a:lnTo>
                    <a:pt x="1115" y="761"/>
                  </a:lnTo>
                  <a:lnTo>
                    <a:pt x="1251" y="734"/>
                  </a:lnTo>
                  <a:lnTo>
                    <a:pt x="1414" y="707"/>
                  </a:lnTo>
                  <a:close/>
                  <a:moveTo>
                    <a:pt x="1414" y="0"/>
                  </a:moveTo>
                  <a:lnTo>
                    <a:pt x="1115" y="27"/>
                  </a:lnTo>
                  <a:lnTo>
                    <a:pt x="843" y="109"/>
                  </a:lnTo>
                  <a:lnTo>
                    <a:pt x="598" y="245"/>
                  </a:lnTo>
                  <a:lnTo>
                    <a:pt x="381" y="408"/>
                  </a:lnTo>
                  <a:lnTo>
                    <a:pt x="218" y="653"/>
                  </a:lnTo>
                  <a:lnTo>
                    <a:pt x="82" y="870"/>
                  </a:lnTo>
                  <a:lnTo>
                    <a:pt x="28" y="1142"/>
                  </a:lnTo>
                  <a:lnTo>
                    <a:pt x="1" y="1413"/>
                  </a:lnTo>
                  <a:lnTo>
                    <a:pt x="1" y="9892"/>
                  </a:lnTo>
                  <a:lnTo>
                    <a:pt x="28" y="10164"/>
                  </a:lnTo>
                  <a:lnTo>
                    <a:pt x="82" y="10436"/>
                  </a:lnTo>
                  <a:lnTo>
                    <a:pt x="218" y="10680"/>
                  </a:lnTo>
                  <a:lnTo>
                    <a:pt x="381" y="10898"/>
                  </a:lnTo>
                  <a:lnTo>
                    <a:pt x="598" y="11061"/>
                  </a:lnTo>
                  <a:lnTo>
                    <a:pt x="843" y="11197"/>
                  </a:lnTo>
                  <a:lnTo>
                    <a:pt x="1115" y="11278"/>
                  </a:lnTo>
                  <a:lnTo>
                    <a:pt x="1414" y="11278"/>
                  </a:lnTo>
                  <a:lnTo>
                    <a:pt x="1441" y="11577"/>
                  </a:lnTo>
                  <a:lnTo>
                    <a:pt x="1495" y="11849"/>
                  </a:lnTo>
                  <a:lnTo>
                    <a:pt x="1631" y="12093"/>
                  </a:lnTo>
                  <a:lnTo>
                    <a:pt x="1794" y="12311"/>
                  </a:lnTo>
                  <a:lnTo>
                    <a:pt x="2012" y="12474"/>
                  </a:lnTo>
                  <a:lnTo>
                    <a:pt x="2256" y="12610"/>
                  </a:lnTo>
                  <a:lnTo>
                    <a:pt x="2528" y="12664"/>
                  </a:lnTo>
                  <a:lnTo>
                    <a:pt x="2827" y="12691"/>
                  </a:lnTo>
                  <a:lnTo>
                    <a:pt x="4213" y="12691"/>
                  </a:lnTo>
                  <a:lnTo>
                    <a:pt x="4512" y="12664"/>
                  </a:lnTo>
                  <a:lnTo>
                    <a:pt x="4756" y="12610"/>
                  </a:lnTo>
                  <a:lnTo>
                    <a:pt x="5001" y="12474"/>
                  </a:lnTo>
                  <a:lnTo>
                    <a:pt x="5218" y="12311"/>
                  </a:lnTo>
                  <a:lnTo>
                    <a:pt x="5408" y="12039"/>
                  </a:lnTo>
                  <a:lnTo>
                    <a:pt x="5544" y="11767"/>
                  </a:lnTo>
                  <a:lnTo>
                    <a:pt x="5735" y="11876"/>
                  </a:lnTo>
                  <a:lnTo>
                    <a:pt x="5925" y="11930"/>
                  </a:lnTo>
                  <a:lnTo>
                    <a:pt x="6115" y="11985"/>
                  </a:lnTo>
                  <a:lnTo>
                    <a:pt x="6332" y="11985"/>
                  </a:lnTo>
                  <a:lnTo>
                    <a:pt x="6360" y="12284"/>
                  </a:lnTo>
                  <a:lnTo>
                    <a:pt x="6441" y="12555"/>
                  </a:lnTo>
                  <a:lnTo>
                    <a:pt x="6577" y="12773"/>
                  </a:lnTo>
                  <a:lnTo>
                    <a:pt x="6740" y="12990"/>
                  </a:lnTo>
                  <a:lnTo>
                    <a:pt x="6957" y="13180"/>
                  </a:lnTo>
                  <a:lnTo>
                    <a:pt x="7202" y="13316"/>
                  </a:lnTo>
                  <a:lnTo>
                    <a:pt x="7474" y="13371"/>
                  </a:lnTo>
                  <a:lnTo>
                    <a:pt x="7746" y="13398"/>
                  </a:lnTo>
                  <a:lnTo>
                    <a:pt x="9159" y="13398"/>
                  </a:lnTo>
                  <a:lnTo>
                    <a:pt x="9430" y="13371"/>
                  </a:lnTo>
                  <a:lnTo>
                    <a:pt x="9702" y="13316"/>
                  </a:lnTo>
                  <a:lnTo>
                    <a:pt x="9947" y="13180"/>
                  </a:lnTo>
                  <a:lnTo>
                    <a:pt x="10164" y="12990"/>
                  </a:lnTo>
                  <a:lnTo>
                    <a:pt x="10327" y="12773"/>
                  </a:lnTo>
                  <a:lnTo>
                    <a:pt x="10463" y="12555"/>
                  </a:lnTo>
                  <a:lnTo>
                    <a:pt x="10545" y="12284"/>
                  </a:lnTo>
                  <a:lnTo>
                    <a:pt x="10572" y="11985"/>
                  </a:lnTo>
                  <a:lnTo>
                    <a:pt x="10572" y="9702"/>
                  </a:lnTo>
                  <a:lnTo>
                    <a:pt x="10735" y="9593"/>
                  </a:lnTo>
                  <a:lnTo>
                    <a:pt x="10871" y="9485"/>
                  </a:lnTo>
                  <a:lnTo>
                    <a:pt x="11034" y="9267"/>
                  </a:lnTo>
                  <a:lnTo>
                    <a:pt x="11170" y="9023"/>
                  </a:lnTo>
                  <a:lnTo>
                    <a:pt x="11251" y="8751"/>
                  </a:lnTo>
                  <a:lnTo>
                    <a:pt x="11278" y="8479"/>
                  </a:lnTo>
                  <a:lnTo>
                    <a:pt x="11278" y="2827"/>
                  </a:lnTo>
                  <a:lnTo>
                    <a:pt x="11251" y="2555"/>
                  </a:lnTo>
                  <a:lnTo>
                    <a:pt x="11170" y="2283"/>
                  </a:lnTo>
                  <a:lnTo>
                    <a:pt x="11034" y="2038"/>
                  </a:lnTo>
                  <a:lnTo>
                    <a:pt x="10871" y="1821"/>
                  </a:lnTo>
                  <a:lnTo>
                    <a:pt x="10653" y="1658"/>
                  </a:lnTo>
                  <a:lnTo>
                    <a:pt x="10409" y="1522"/>
                  </a:lnTo>
                  <a:lnTo>
                    <a:pt x="10137" y="1441"/>
                  </a:lnTo>
                  <a:lnTo>
                    <a:pt x="9865" y="1413"/>
                  </a:lnTo>
                  <a:lnTo>
                    <a:pt x="9838" y="1142"/>
                  </a:lnTo>
                  <a:lnTo>
                    <a:pt x="9757" y="870"/>
                  </a:lnTo>
                  <a:lnTo>
                    <a:pt x="9648" y="653"/>
                  </a:lnTo>
                  <a:lnTo>
                    <a:pt x="9458" y="408"/>
                  </a:lnTo>
                  <a:lnTo>
                    <a:pt x="9240" y="245"/>
                  </a:lnTo>
                  <a:lnTo>
                    <a:pt x="8996" y="109"/>
                  </a:lnTo>
                  <a:lnTo>
                    <a:pt x="8724" y="27"/>
                  </a:lnTo>
                  <a:lnTo>
                    <a:pt x="8452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0" name="Google Shape;3940;p34"/>
            <p:cNvSpPr/>
            <p:nvPr/>
          </p:nvSpPr>
          <p:spPr>
            <a:xfrm>
              <a:off x="1679075" y="1702875"/>
              <a:ext cx="282650" cy="317300"/>
            </a:xfrm>
            <a:custGeom>
              <a:avLst/>
              <a:gdLst/>
              <a:ahLst/>
              <a:cxnLst/>
              <a:rect l="l" t="t" r="r" b="b"/>
              <a:pathLst>
                <a:path w="11306" h="12692" extrusionOk="0">
                  <a:moveTo>
                    <a:pt x="8480" y="707"/>
                  </a:moveTo>
                  <a:lnTo>
                    <a:pt x="8615" y="734"/>
                  </a:lnTo>
                  <a:lnTo>
                    <a:pt x="8724" y="761"/>
                  </a:lnTo>
                  <a:lnTo>
                    <a:pt x="8860" y="843"/>
                  </a:lnTo>
                  <a:lnTo>
                    <a:pt x="8969" y="924"/>
                  </a:lnTo>
                  <a:lnTo>
                    <a:pt x="9050" y="1033"/>
                  </a:lnTo>
                  <a:lnTo>
                    <a:pt x="9132" y="1142"/>
                  </a:lnTo>
                  <a:lnTo>
                    <a:pt x="9159" y="1278"/>
                  </a:lnTo>
                  <a:lnTo>
                    <a:pt x="9186" y="1413"/>
                  </a:lnTo>
                  <a:lnTo>
                    <a:pt x="9186" y="2120"/>
                  </a:lnTo>
                  <a:lnTo>
                    <a:pt x="9159" y="2256"/>
                  </a:lnTo>
                  <a:lnTo>
                    <a:pt x="9132" y="2392"/>
                  </a:lnTo>
                  <a:lnTo>
                    <a:pt x="9050" y="2528"/>
                  </a:lnTo>
                  <a:lnTo>
                    <a:pt x="8969" y="2636"/>
                  </a:lnTo>
                  <a:lnTo>
                    <a:pt x="8860" y="2718"/>
                  </a:lnTo>
                  <a:lnTo>
                    <a:pt x="8724" y="2772"/>
                  </a:lnTo>
                  <a:lnTo>
                    <a:pt x="8615" y="2799"/>
                  </a:lnTo>
                  <a:lnTo>
                    <a:pt x="8480" y="2827"/>
                  </a:lnTo>
                  <a:lnTo>
                    <a:pt x="3534" y="2827"/>
                  </a:lnTo>
                  <a:lnTo>
                    <a:pt x="3534" y="4946"/>
                  </a:lnTo>
                  <a:lnTo>
                    <a:pt x="7202" y="4946"/>
                  </a:lnTo>
                  <a:lnTo>
                    <a:pt x="7311" y="5001"/>
                  </a:lnTo>
                  <a:lnTo>
                    <a:pt x="7447" y="5055"/>
                  </a:lnTo>
                  <a:lnTo>
                    <a:pt x="7556" y="5164"/>
                  </a:lnTo>
                  <a:lnTo>
                    <a:pt x="7637" y="5272"/>
                  </a:lnTo>
                  <a:lnTo>
                    <a:pt x="7719" y="5381"/>
                  </a:lnTo>
                  <a:lnTo>
                    <a:pt x="7746" y="5517"/>
                  </a:lnTo>
                  <a:lnTo>
                    <a:pt x="7773" y="5653"/>
                  </a:lnTo>
                  <a:lnTo>
                    <a:pt x="7773" y="6359"/>
                  </a:lnTo>
                  <a:lnTo>
                    <a:pt x="7746" y="6495"/>
                  </a:lnTo>
                  <a:lnTo>
                    <a:pt x="7719" y="6631"/>
                  </a:lnTo>
                  <a:lnTo>
                    <a:pt x="7637" y="6740"/>
                  </a:lnTo>
                  <a:lnTo>
                    <a:pt x="7556" y="6849"/>
                  </a:lnTo>
                  <a:lnTo>
                    <a:pt x="7447" y="6957"/>
                  </a:lnTo>
                  <a:lnTo>
                    <a:pt x="7311" y="7012"/>
                  </a:lnTo>
                  <a:lnTo>
                    <a:pt x="7202" y="7039"/>
                  </a:lnTo>
                  <a:lnTo>
                    <a:pt x="7066" y="7066"/>
                  </a:lnTo>
                  <a:lnTo>
                    <a:pt x="3534" y="7066"/>
                  </a:lnTo>
                  <a:lnTo>
                    <a:pt x="3534" y="8479"/>
                  </a:lnTo>
                  <a:lnTo>
                    <a:pt x="8615" y="8479"/>
                  </a:lnTo>
                  <a:lnTo>
                    <a:pt x="8724" y="8533"/>
                  </a:lnTo>
                  <a:lnTo>
                    <a:pt x="8860" y="8588"/>
                  </a:lnTo>
                  <a:lnTo>
                    <a:pt x="8969" y="8696"/>
                  </a:lnTo>
                  <a:lnTo>
                    <a:pt x="9050" y="8805"/>
                  </a:lnTo>
                  <a:lnTo>
                    <a:pt x="9132" y="8914"/>
                  </a:lnTo>
                  <a:lnTo>
                    <a:pt x="9159" y="9050"/>
                  </a:lnTo>
                  <a:lnTo>
                    <a:pt x="9186" y="9186"/>
                  </a:lnTo>
                  <a:lnTo>
                    <a:pt x="9186" y="9892"/>
                  </a:lnTo>
                  <a:lnTo>
                    <a:pt x="9159" y="10028"/>
                  </a:lnTo>
                  <a:lnTo>
                    <a:pt x="9132" y="10164"/>
                  </a:lnTo>
                  <a:lnTo>
                    <a:pt x="9050" y="10273"/>
                  </a:lnTo>
                  <a:lnTo>
                    <a:pt x="8969" y="10381"/>
                  </a:lnTo>
                  <a:lnTo>
                    <a:pt x="8860" y="10463"/>
                  </a:lnTo>
                  <a:lnTo>
                    <a:pt x="8724" y="10544"/>
                  </a:lnTo>
                  <a:lnTo>
                    <a:pt x="8615" y="10572"/>
                  </a:lnTo>
                  <a:lnTo>
                    <a:pt x="8480" y="10599"/>
                  </a:lnTo>
                  <a:lnTo>
                    <a:pt x="1414" y="10599"/>
                  </a:lnTo>
                  <a:lnTo>
                    <a:pt x="1278" y="10572"/>
                  </a:lnTo>
                  <a:lnTo>
                    <a:pt x="1142" y="10544"/>
                  </a:lnTo>
                  <a:lnTo>
                    <a:pt x="1006" y="10463"/>
                  </a:lnTo>
                  <a:lnTo>
                    <a:pt x="898" y="10381"/>
                  </a:lnTo>
                  <a:lnTo>
                    <a:pt x="816" y="10273"/>
                  </a:lnTo>
                  <a:lnTo>
                    <a:pt x="762" y="10164"/>
                  </a:lnTo>
                  <a:lnTo>
                    <a:pt x="735" y="10028"/>
                  </a:lnTo>
                  <a:lnTo>
                    <a:pt x="707" y="9892"/>
                  </a:lnTo>
                  <a:lnTo>
                    <a:pt x="707" y="1413"/>
                  </a:lnTo>
                  <a:lnTo>
                    <a:pt x="735" y="1278"/>
                  </a:lnTo>
                  <a:lnTo>
                    <a:pt x="762" y="1142"/>
                  </a:lnTo>
                  <a:lnTo>
                    <a:pt x="816" y="1033"/>
                  </a:lnTo>
                  <a:lnTo>
                    <a:pt x="898" y="924"/>
                  </a:lnTo>
                  <a:lnTo>
                    <a:pt x="1006" y="843"/>
                  </a:lnTo>
                  <a:lnTo>
                    <a:pt x="1142" y="761"/>
                  </a:lnTo>
                  <a:lnTo>
                    <a:pt x="1278" y="734"/>
                  </a:lnTo>
                  <a:lnTo>
                    <a:pt x="1414" y="707"/>
                  </a:lnTo>
                  <a:close/>
                  <a:moveTo>
                    <a:pt x="1414" y="0"/>
                  </a:moveTo>
                  <a:lnTo>
                    <a:pt x="1142" y="27"/>
                  </a:lnTo>
                  <a:lnTo>
                    <a:pt x="870" y="109"/>
                  </a:lnTo>
                  <a:lnTo>
                    <a:pt x="626" y="245"/>
                  </a:lnTo>
                  <a:lnTo>
                    <a:pt x="408" y="408"/>
                  </a:lnTo>
                  <a:lnTo>
                    <a:pt x="218" y="653"/>
                  </a:lnTo>
                  <a:lnTo>
                    <a:pt x="109" y="870"/>
                  </a:lnTo>
                  <a:lnTo>
                    <a:pt x="28" y="1142"/>
                  </a:lnTo>
                  <a:lnTo>
                    <a:pt x="1" y="1413"/>
                  </a:lnTo>
                  <a:lnTo>
                    <a:pt x="1" y="9892"/>
                  </a:lnTo>
                  <a:lnTo>
                    <a:pt x="28" y="10164"/>
                  </a:lnTo>
                  <a:lnTo>
                    <a:pt x="109" y="10436"/>
                  </a:lnTo>
                  <a:lnTo>
                    <a:pt x="218" y="10680"/>
                  </a:lnTo>
                  <a:lnTo>
                    <a:pt x="408" y="10898"/>
                  </a:lnTo>
                  <a:lnTo>
                    <a:pt x="626" y="11061"/>
                  </a:lnTo>
                  <a:lnTo>
                    <a:pt x="870" y="11197"/>
                  </a:lnTo>
                  <a:lnTo>
                    <a:pt x="1142" y="11278"/>
                  </a:lnTo>
                  <a:lnTo>
                    <a:pt x="1414" y="11278"/>
                  </a:lnTo>
                  <a:lnTo>
                    <a:pt x="1441" y="11577"/>
                  </a:lnTo>
                  <a:lnTo>
                    <a:pt x="1523" y="11849"/>
                  </a:lnTo>
                  <a:lnTo>
                    <a:pt x="1631" y="12093"/>
                  </a:lnTo>
                  <a:lnTo>
                    <a:pt x="1822" y="12311"/>
                  </a:lnTo>
                  <a:lnTo>
                    <a:pt x="2039" y="12474"/>
                  </a:lnTo>
                  <a:lnTo>
                    <a:pt x="2284" y="12610"/>
                  </a:lnTo>
                  <a:lnTo>
                    <a:pt x="2528" y="12664"/>
                  </a:lnTo>
                  <a:lnTo>
                    <a:pt x="2827" y="12691"/>
                  </a:lnTo>
                  <a:lnTo>
                    <a:pt x="9893" y="12691"/>
                  </a:lnTo>
                  <a:lnTo>
                    <a:pt x="10164" y="12664"/>
                  </a:lnTo>
                  <a:lnTo>
                    <a:pt x="10409" y="12610"/>
                  </a:lnTo>
                  <a:lnTo>
                    <a:pt x="10654" y="12474"/>
                  </a:lnTo>
                  <a:lnTo>
                    <a:pt x="10871" y="12311"/>
                  </a:lnTo>
                  <a:lnTo>
                    <a:pt x="11061" y="12093"/>
                  </a:lnTo>
                  <a:lnTo>
                    <a:pt x="11197" y="11849"/>
                  </a:lnTo>
                  <a:lnTo>
                    <a:pt x="11279" y="11577"/>
                  </a:lnTo>
                  <a:lnTo>
                    <a:pt x="11306" y="11278"/>
                  </a:lnTo>
                  <a:lnTo>
                    <a:pt x="11306" y="10599"/>
                  </a:lnTo>
                  <a:lnTo>
                    <a:pt x="11279" y="10300"/>
                  </a:lnTo>
                  <a:lnTo>
                    <a:pt x="11197" y="10055"/>
                  </a:lnTo>
                  <a:lnTo>
                    <a:pt x="11061" y="9811"/>
                  </a:lnTo>
                  <a:lnTo>
                    <a:pt x="10871" y="9593"/>
                  </a:lnTo>
                  <a:lnTo>
                    <a:pt x="10654" y="9403"/>
                  </a:lnTo>
                  <a:lnTo>
                    <a:pt x="10409" y="9267"/>
                  </a:lnTo>
                  <a:lnTo>
                    <a:pt x="10164" y="9213"/>
                  </a:lnTo>
                  <a:lnTo>
                    <a:pt x="9893" y="9186"/>
                  </a:lnTo>
                  <a:lnTo>
                    <a:pt x="9865" y="8887"/>
                  </a:lnTo>
                  <a:lnTo>
                    <a:pt x="9784" y="8642"/>
                  </a:lnTo>
                  <a:lnTo>
                    <a:pt x="9648" y="8398"/>
                  </a:lnTo>
                  <a:lnTo>
                    <a:pt x="9458" y="8180"/>
                  </a:lnTo>
                  <a:lnTo>
                    <a:pt x="9403" y="8126"/>
                  </a:lnTo>
                  <a:lnTo>
                    <a:pt x="9458" y="8071"/>
                  </a:lnTo>
                  <a:lnTo>
                    <a:pt x="9648" y="7854"/>
                  </a:lnTo>
                  <a:lnTo>
                    <a:pt x="9784" y="7609"/>
                  </a:lnTo>
                  <a:lnTo>
                    <a:pt x="9865" y="7338"/>
                  </a:lnTo>
                  <a:lnTo>
                    <a:pt x="9893" y="7066"/>
                  </a:lnTo>
                  <a:lnTo>
                    <a:pt x="9865" y="6794"/>
                  </a:lnTo>
                  <a:lnTo>
                    <a:pt x="9784" y="6522"/>
                  </a:lnTo>
                  <a:lnTo>
                    <a:pt x="9648" y="6278"/>
                  </a:lnTo>
                  <a:lnTo>
                    <a:pt x="9458" y="6060"/>
                  </a:lnTo>
                  <a:lnTo>
                    <a:pt x="9240" y="5870"/>
                  </a:lnTo>
                  <a:lnTo>
                    <a:pt x="8996" y="5762"/>
                  </a:lnTo>
                  <a:lnTo>
                    <a:pt x="8751" y="5680"/>
                  </a:lnTo>
                  <a:lnTo>
                    <a:pt x="8480" y="5653"/>
                  </a:lnTo>
                  <a:lnTo>
                    <a:pt x="8452" y="5463"/>
                  </a:lnTo>
                  <a:lnTo>
                    <a:pt x="8425" y="5272"/>
                  </a:lnTo>
                  <a:lnTo>
                    <a:pt x="8371" y="5109"/>
                  </a:lnTo>
                  <a:lnTo>
                    <a:pt x="8262" y="4946"/>
                  </a:lnTo>
                  <a:lnTo>
                    <a:pt x="9893" y="4946"/>
                  </a:lnTo>
                  <a:lnTo>
                    <a:pt x="10164" y="4919"/>
                  </a:lnTo>
                  <a:lnTo>
                    <a:pt x="10409" y="4838"/>
                  </a:lnTo>
                  <a:lnTo>
                    <a:pt x="10654" y="4729"/>
                  </a:lnTo>
                  <a:lnTo>
                    <a:pt x="10871" y="4539"/>
                  </a:lnTo>
                  <a:lnTo>
                    <a:pt x="11061" y="4321"/>
                  </a:lnTo>
                  <a:lnTo>
                    <a:pt x="11197" y="4077"/>
                  </a:lnTo>
                  <a:lnTo>
                    <a:pt x="11279" y="3805"/>
                  </a:lnTo>
                  <a:lnTo>
                    <a:pt x="11306" y="3533"/>
                  </a:lnTo>
                  <a:lnTo>
                    <a:pt x="11306" y="2827"/>
                  </a:lnTo>
                  <a:lnTo>
                    <a:pt x="11279" y="2555"/>
                  </a:lnTo>
                  <a:lnTo>
                    <a:pt x="11197" y="2283"/>
                  </a:lnTo>
                  <a:lnTo>
                    <a:pt x="11061" y="2038"/>
                  </a:lnTo>
                  <a:lnTo>
                    <a:pt x="10871" y="1821"/>
                  </a:lnTo>
                  <a:lnTo>
                    <a:pt x="10654" y="1658"/>
                  </a:lnTo>
                  <a:lnTo>
                    <a:pt x="10409" y="1522"/>
                  </a:lnTo>
                  <a:lnTo>
                    <a:pt x="10164" y="1441"/>
                  </a:lnTo>
                  <a:lnTo>
                    <a:pt x="9893" y="1413"/>
                  </a:lnTo>
                  <a:lnTo>
                    <a:pt x="9865" y="1142"/>
                  </a:lnTo>
                  <a:lnTo>
                    <a:pt x="9784" y="870"/>
                  </a:lnTo>
                  <a:lnTo>
                    <a:pt x="9648" y="653"/>
                  </a:lnTo>
                  <a:lnTo>
                    <a:pt x="9458" y="408"/>
                  </a:lnTo>
                  <a:lnTo>
                    <a:pt x="9240" y="245"/>
                  </a:lnTo>
                  <a:lnTo>
                    <a:pt x="8996" y="109"/>
                  </a:lnTo>
                  <a:lnTo>
                    <a:pt x="8751" y="27"/>
                  </a:lnTo>
                  <a:lnTo>
                    <a:pt x="8480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1" name="Google Shape;3941;p34"/>
            <p:cNvSpPr/>
            <p:nvPr/>
          </p:nvSpPr>
          <p:spPr>
            <a:xfrm>
              <a:off x="1944050" y="1702875"/>
              <a:ext cx="281950" cy="317300"/>
            </a:xfrm>
            <a:custGeom>
              <a:avLst/>
              <a:gdLst/>
              <a:ahLst/>
              <a:cxnLst/>
              <a:rect l="l" t="t" r="r" b="b"/>
              <a:pathLst>
                <a:path w="11278" h="12692" extrusionOk="0">
                  <a:moveTo>
                    <a:pt x="8452" y="707"/>
                  </a:moveTo>
                  <a:lnTo>
                    <a:pt x="8588" y="734"/>
                  </a:lnTo>
                  <a:lnTo>
                    <a:pt x="8724" y="761"/>
                  </a:lnTo>
                  <a:lnTo>
                    <a:pt x="8832" y="843"/>
                  </a:lnTo>
                  <a:lnTo>
                    <a:pt x="8941" y="924"/>
                  </a:lnTo>
                  <a:lnTo>
                    <a:pt x="9050" y="1033"/>
                  </a:lnTo>
                  <a:lnTo>
                    <a:pt x="9104" y="1142"/>
                  </a:lnTo>
                  <a:lnTo>
                    <a:pt x="9158" y="1278"/>
                  </a:lnTo>
                  <a:lnTo>
                    <a:pt x="9158" y="1413"/>
                  </a:lnTo>
                  <a:lnTo>
                    <a:pt x="9158" y="2120"/>
                  </a:lnTo>
                  <a:lnTo>
                    <a:pt x="9158" y="2256"/>
                  </a:lnTo>
                  <a:lnTo>
                    <a:pt x="9104" y="2392"/>
                  </a:lnTo>
                  <a:lnTo>
                    <a:pt x="9050" y="2528"/>
                  </a:lnTo>
                  <a:lnTo>
                    <a:pt x="8941" y="2636"/>
                  </a:lnTo>
                  <a:lnTo>
                    <a:pt x="8832" y="2718"/>
                  </a:lnTo>
                  <a:lnTo>
                    <a:pt x="8724" y="2772"/>
                  </a:lnTo>
                  <a:lnTo>
                    <a:pt x="8588" y="2799"/>
                  </a:lnTo>
                  <a:lnTo>
                    <a:pt x="8452" y="2827"/>
                  </a:lnTo>
                  <a:lnTo>
                    <a:pt x="6332" y="2827"/>
                  </a:lnTo>
                  <a:lnTo>
                    <a:pt x="6332" y="9892"/>
                  </a:lnTo>
                  <a:lnTo>
                    <a:pt x="6332" y="10028"/>
                  </a:lnTo>
                  <a:lnTo>
                    <a:pt x="6278" y="10164"/>
                  </a:lnTo>
                  <a:lnTo>
                    <a:pt x="6223" y="10273"/>
                  </a:lnTo>
                  <a:lnTo>
                    <a:pt x="6115" y="10381"/>
                  </a:lnTo>
                  <a:lnTo>
                    <a:pt x="6006" y="10463"/>
                  </a:lnTo>
                  <a:lnTo>
                    <a:pt x="5897" y="10544"/>
                  </a:lnTo>
                  <a:lnTo>
                    <a:pt x="5761" y="10572"/>
                  </a:lnTo>
                  <a:lnTo>
                    <a:pt x="5626" y="10599"/>
                  </a:lnTo>
                  <a:lnTo>
                    <a:pt x="4212" y="10599"/>
                  </a:lnTo>
                  <a:lnTo>
                    <a:pt x="4077" y="10572"/>
                  </a:lnTo>
                  <a:lnTo>
                    <a:pt x="3941" y="10544"/>
                  </a:lnTo>
                  <a:lnTo>
                    <a:pt x="3832" y="10463"/>
                  </a:lnTo>
                  <a:lnTo>
                    <a:pt x="3723" y="10381"/>
                  </a:lnTo>
                  <a:lnTo>
                    <a:pt x="3615" y="10273"/>
                  </a:lnTo>
                  <a:lnTo>
                    <a:pt x="3560" y="10164"/>
                  </a:lnTo>
                  <a:lnTo>
                    <a:pt x="3533" y="10028"/>
                  </a:lnTo>
                  <a:lnTo>
                    <a:pt x="3506" y="9892"/>
                  </a:lnTo>
                  <a:lnTo>
                    <a:pt x="3506" y="2827"/>
                  </a:lnTo>
                  <a:lnTo>
                    <a:pt x="1386" y="2827"/>
                  </a:lnTo>
                  <a:lnTo>
                    <a:pt x="1250" y="2799"/>
                  </a:lnTo>
                  <a:lnTo>
                    <a:pt x="1114" y="2772"/>
                  </a:lnTo>
                  <a:lnTo>
                    <a:pt x="1006" y="2718"/>
                  </a:lnTo>
                  <a:lnTo>
                    <a:pt x="897" y="2636"/>
                  </a:lnTo>
                  <a:lnTo>
                    <a:pt x="815" y="2528"/>
                  </a:lnTo>
                  <a:lnTo>
                    <a:pt x="734" y="2392"/>
                  </a:lnTo>
                  <a:lnTo>
                    <a:pt x="707" y="2256"/>
                  </a:lnTo>
                  <a:lnTo>
                    <a:pt x="707" y="2120"/>
                  </a:lnTo>
                  <a:lnTo>
                    <a:pt x="707" y="1413"/>
                  </a:lnTo>
                  <a:lnTo>
                    <a:pt x="707" y="1278"/>
                  </a:lnTo>
                  <a:lnTo>
                    <a:pt x="734" y="1142"/>
                  </a:lnTo>
                  <a:lnTo>
                    <a:pt x="815" y="1033"/>
                  </a:lnTo>
                  <a:lnTo>
                    <a:pt x="897" y="924"/>
                  </a:lnTo>
                  <a:lnTo>
                    <a:pt x="1006" y="843"/>
                  </a:lnTo>
                  <a:lnTo>
                    <a:pt x="1114" y="761"/>
                  </a:lnTo>
                  <a:lnTo>
                    <a:pt x="1250" y="734"/>
                  </a:lnTo>
                  <a:lnTo>
                    <a:pt x="1386" y="707"/>
                  </a:lnTo>
                  <a:close/>
                  <a:moveTo>
                    <a:pt x="1386" y="0"/>
                  </a:moveTo>
                  <a:lnTo>
                    <a:pt x="1114" y="27"/>
                  </a:lnTo>
                  <a:lnTo>
                    <a:pt x="843" y="109"/>
                  </a:lnTo>
                  <a:lnTo>
                    <a:pt x="598" y="245"/>
                  </a:lnTo>
                  <a:lnTo>
                    <a:pt x="381" y="408"/>
                  </a:lnTo>
                  <a:lnTo>
                    <a:pt x="218" y="653"/>
                  </a:lnTo>
                  <a:lnTo>
                    <a:pt x="82" y="870"/>
                  </a:lnTo>
                  <a:lnTo>
                    <a:pt x="0" y="1142"/>
                  </a:lnTo>
                  <a:lnTo>
                    <a:pt x="0" y="1413"/>
                  </a:lnTo>
                  <a:lnTo>
                    <a:pt x="0" y="2120"/>
                  </a:lnTo>
                  <a:lnTo>
                    <a:pt x="0" y="2419"/>
                  </a:lnTo>
                  <a:lnTo>
                    <a:pt x="82" y="2663"/>
                  </a:lnTo>
                  <a:lnTo>
                    <a:pt x="218" y="2908"/>
                  </a:lnTo>
                  <a:lnTo>
                    <a:pt x="381" y="3125"/>
                  </a:lnTo>
                  <a:lnTo>
                    <a:pt x="598" y="3316"/>
                  </a:lnTo>
                  <a:lnTo>
                    <a:pt x="843" y="3424"/>
                  </a:lnTo>
                  <a:lnTo>
                    <a:pt x="1114" y="3506"/>
                  </a:lnTo>
                  <a:lnTo>
                    <a:pt x="1386" y="3533"/>
                  </a:lnTo>
                  <a:lnTo>
                    <a:pt x="1413" y="3805"/>
                  </a:lnTo>
                  <a:lnTo>
                    <a:pt x="1495" y="4077"/>
                  </a:lnTo>
                  <a:lnTo>
                    <a:pt x="1631" y="4321"/>
                  </a:lnTo>
                  <a:lnTo>
                    <a:pt x="1794" y="4539"/>
                  </a:lnTo>
                  <a:lnTo>
                    <a:pt x="2011" y="4729"/>
                  </a:lnTo>
                  <a:lnTo>
                    <a:pt x="2256" y="4838"/>
                  </a:lnTo>
                  <a:lnTo>
                    <a:pt x="2528" y="4919"/>
                  </a:lnTo>
                  <a:lnTo>
                    <a:pt x="2799" y="4946"/>
                  </a:lnTo>
                  <a:lnTo>
                    <a:pt x="2799" y="9892"/>
                  </a:lnTo>
                  <a:lnTo>
                    <a:pt x="2826" y="10164"/>
                  </a:lnTo>
                  <a:lnTo>
                    <a:pt x="2908" y="10436"/>
                  </a:lnTo>
                  <a:lnTo>
                    <a:pt x="3044" y="10680"/>
                  </a:lnTo>
                  <a:lnTo>
                    <a:pt x="3207" y="10898"/>
                  </a:lnTo>
                  <a:lnTo>
                    <a:pt x="3424" y="11061"/>
                  </a:lnTo>
                  <a:lnTo>
                    <a:pt x="3669" y="11197"/>
                  </a:lnTo>
                  <a:lnTo>
                    <a:pt x="3941" y="11278"/>
                  </a:lnTo>
                  <a:lnTo>
                    <a:pt x="4212" y="11278"/>
                  </a:lnTo>
                  <a:lnTo>
                    <a:pt x="4240" y="11577"/>
                  </a:lnTo>
                  <a:lnTo>
                    <a:pt x="4321" y="11849"/>
                  </a:lnTo>
                  <a:lnTo>
                    <a:pt x="4457" y="12093"/>
                  </a:lnTo>
                  <a:lnTo>
                    <a:pt x="4620" y="12311"/>
                  </a:lnTo>
                  <a:lnTo>
                    <a:pt x="4837" y="12474"/>
                  </a:lnTo>
                  <a:lnTo>
                    <a:pt x="5082" y="12610"/>
                  </a:lnTo>
                  <a:lnTo>
                    <a:pt x="5354" y="12664"/>
                  </a:lnTo>
                  <a:lnTo>
                    <a:pt x="5626" y="12691"/>
                  </a:lnTo>
                  <a:lnTo>
                    <a:pt x="7039" y="12691"/>
                  </a:lnTo>
                  <a:lnTo>
                    <a:pt x="7310" y="12664"/>
                  </a:lnTo>
                  <a:lnTo>
                    <a:pt x="7582" y="12610"/>
                  </a:lnTo>
                  <a:lnTo>
                    <a:pt x="7827" y="12474"/>
                  </a:lnTo>
                  <a:lnTo>
                    <a:pt x="8044" y="12311"/>
                  </a:lnTo>
                  <a:lnTo>
                    <a:pt x="8207" y="12093"/>
                  </a:lnTo>
                  <a:lnTo>
                    <a:pt x="8343" y="11849"/>
                  </a:lnTo>
                  <a:lnTo>
                    <a:pt x="8425" y="11577"/>
                  </a:lnTo>
                  <a:lnTo>
                    <a:pt x="8452" y="11278"/>
                  </a:lnTo>
                  <a:lnTo>
                    <a:pt x="8452" y="4946"/>
                  </a:lnTo>
                  <a:lnTo>
                    <a:pt x="9865" y="4946"/>
                  </a:lnTo>
                  <a:lnTo>
                    <a:pt x="10137" y="4919"/>
                  </a:lnTo>
                  <a:lnTo>
                    <a:pt x="10408" y="4838"/>
                  </a:lnTo>
                  <a:lnTo>
                    <a:pt x="10626" y="4729"/>
                  </a:lnTo>
                  <a:lnTo>
                    <a:pt x="10870" y="4539"/>
                  </a:lnTo>
                  <a:lnTo>
                    <a:pt x="11033" y="4321"/>
                  </a:lnTo>
                  <a:lnTo>
                    <a:pt x="11169" y="4077"/>
                  </a:lnTo>
                  <a:lnTo>
                    <a:pt x="11251" y="3805"/>
                  </a:lnTo>
                  <a:lnTo>
                    <a:pt x="11278" y="3533"/>
                  </a:lnTo>
                  <a:lnTo>
                    <a:pt x="11278" y="2827"/>
                  </a:lnTo>
                  <a:lnTo>
                    <a:pt x="11251" y="2555"/>
                  </a:lnTo>
                  <a:lnTo>
                    <a:pt x="11169" y="2283"/>
                  </a:lnTo>
                  <a:lnTo>
                    <a:pt x="11033" y="2038"/>
                  </a:lnTo>
                  <a:lnTo>
                    <a:pt x="10870" y="1821"/>
                  </a:lnTo>
                  <a:lnTo>
                    <a:pt x="10626" y="1658"/>
                  </a:lnTo>
                  <a:lnTo>
                    <a:pt x="10408" y="1522"/>
                  </a:lnTo>
                  <a:lnTo>
                    <a:pt x="10137" y="1441"/>
                  </a:lnTo>
                  <a:lnTo>
                    <a:pt x="9865" y="1413"/>
                  </a:lnTo>
                  <a:lnTo>
                    <a:pt x="9838" y="1142"/>
                  </a:lnTo>
                  <a:lnTo>
                    <a:pt x="9756" y="870"/>
                  </a:lnTo>
                  <a:lnTo>
                    <a:pt x="9620" y="653"/>
                  </a:lnTo>
                  <a:lnTo>
                    <a:pt x="9457" y="408"/>
                  </a:lnTo>
                  <a:lnTo>
                    <a:pt x="9240" y="245"/>
                  </a:lnTo>
                  <a:lnTo>
                    <a:pt x="8995" y="109"/>
                  </a:lnTo>
                  <a:lnTo>
                    <a:pt x="8724" y="27"/>
                  </a:lnTo>
                  <a:lnTo>
                    <a:pt x="8452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2" name="Google Shape;3942;p34"/>
            <p:cNvSpPr/>
            <p:nvPr/>
          </p:nvSpPr>
          <p:spPr>
            <a:xfrm>
              <a:off x="2208325" y="1702875"/>
              <a:ext cx="281975" cy="317300"/>
            </a:xfrm>
            <a:custGeom>
              <a:avLst/>
              <a:gdLst/>
              <a:ahLst/>
              <a:cxnLst/>
              <a:rect l="l" t="t" r="r" b="b"/>
              <a:pathLst>
                <a:path w="11279" h="12692" extrusionOk="0">
                  <a:moveTo>
                    <a:pt x="6359" y="4240"/>
                  </a:moveTo>
                  <a:lnTo>
                    <a:pt x="6359" y="7772"/>
                  </a:lnTo>
                  <a:lnTo>
                    <a:pt x="5653" y="7772"/>
                  </a:lnTo>
                  <a:lnTo>
                    <a:pt x="5653" y="4240"/>
                  </a:lnTo>
                  <a:close/>
                  <a:moveTo>
                    <a:pt x="3533" y="2827"/>
                  </a:moveTo>
                  <a:lnTo>
                    <a:pt x="3533" y="8479"/>
                  </a:lnTo>
                  <a:lnTo>
                    <a:pt x="7066" y="8479"/>
                  </a:lnTo>
                  <a:lnTo>
                    <a:pt x="7066" y="2827"/>
                  </a:lnTo>
                  <a:close/>
                  <a:moveTo>
                    <a:pt x="8479" y="707"/>
                  </a:moveTo>
                  <a:lnTo>
                    <a:pt x="8615" y="734"/>
                  </a:lnTo>
                  <a:lnTo>
                    <a:pt x="8724" y="761"/>
                  </a:lnTo>
                  <a:lnTo>
                    <a:pt x="8860" y="843"/>
                  </a:lnTo>
                  <a:lnTo>
                    <a:pt x="8941" y="924"/>
                  </a:lnTo>
                  <a:lnTo>
                    <a:pt x="9050" y="1033"/>
                  </a:lnTo>
                  <a:lnTo>
                    <a:pt x="9104" y="1142"/>
                  </a:lnTo>
                  <a:lnTo>
                    <a:pt x="9159" y="1278"/>
                  </a:lnTo>
                  <a:lnTo>
                    <a:pt x="9186" y="1413"/>
                  </a:lnTo>
                  <a:lnTo>
                    <a:pt x="9186" y="9892"/>
                  </a:lnTo>
                  <a:lnTo>
                    <a:pt x="9159" y="10028"/>
                  </a:lnTo>
                  <a:lnTo>
                    <a:pt x="9104" y="10164"/>
                  </a:lnTo>
                  <a:lnTo>
                    <a:pt x="9050" y="10273"/>
                  </a:lnTo>
                  <a:lnTo>
                    <a:pt x="8941" y="10381"/>
                  </a:lnTo>
                  <a:lnTo>
                    <a:pt x="8860" y="10463"/>
                  </a:lnTo>
                  <a:lnTo>
                    <a:pt x="8724" y="10544"/>
                  </a:lnTo>
                  <a:lnTo>
                    <a:pt x="8615" y="10572"/>
                  </a:lnTo>
                  <a:lnTo>
                    <a:pt x="8479" y="10599"/>
                  </a:lnTo>
                  <a:lnTo>
                    <a:pt x="1414" y="10599"/>
                  </a:lnTo>
                  <a:lnTo>
                    <a:pt x="1251" y="10572"/>
                  </a:lnTo>
                  <a:lnTo>
                    <a:pt x="1142" y="10544"/>
                  </a:lnTo>
                  <a:lnTo>
                    <a:pt x="1006" y="10463"/>
                  </a:lnTo>
                  <a:lnTo>
                    <a:pt x="897" y="10381"/>
                  </a:lnTo>
                  <a:lnTo>
                    <a:pt x="816" y="10273"/>
                  </a:lnTo>
                  <a:lnTo>
                    <a:pt x="761" y="10164"/>
                  </a:lnTo>
                  <a:lnTo>
                    <a:pt x="707" y="10028"/>
                  </a:lnTo>
                  <a:lnTo>
                    <a:pt x="707" y="9892"/>
                  </a:lnTo>
                  <a:lnTo>
                    <a:pt x="707" y="1413"/>
                  </a:lnTo>
                  <a:lnTo>
                    <a:pt x="707" y="1278"/>
                  </a:lnTo>
                  <a:lnTo>
                    <a:pt x="761" y="1142"/>
                  </a:lnTo>
                  <a:lnTo>
                    <a:pt x="816" y="1033"/>
                  </a:lnTo>
                  <a:lnTo>
                    <a:pt x="897" y="924"/>
                  </a:lnTo>
                  <a:lnTo>
                    <a:pt x="1006" y="843"/>
                  </a:lnTo>
                  <a:lnTo>
                    <a:pt x="1142" y="761"/>
                  </a:lnTo>
                  <a:lnTo>
                    <a:pt x="1251" y="734"/>
                  </a:lnTo>
                  <a:lnTo>
                    <a:pt x="1414" y="707"/>
                  </a:lnTo>
                  <a:close/>
                  <a:moveTo>
                    <a:pt x="1414" y="0"/>
                  </a:moveTo>
                  <a:lnTo>
                    <a:pt x="1115" y="27"/>
                  </a:lnTo>
                  <a:lnTo>
                    <a:pt x="870" y="109"/>
                  </a:lnTo>
                  <a:lnTo>
                    <a:pt x="625" y="245"/>
                  </a:lnTo>
                  <a:lnTo>
                    <a:pt x="408" y="408"/>
                  </a:lnTo>
                  <a:lnTo>
                    <a:pt x="218" y="653"/>
                  </a:lnTo>
                  <a:lnTo>
                    <a:pt x="109" y="870"/>
                  </a:lnTo>
                  <a:lnTo>
                    <a:pt x="28" y="1142"/>
                  </a:lnTo>
                  <a:lnTo>
                    <a:pt x="0" y="1413"/>
                  </a:lnTo>
                  <a:lnTo>
                    <a:pt x="0" y="9892"/>
                  </a:lnTo>
                  <a:lnTo>
                    <a:pt x="28" y="10164"/>
                  </a:lnTo>
                  <a:lnTo>
                    <a:pt x="109" y="10436"/>
                  </a:lnTo>
                  <a:lnTo>
                    <a:pt x="218" y="10680"/>
                  </a:lnTo>
                  <a:lnTo>
                    <a:pt x="408" y="10898"/>
                  </a:lnTo>
                  <a:lnTo>
                    <a:pt x="625" y="11061"/>
                  </a:lnTo>
                  <a:lnTo>
                    <a:pt x="870" y="11197"/>
                  </a:lnTo>
                  <a:lnTo>
                    <a:pt x="1115" y="11278"/>
                  </a:lnTo>
                  <a:lnTo>
                    <a:pt x="1414" y="11278"/>
                  </a:lnTo>
                  <a:lnTo>
                    <a:pt x="1441" y="11577"/>
                  </a:lnTo>
                  <a:lnTo>
                    <a:pt x="1522" y="11849"/>
                  </a:lnTo>
                  <a:lnTo>
                    <a:pt x="1631" y="12093"/>
                  </a:lnTo>
                  <a:lnTo>
                    <a:pt x="1821" y="12311"/>
                  </a:lnTo>
                  <a:lnTo>
                    <a:pt x="2039" y="12474"/>
                  </a:lnTo>
                  <a:lnTo>
                    <a:pt x="2283" y="12610"/>
                  </a:lnTo>
                  <a:lnTo>
                    <a:pt x="2528" y="12664"/>
                  </a:lnTo>
                  <a:lnTo>
                    <a:pt x="2827" y="12691"/>
                  </a:lnTo>
                  <a:lnTo>
                    <a:pt x="9865" y="12691"/>
                  </a:lnTo>
                  <a:lnTo>
                    <a:pt x="10164" y="12664"/>
                  </a:lnTo>
                  <a:lnTo>
                    <a:pt x="10409" y="12610"/>
                  </a:lnTo>
                  <a:lnTo>
                    <a:pt x="10653" y="12474"/>
                  </a:lnTo>
                  <a:lnTo>
                    <a:pt x="10871" y="12311"/>
                  </a:lnTo>
                  <a:lnTo>
                    <a:pt x="11061" y="12093"/>
                  </a:lnTo>
                  <a:lnTo>
                    <a:pt x="11197" y="11849"/>
                  </a:lnTo>
                  <a:lnTo>
                    <a:pt x="11251" y="11577"/>
                  </a:lnTo>
                  <a:lnTo>
                    <a:pt x="11278" y="11278"/>
                  </a:lnTo>
                  <a:lnTo>
                    <a:pt x="11278" y="2827"/>
                  </a:lnTo>
                  <a:lnTo>
                    <a:pt x="11251" y="2555"/>
                  </a:lnTo>
                  <a:lnTo>
                    <a:pt x="11197" y="2283"/>
                  </a:lnTo>
                  <a:lnTo>
                    <a:pt x="11061" y="2038"/>
                  </a:lnTo>
                  <a:lnTo>
                    <a:pt x="10871" y="1821"/>
                  </a:lnTo>
                  <a:lnTo>
                    <a:pt x="10653" y="1658"/>
                  </a:lnTo>
                  <a:lnTo>
                    <a:pt x="10409" y="1522"/>
                  </a:lnTo>
                  <a:lnTo>
                    <a:pt x="10164" y="1441"/>
                  </a:lnTo>
                  <a:lnTo>
                    <a:pt x="9865" y="1413"/>
                  </a:lnTo>
                  <a:lnTo>
                    <a:pt x="9865" y="1142"/>
                  </a:lnTo>
                  <a:lnTo>
                    <a:pt x="9784" y="870"/>
                  </a:lnTo>
                  <a:lnTo>
                    <a:pt x="9648" y="653"/>
                  </a:lnTo>
                  <a:lnTo>
                    <a:pt x="9457" y="408"/>
                  </a:lnTo>
                  <a:lnTo>
                    <a:pt x="9240" y="245"/>
                  </a:lnTo>
                  <a:lnTo>
                    <a:pt x="8996" y="109"/>
                  </a:lnTo>
                  <a:lnTo>
                    <a:pt x="8751" y="27"/>
                  </a:lnTo>
                  <a:lnTo>
                    <a:pt x="8479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3" name="Google Shape;3943;p34"/>
            <p:cNvSpPr/>
            <p:nvPr/>
          </p:nvSpPr>
          <p:spPr>
            <a:xfrm>
              <a:off x="1961700" y="2080600"/>
              <a:ext cx="2075" cy="25"/>
            </a:xfrm>
            <a:custGeom>
              <a:avLst/>
              <a:gdLst/>
              <a:ahLst/>
              <a:cxnLst/>
              <a:rect l="l" t="t" r="r" b="b"/>
              <a:pathLst>
                <a:path w="83" h="1" fill="none" extrusionOk="0">
                  <a:moveTo>
                    <a:pt x="82" y="1"/>
                  </a:moveTo>
                  <a:lnTo>
                    <a:pt x="8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28" y="1"/>
                  </a:lnTo>
                  <a:lnTo>
                    <a:pt x="28" y="1"/>
                  </a:lnTo>
                  <a:lnTo>
                    <a:pt x="82" y="1"/>
                  </a:lnTo>
                  <a:lnTo>
                    <a:pt x="82" y="1"/>
                  </a:lnTo>
                  <a:close/>
                </a:path>
              </a:pathLst>
            </a:custGeom>
            <a:solidFill>
              <a:srgbClr val="043A56"/>
            </a:solidFill>
            <a:ln w="205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4" name="Google Shape;3944;p34"/>
            <p:cNvSpPr/>
            <p:nvPr/>
          </p:nvSpPr>
          <p:spPr>
            <a:xfrm>
              <a:off x="2510650" y="1876800"/>
              <a:ext cx="58450" cy="88350"/>
            </a:xfrm>
            <a:custGeom>
              <a:avLst/>
              <a:gdLst/>
              <a:ahLst/>
              <a:cxnLst/>
              <a:rect l="l" t="t" r="r" b="b"/>
              <a:pathLst>
                <a:path w="2338" h="3534" extrusionOk="0">
                  <a:moveTo>
                    <a:pt x="1223" y="0"/>
                  </a:moveTo>
                  <a:lnTo>
                    <a:pt x="924" y="55"/>
                  </a:lnTo>
                  <a:lnTo>
                    <a:pt x="462" y="55"/>
                  </a:lnTo>
                  <a:lnTo>
                    <a:pt x="354" y="136"/>
                  </a:lnTo>
                  <a:lnTo>
                    <a:pt x="299" y="218"/>
                  </a:lnTo>
                  <a:lnTo>
                    <a:pt x="272" y="354"/>
                  </a:lnTo>
                  <a:lnTo>
                    <a:pt x="1" y="3180"/>
                  </a:lnTo>
                  <a:lnTo>
                    <a:pt x="1" y="3343"/>
                  </a:lnTo>
                  <a:lnTo>
                    <a:pt x="28" y="3452"/>
                  </a:lnTo>
                  <a:lnTo>
                    <a:pt x="82" y="3479"/>
                  </a:lnTo>
                  <a:lnTo>
                    <a:pt x="136" y="3506"/>
                  </a:lnTo>
                  <a:lnTo>
                    <a:pt x="299" y="3533"/>
                  </a:lnTo>
                  <a:lnTo>
                    <a:pt x="734" y="3533"/>
                  </a:lnTo>
                  <a:lnTo>
                    <a:pt x="1196" y="3506"/>
                  </a:lnTo>
                  <a:lnTo>
                    <a:pt x="1631" y="3452"/>
                  </a:lnTo>
                  <a:lnTo>
                    <a:pt x="2066" y="3397"/>
                  </a:lnTo>
                  <a:lnTo>
                    <a:pt x="2202" y="3343"/>
                  </a:lnTo>
                  <a:lnTo>
                    <a:pt x="2310" y="3288"/>
                  </a:lnTo>
                  <a:lnTo>
                    <a:pt x="2338" y="3234"/>
                  </a:lnTo>
                  <a:lnTo>
                    <a:pt x="2338" y="3180"/>
                  </a:lnTo>
                  <a:lnTo>
                    <a:pt x="2338" y="3017"/>
                  </a:lnTo>
                  <a:lnTo>
                    <a:pt x="1577" y="218"/>
                  </a:lnTo>
                  <a:lnTo>
                    <a:pt x="1522" y="109"/>
                  </a:lnTo>
                  <a:lnTo>
                    <a:pt x="1468" y="27"/>
                  </a:lnTo>
                  <a:lnTo>
                    <a:pt x="1359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5" name="Google Shape;3945;p34"/>
            <p:cNvSpPr/>
            <p:nvPr/>
          </p:nvSpPr>
          <p:spPr>
            <a:xfrm>
              <a:off x="2510650" y="1876800"/>
              <a:ext cx="58450" cy="88350"/>
            </a:xfrm>
            <a:custGeom>
              <a:avLst/>
              <a:gdLst/>
              <a:ahLst/>
              <a:cxnLst/>
              <a:rect l="l" t="t" r="r" b="b"/>
              <a:pathLst>
                <a:path w="2338" h="3534" fill="none" extrusionOk="0">
                  <a:moveTo>
                    <a:pt x="1577" y="218"/>
                  </a:moveTo>
                  <a:lnTo>
                    <a:pt x="1577" y="218"/>
                  </a:lnTo>
                  <a:lnTo>
                    <a:pt x="2338" y="3017"/>
                  </a:lnTo>
                  <a:lnTo>
                    <a:pt x="2338" y="3017"/>
                  </a:lnTo>
                  <a:lnTo>
                    <a:pt x="2338" y="3180"/>
                  </a:lnTo>
                  <a:lnTo>
                    <a:pt x="2338" y="3234"/>
                  </a:lnTo>
                  <a:lnTo>
                    <a:pt x="2310" y="3288"/>
                  </a:lnTo>
                  <a:lnTo>
                    <a:pt x="2202" y="3343"/>
                  </a:lnTo>
                  <a:lnTo>
                    <a:pt x="2066" y="3397"/>
                  </a:lnTo>
                  <a:lnTo>
                    <a:pt x="2066" y="3397"/>
                  </a:lnTo>
                  <a:lnTo>
                    <a:pt x="1631" y="3452"/>
                  </a:lnTo>
                  <a:lnTo>
                    <a:pt x="1196" y="3506"/>
                  </a:lnTo>
                  <a:lnTo>
                    <a:pt x="734" y="3533"/>
                  </a:lnTo>
                  <a:lnTo>
                    <a:pt x="299" y="3533"/>
                  </a:lnTo>
                  <a:lnTo>
                    <a:pt x="299" y="3533"/>
                  </a:lnTo>
                  <a:lnTo>
                    <a:pt x="136" y="3506"/>
                  </a:lnTo>
                  <a:lnTo>
                    <a:pt x="82" y="3479"/>
                  </a:lnTo>
                  <a:lnTo>
                    <a:pt x="28" y="3452"/>
                  </a:lnTo>
                  <a:lnTo>
                    <a:pt x="1" y="3343"/>
                  </a:lnTo>
                  <a:lnTo>
                    <a:pt x="1" y="3180"/>
                  </a:lnTo>
                  <a:lnTo>
                    <a:pt x="1" y="3180"/>
                  </a:lnTo>
                  <a:lnTo>
                    <a:pt x="272" y="354"/>
                  </a:lnTo>
                  <a:lnTo>
                    <a:pt x="272" y="354"/>
                  </a:lnTo>
                  <a:lnTo>
                    <a:pt x="299" y="218"/>
                  </a:lnTo>
                  <a:lnTo>
                    <a:pt x="354" y="136"/>
                  </a:lnTo>
                  <a:lnTo>
                    <a:pt x="462" y="55"/>
                  </a:lnTo>
                  <a:lnTo>
                    <a:pt x="598" y="55"/>
                  </a:lnTo>
                  <a:lnTo>
                    <a:pt x="598" y="55"/>
                  </a:lnTo>
                  <a:lnTo>
                    <a:pt x="924" y="55"/>
                  </a:lnTo>
                  <a:lnTo>
                    <a:pt x="1223" y="0"/>
                  </a:lnTo>
                  <a:lnTo>
                    <a:pt x="1223" y="0"/>
                  </a:lnTo>
                  <a:lnTo>
                    <a:pt x="1359" y="0"/>
                  </a:lnTo>
                  <a:lnTo>
                    <a:pt x="1468" y="27"/>
                  </a:lnTo>
                  <a:lnTo>
                    <a:pt x="1522" y="109"/>
                  </a:lnTo>
                  <a:lnTo>
                    <a:pt x="1577" y="218"/>
                  </a:lnTo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6" name="Google Shape;3946;p34"/>
            <p:cNvSpPr/>
            <p:nvPr/>
          </p:nvSpPr>
          <p:spPr>
            <a:xfrm>
              <a:off x="2623425" y="1670950"/>
              <a:ext cx="93100" cy="68625"/>
            </a:xfrm>
            <a:custGeom>
              <a:avLst/>
              <a:gdLst/>
              <a:ahLst/>
              <a:cxnLst/>
              <a:rect l="l" t="t" r="r" b="b"/>
              <a:pathLst>
                <a:path w="3724" h="2745" extrusionOk="0">
                  <a:moveTo>
                    <a:pt x="2773" y="0"/>
                  </a:moveTo>
                  <a:lnTo>
                    <a:pt x="2637" y="54"/>
                  </a:lnTo>
                  <a:lnTo>
                    <a:pt x="2256" y="272"/>
                  </a:lnTo>
                  <a:lnTo>
                    <a:pt x="598" y="1277"/>
                  </a:lnTo>
                  <a:lnTo>
                    <a:pt x="191" y="1549"/>
                  </a:lnTo>
                  <a:lnTo>
                    <a:pt x="82" y="1658"/>
                  </a:lnTo>
                  <a:lnTo>
                    <a:pt x="28" y="1766"/>
                  </a:lnTo>
                  <a:lnTo>
                    <a:pt x="1" y="1875"/>
                  </a:lnTo>
                  <a:lnTo>
                    <a:pt x="55" y="2038"/>
                  </a:lnTo>
                  <a:lnTo>
                    <a:pt x="245" y="2500"/>
                  </a:lnTo>
                  <a:lnTo>
                    <a:pt x="300" y="2636"/>
                  </a:lnTo>
                  <a:lnTo>
                    <a:pt x="408" y="2718"/>
                  </a:lnTo>
                  <a:lnTo>
                    <a:pt x="517" y="2745"/>
                  </a:lnTo>
                  <a:lnTo>
                    <a:pt x="653" y="2718"/>
                  </a:lnTo>
                  <a:lnTo>
                    <a:pt x="3425" y="2228"/>
                  </a:lnTo>
                  <a:lnTo>
                    <a:pt x="3588" y="2174"/>
                  </a:lnTo>
                  <a:lnTo>
                    <a:pt x="3642" y="2147"/>
                  </a:lnTo>
                  <a:lnTo>
                    <a:pt x="3669" y="2120"/>
                  </a:lnTo>
                  <a:lnTo>
                    <a:pt x="3696" y="2065"/>
                  </a:lnTo>
                  <a:lnTo>
                    <a:pt x="3724" y="1984"/>
                  </a:lnTo>
                  <a:lnTo>
                    <a:pt x="3669" y="1848"/>
                  </a:lnTo>
                  <a:lnTo>
                    <a:pt x="3262" y="571"/>
                  </a:lnTo>
                  <a:lnTo>
                    <a:pt x="3044" y="163"/>
                  </a:lnTo>
                  <a:lnTo>
                    <a:pt x="2963" y="54"/>
                  </a:lnTo>
                  <a:lnTo>
                    <a:pt x="2881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7" name="Google Shape;3947;p34"/>
            <p:cNvSpPr/>
            <p:nvPr/>
          </p:nvSpPr>
          <p:spPr>
            <a:xfrm>
              <a:off x="2623425" y="1670950"/>
              <a:ext cx="93100" cy="68625"/>
            </a:xfrm>
            <a:custGeom>
              <a:avLst/>
              <a:gdLst/>
              <a:ahLst/>
              <a:cxnLst/>
              <a:rect l="l" t="t" r="r" b="b"/>
              <a:pathLst>
                <a:path w="3724" h="2745" fill="none" extrusionOk="0">
                  <a:moveTo>
                    <a:pt x="3262" y="571"/>
                  </a:moveTo>
                  <a:lnTo>
                    <a:pt x="3262" y="571"/>
                  </a:lnTo>
                  <a:lnTo>
                    <a:pt x="3669" y="1848"/>
                  </a:lnTo>
                  <a:lnTo>
                    <a:pt x="3669" y="1848"/>
                  </a:lnTo>
                  <a:lnTo>
                    <a:pt x="3724" y="1984"/>
                  </a:lnTo>
                  <a:lnTo>
                    <a:pt x="3696" y="2065"/>
                  </a:lnTo>
                  <a:lnTo>
                    <a:pt x="3669" y="2120"/>
                  </a:lnTo>
                  <a:lnTo>
                    <a:pt x="3642" y="2147"/>
                  </a:lnTo>
                  <a:lnTo>
                    <a:pt x="3588" y="2174"/>
                  </a:lnTo>
                  <a:lnTo>
                    <a:pt x="3425" y="2228"/>
                  </a:lnTo>
                  <a:lnTo>
                    <a:pt x="3425" y="2228"/>
                  </a:lnTo>
                  <a:lnTo>
                    <a:pt x="653" y="2718"/>
                  </a:lnTo>
                  <a:lnTo>
                    <a:pt x="653" y="2718"/>
                  </a:lnTo>
                  <a:lnTo>
                    <a:pt x="517" y="2745"/>
                  </a:lnTo>
                  <a:lnTo>
                    <a:pt x="408" y="2718"/>
                  </a:lnTo>
                  <a:lnTo>
                    <a:pt x="300" y="2636"/>
                  </a:lnTo>
                  <a:lnTo>
                    <a:pt x="245" y="2500"/>
                  </a:lnTo>
                  <a:lnTo>
                    <a:pt x="245" y="2500"/>
                  </a:lnTo>
                  <a:lnTo>
                    <a:pt x="55" y="2038"/>
                  </a:lnTo>
                  <a:lnTo>
                    <a:pt x="1" y="1875"/>
                  </a:lnTo>
                  <a:lnTo>
                    <a:pt x="28" y="1766"/>
                  </a:lnTo>
                  <a:lnTo>
                    <a:pt x="82" y="1658"/>
                  </a:lnTo>
                  <a:lnTo>
                    <a:pt x="191" y="1549"/>
                  </a:lnTo>
                  <a:lnTo>
                    <a:pt x="598" y="1277"/>
                  </a:lnTo>
                  <a:lnTo>
                    <a:pt x="598" y="1277"/>
                  </a:lnTo>
                  <a:lnTo>
                    <a:pt x="2256" y="272"/>
                  </a:lnTo>
                  <a:lnTo>
                    <a:pt x="2256" y="272"/>
                  </a:lnTo>
                  <a:lnTo>
                    <a:pt x="2637" y="54"/>
                  </a:lnTo>
                  <a:lnTo>
                    <a:pt x="2773" y="0"/>
                  </a:lnTo>
                  <a:lnTo>
                    <a:pt x="2881" y="0"/>
                  </a:lnTo>
                  <a:lnTo>
                    <a:pt x="2963" y="54"/>
                  </a:lnTo>
                  <a:lnTo>
                    <a:pt x="3044" y="163"/>
                  </a:lnTo>
                  <a:lnTo>
                    <a:pt x="3262" y="571"/>
                  </a:lnTo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8" name="Google Shape;3948;p34"/>
            <p:cNvSpPr/>
            <p:nvPr/>
          </p:nvSpPr>
          <p:spPr>
            <a:xfrm>
              <a:off x="2597600" y="1833300"/>
              <a:ext cx="88350" cy="86325"/>
            </a:xfrm>
            <a:custGeom>
              <a:avLst/>
              <a:gdLst/>
              <a:ahLst/>
              <a:cxnLst/>
              <a:rect l="l" t="t" r="r" b="b"/>
              <a:pathLst>
                <a:path w="3534" h="3453" extrusionOk="0">
                  <a:moveTo>
                    <a:pt x="680" y="1"/>
                  </a:moveTo>
                  <a:lnTo>
                    <a:pt x="572" y="28"/>
                  </a:lnTo>
                  <a:lnTo>
                    <a:pt x="436" y="137"/>
                  </a:lnTo>
                  <a:lnTo>
                    <a:pt x="82" y="572"/>
                  </a:lnTo>
                  <a:lnTo>
                    <a:pt x="28" y="653"/>
                  </a:lnTo>
                  <a:lnTo>
                    <a:pt x="1" y="735"/>
                  </a:lnTo>
                  <a:lnTo>
                    <a:pt x="1" y="816"/>
                  </a:lnTo>
                  <a:lnTo>
                    <a:pt x="55" y="925"/>
                  </a:lnTo>
                  <a:lnTo>
                    <a:pt x="1876" y="3344"/>
                  </a:lnTo>
                  <a:lnTo>
                    <a:pt x="1930" y="3398"/>
                  </a:lnTo>
                  <a:lnTo>
                    <a:pt x="1985" y="3452"/>
                  </a:lnTo>
                  <a:lnTo>
                    <a:pt x="2066" y="3452"/>
                  </a:lnTo>
                  <a:lnTo>
                    <a:pt x="2148" y="3398"/>
                  </a:lnTo>
                  <a:lnTo>
                    <a:pt x="2229" y="3316"/>
                  </a:lnTo>
                  <a:lnTo>
                    <a:pt x="2555" y="3017"/>
                  </a:lnTo>
                  <a:lnTo>
                    <a:pt x="2854" y="2719"/>
                  </a:lnTo>
                  <a:lnTo>
                    <a:pt x="3153" y="2392"/>
                  </a:lnTo>
                  <a:lnTo>
                    <a:pt x="3425" y="2039"/>
                  </a:lnTo>
                  <a:lnTo>
                    <a:pt x="3534" y="1876"/>
                  </a:lnTo>
                  <a:lnTo>
                    <a:pt x="3534" y="1795"/>
                  </a:lnTo>
                  <a:lnTo>
                    <a:pt x="3534" y="1740"/>
                  </a:lnTo>
                  <a:lnTo>
                    <a:pt x="3507" y="1659"/>
                  </a:lnTo>
                  <a:lnTo>
                    <a:pt x="3452" y="1604"/>
                  </a:lnTo>
                  <a:lnTo>
                    <a:pt x="3289" y="1496"/>
                  </a:lnTo>
                  <a:lnTo>
                    <a:pt x="2365" y="925"/>
                  </a:lnTo>
                  <a:lnTo>
                    <a:pt x="1441" y="327"/>
                  </a:lnTo>
                  <a:lnTo>
                    <a:pt x="979" y="55"/>
                  </a:lnTo>
                  <a:lnTo>
                    <a:pt x="816" y="1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9" name="Google Shape;3949;p34"/>
            <p:cNvSpPr/>
            <p:nvPr/>
          </p:nvSpPr>
          <p:spPr>
            <a:xfrm>
              <a:off x="2597600" y="1833300"/>
              <a:ext cx="88350" cy="86325"/>
            </a:xfrm>
            <a:custGeom>
              <a:avLst/>
              <a:gdLst/>
              <a:ahLst/>
              <a:cxnLst/>
              <a:rect l="l" t="t" r="r" b="b"/>
              <a:pathLst>
                <a:path w="3534" h="3453" fill="none" extrusionOk="0">
                  <a:moveTo>
                    <a:pt x="55" y="925"/>
                  </a:moveTo>
                  <a:lnTo>
                    <a:pt x="55" y="925"/>
                  </a:lnTo>
                  <a:lnTo>
                    <a:pt x="1" y="816"/>
                  </a:lnTo>
                  <a:lnTo>
                    <a:pt x="1" y="735"/>
                  </a:lnTo>
                  <a:lnTo>
                    <a:pt x="28" y="653"/>
                  </a:lnTo>
                  <a:lnTo>
                    <a:pt x="82" y="572"/>
                  </a:lnTo>
                  <a:lnTo>
                    <a:pt x="82" y="572"/>
                  </a:lnTo>
                  <a:lnTo>
                    <a:pt x="436" y="137"/>
                  </a:lnTo>
                  <a:lnTo>
                    <a:pt x="572" y="28"/>
                  </a:lnTo>
                  <a:lnTo>
                    <a:pt x="680" y="1"/>
                  </a:lnTo>
                  <a:lnTo>
                    <a:pt x="816" y="1"/>
                  </a:lnTo>
                  <a:lnTo>
                    <a:pt x="979" y="55"/>
                  </a:lnTo>
                  <a:lnTo>
                    <a:pt x="1441" y="327"/>
                  </a:lnTo>
                  <a:lnTo>
                    <a:pt x="1441" y="327"/>
                  </a:lnTo>
                  <a:lnTo>
                    <a:pt x="2365" y="925"/>
                  </a:lnTo>
                  <a:lnTo>
                    <a:pt x="3289" y="1496"/>
                  </a:lnTo>
                  <a:lnTo>
                    <a:pt x="3289" y="1496"/>
                  </a:lnTo>
                  <a:lnTo>
                    <a:pt x="3452" y="1604"/>
                  </a:lnTo>
                  <a:lnTo>
                    <a:pt x="3507" y="1659"/>
                  </a:lnTo>
                  <a:lnTo>
                    <a:pt x="3534" y="1740"/>
                  </a:lnTo>
                  <a:lnTo>
                    <a:pt x="3534" y="1795"/>
                  </a:lnTo>
                  <a:lnTo>
                    <a:pt x="3534" y="1876"/>
                  </a:lnTo>
                  <a:lnTo>
                    <a:pt x="3425" y="2039"/>
                  </a:lnTo>
                  <a:lnTo>
                    <a:pt x="3425" y="2039"/>
                  </a:lnTo>
                  <a:lnTo>
                    <a:pt x="3153" y="2392"/>
                  </a:lnTo>
                  <a:lnTo>
                    <a:pt x="2854" y="2719"/>
                  </a:lnTo>
                  <a:lnTo>
                    <a:pt x="2555" y="3017"/>
                  </a:lnTo>
                  <a:lnTo>
                    <a:pt x="2229" y="3316"/>
                  </a:lnTo>
                  <a:lnTo>
                    <a:pt x="2229" y="3316"/>
                  </a:lnTo>
                  <a:lnTo>
                    <a:pt x="2148" y="3398"/>
                  </a:lnTo>
                  <a:lnTo>
                    <a:pt x="2066" y="3452"/>
                  </a:lnTo>
                  <a:lnTo>
                    <a:pt x="2012" y="3452"/>
                  </a:lnTo>
                  <a:lnTo>
                    <a:pt x="1985" y="3452"/>
                  </a:lnTo>
                  <a:lnTo>
                    <a:pt x="1930" y="3398"/>
                  </a:lnTo>
                  <a:lnTo>
                    <a:pt x="1876" y="3344"/>
                  </a:lnTo>
                  <a:lnTo>
                    <a:pt x="1876" y="3344"/>
                  </a:lnTo>
                  <a:lnTo>
                    <a:pt x="55" y="925"/>
                  </a:lnTo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0" name="Google Shape;3950;p34"/>
            <p:cNvSpPr/>
            <p:nvPr/>
          </p:nvSpPr>
          <p:spPr>
            <a:xfrm>
              <a:off x="2598300" y="1615225"/>
              <a:ext cx="88325" cy="82925"/>
            </a:xfrm>
            <a:custGeom>
              <a:avLst/>
              <a:gdLst/>
              <a:ahLst/>
              <a:cxnLst/>
              <a:rect l="l" t="t" r="r" b="b"/>
              <a:pathLst>
                <a:path w="3533" h="3317" extrusionOk="0">
                  <a:moveTo>
                    <a:pt x="2011" y="1"/>
                  </a:moveTo>
                  <a:lnTo>
                    <a:pt x="1902" y="55"/>
                  </a:lnTo>
                  <a:lnTo>
                    <a:pt x="1794" y="164"/>
                  </a:lnTo>
                  <a:lnTo>
                    <a:pt x="136" y="2365"/>
                  </a:lnTo>
                  <a:lnTo>
                    <a:pt x="27" y="2528"/>
                  </a:lnTo>
                  <a:lnTo>
                    <a:pt x="0" y="2610"/>
                  </a:lnTo>
                  <a:lnTo>
                    <a:pt x="0" y="2691"/>
                  </a:lnTo>
                  <a:lnTo>
                    <a:pt x="54" y="2854"/>
                  </a:lnTo>
                  <a:lnTo>
                    <a:pt x="163" y="3017"/>
                  </a:lnTo>
                  <a:lnTo>
                    <a:pt x="299" y="3126"/>
                  </a:lnTo>
                  <a:lnTo>
                    <a:pt x="462" y="3235"/>
                  </a:lnTo>
                  <a:lnTo>
                    <a:pt x="625" y="3289"/>
                  </a:lnTo>
                  <a:lnTo>
                    <a:pt x="815" y="3316"/>
                  </a:lnTo>
                  <a:lnTo>
                    <a:pt x="978" y="3289"/>
                  </a:lnTo>
                  <a:lnTo>
                    <a:pt x="1142" y="3235"/>
                  </a:lnTo>
                  <a:lnTo>
                    <a:pt x="3316" y="1903"/>
                  </a:lnTo>
                  <a:lnTo>
                    <a:pt x="3479" y="1794"/>
                  </a:lnTo>
                  <a:lnTo>
                    <a:pt x="3506" y="1740"/>
                  </a:lnTo>
                  <a:lnTo>
                    <a:pt x="3533" y="1658"/>
                  </a:lnTo>
                  <a:lnTo>
                    <a:pt x="3533" y="1604"/>
                  </a:lnTo>
                  <a:lnTo>
                    <a:pt x="3506" y="1522"/>
                  </a:lnTo>
                  <a:lnTo>
                    <a:pt x="3424" y="1387"/>
                  </a:lnTo>
                  <a:lnTo>
                    <a:pt x="2854" y="734"/>
                  </a:lnTo>
                  <a:lnTo>
                    <a:pt x="2582" y="408"/>
                  </a:lnTo>
                  <a:lnTo>
                    <a:pt x="2283" y="109"/>
                  </a:lnTo>
                  <a:lnTo>
                    <a:pt x="2147" y="28"/>
                  </a:lnTo>
                  <a:lnTo>
                    <a:pt x="2065" y="1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1" name="Google Shape;3951;p34"/>
            <p:cNvSpPr/>
            <p:nvPr/>
          </p:nvSpPr>
          <p:spPr>
            <a:xfrm>
              <a:off x="2598300" y="1615225"/>
              <a:ext cx="88325" cy="82925"/>
            </a:xfrm>
            <a:custGeom>
              <a:avLst/>
              <a:gdLst/>
              <a:ahLst/>
              <a:cxnLst/>
              <a:rect l="l" t="t" r="r" b="b"/>
              <a:pathLst>
                <a:path w="3533" h="3317" fill="none" extrusionOk="0">
                  <a:moveTo>
                    <a:pt x="1142" y="3235"/>
                  </a:moveTo>
                  <a:lnTo>
                    <a:pt x="1142" y="3235"/>
                  </a:lnTo>
                  <a:lnTo>
                    <a:pt x="978" y="3289"/>
                  </a:lnTo>
                  <a:lnTo>
                    <a:pt x="815" y="3316"/>
                  </a:lnTo>
                  <a:lnTo>
                    <a:pt x="625" y="3289"/>
                  </a:lnTo>
                  <a:lnTo>
                    <a:pt x="462" y="3235"/>
                  </a:lnTo>
                  <a:lnTo>
                    <a:pt x="299" y="3126"/>
                  </a:lnTo>
                  <a:lnTo>
                    <a:pt x="163" y="3017"/>
                  </a:lnTo>
                  <a:lnTo>
                    <a:pt x="54" y="2854"/>
                  </a:lnTo>
                  <a:lnTo>
                    <a:pt x="0" y="2691"/>
                  </a:lnTo>
                  <a:lnTo>
                    <a:pt x="0" y="2691"/>
                  </a:lnTo>
                  <a:lnTo>
                    <a:pt x="0" y="2610"/>
                  </a:lnTo>
                  <a:lnTo>
                    <a:pt x="27" y="2528"/>
                  </a:lnTo>
                  <a:lnTo>
                    <a:pt x="136" y="2365"/>
                  </a:lnTo>
                  <a:lnTo>
                    <a:pt x="136" y="2365"/>
                  </a:lnTo>
                  <a:lnTo>
                    <a:pt x="1794" y="164"/>
                  </a:lnTo>
                  <a:lnTo>
                    <a:pt x="1794" y="164"/>
                  </a:lnTo>
                  <a:lnTo>
                    <a:pt x="1902" y="55"/>
                  </a:lnTo>
                  <a:lnTo>
                    <a:pt x="2011" y="1"/>
                  </a:lnTo>
                  <a:lnTo>
                    <a:pt x="2065" y="1"/>
                  </a:lnTo>
                  <a:lnTo>
                    <a:pt x="2147" y="28"/>
                  </a:lnTo>
                  <a:lnTo>
                    <a:pt x="2283" y="109"/>
                  </a:lnTo>
                  <a:lnTo>
                    <a:pt x="2283" y="109"/>
                  </a:lnTo>
                  <a:lnTo>
                    <a:pt x="2582" y="408"/>
                  </a:lnTo>
                  <a:lnTo>
                    <a:pt x="2854" y="734"/>
                  </a:lnTo>
                  <a:lnTo>
                    <a:pt x="3424" y="1387"/>
                  </a:lnTo>
                  <a:lnTo>
                    <a:pt x="3424" y="1387"/>
                  </a:lnTo>
                  <a:lnTo>
                    <a:pt x="3506" y="1522"/>
                  </a:lnTo>
                  <a:lnTo>
                    <a:pt x="3533" y="1604"/>
                  </a:lnTo>
                  <a:lnTo>
                    <a:pt x="3533" y="1658"/>
                  </a:lnTo>
                  <a:lnTo>
                    <a:pt x="3506" y="1740"/>
                  </a:lnTo>
                  <a:lnTo>
                    <a:pt x="3479" y="1794"/>
                  </a:lnTo>
                  <a:lnTo>
                    <a:pt x="3316" y="1903"/>
                  </a:lnTo>
                  <a:lnTo>
                    <a:pt x="3316" y="1903"/>
                  </a:lnTo>
                  <a:lnTo>
                    <a:pt x="1142" y="3235"/>
                  </a:lnTo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2" name="Google Shape;3952;p34"/>
            <p:cNvSpPr/>
            <p:nvPr/>
          </p:nvSpPr>
          <p:spPr>
            <a:xfrm>
              <a:off x="2562275" y="1861850"/>
              <a:ext cx="72050" cy="90375"/>
            </a:xfrm>
            <a:custGeom>
              <a:avLst/>
              <a:gdLst/>
              <a:ahLst/>
              <a:cxnLst/>
              <a:rect l="l" t="t" r="r" b="b"/>
              <a:pathLst>
                <a:path w="2882" h="3615" extrusionOk="0">
                  <a:moveTo>
                    <a:pt x="843" y="0"/>
                  </a:moveTo>
                  <a:lnTo>
                    <a:pt x="707" y="55"/>
                  </a:lnTo>
                  <a:lnTo>
                    <a:pt x="218" y="299"/>
                  </a:lnTo>
                  <a:lnTo>
                    <a:pt x="110" y="381"/>
                  </a:lnTo>
                  <a:lnTo>
                    <a:pt x="28" y="490"/>
                  </a:lnTo>
                  <a:lnTo>
                    <a:pt x="1" y="625"/>
                  </a:lnTo>
                  <a:lnTo>
                    <a:pt x="1" y="761"/>
                  </a:lnTo>
                  <a:lnTo>
                    <a:pt x="273" y="1740"/>
                  </a:lnTo>
                  <a:lnTo>
                    <a:pt x="544" y="2691"/>
                  </a:lnTo>
                  <a:lnTo>
                    <a:pt x="653" y="3044"/>
                  </a:lnTo>
                  <a:lnTo>
                    <a:pt x="762" y="3316"/>
                  </a:lnTo>
                  <a:lnTo>
                    <a:pt x="843" y="3506"/>
                  </a:lnTo>
                  <a:lnTo>
                    <a:pt x="898" y="3560"/>
                  </a:lnTo>
                  <a:lnTo>
                    <a:pt x="952" y="3615"/>
                  </a:lnTo>
                  <a:lnTo>
                    <a:pt x="1115" y="3615"/>
                  </a:lnTo>
                  <a:lnTo>
                    <a:pt x="1305" y="3560"/>
                  </a:lnTo>
                  <a:lnTo>
                    <a:pt x="1577" y="3452"/>
                  </a:lnTo>
                  <a:lnTo>
                    <a:pt x="1930" y="3261"/>
                  </a:lnTo>
                  <a:lnTo>
                    <a:pt x="2229" y="3126"/>
                  </a:lnTo>
                  <a:lnTo>
                    <a:pt x="2528" y="2990"/>
                  </a:lnTo>
                  <a:lnTo>
                    <a:pt x="2800" y="2799"/>
                  </a:lnTo>
                  <a:lnTo>
                    <a:pt x="2854" y="2745"/>
                  </a:lnTo>
                  <a:lnTo>
                    <a:pt x="2881" y="2664"/>
                  </a:lnTo>
                  <a:lnTo>
                    <a:pt x="2881" y="2582"/>
                  </a:lnTo>
                  <a:lnTo>
                    <a:pt x="2854" y="2473"/>
                  </a:lnTo>
                  <a:lnTo>
                    <a:pt x="2691" y="2229"/>
                  </a:lnTo>
                  <a:lnTo>
                    <a:pt x="1441" y="571"/>
                  </a:lnTo>
                  <a:lnTo>
                    <a:pt x="1115" y="136"/>
                  </a:lnTo>
                  <a:lnTo>
                    <a:pt x="1034" y="28"/>
                  </a:lnTo>
                  <a:lnTo>
                    <a:pt x="925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3" name="Google Shape;3953;p34"/>
            <p:cNvSpPr/>
            <p:nvPr/>
          </p:nvSpPr>
          <p:spPr>
            <a:xfrm>
              <a:off x="2562275" y="1861850"/>
              <a:ext cx="72050" cy="90375"/>
            </a:xfrm>
            <a:custGeom>
              <a:avLst/>
              <a:gdLst/>
              <a:ahLst/>
              <a:cxnLst/>
              <a:rect l="l" t="t" r="r" b="b"/>
              <a:pathLst>
                <a:path w="2882" h="3615" fill="none" extrusionOk="0">
                  <a:moveTo>
                    <a:pt x="1930" y="3261"/>
                  </a:moveTo>
                  <a:lnTo>
                    <a:pt x="1930" y="3261"/>
                  </a:lnTo>
                  <a:lnTo>
                    <a:pt x="1577" y="3452"/>
                  </a:lnTo>
                  <a:lnTo>
                    <a:pt x="1305" y="3560"/>
                  </a:lnTo>
                  <a:lnTo>
                    <a:pt x="1115" y="3615"/>
                  </a:lnTo>
                  <a:lnTo>
                    <a:pt x="1034" y="3615"/>
                  </a:lnTo>
                  <a:lnTo>
                    <a:pt x="952" y="3615"/>
                  </a:lnTo>
                  <a:lnTo>
                    <a:pt x="898" y="3560"/>
                  </a:lnTo>
                  <a:lnTo>
                    <a:pt x="843" y="3506"/>
                  </a:lnTo>
                  <a:lnTo>
                    <a:pt x="762" y="3316"/>
                  </a:lnTo>
                  <a:lnTo>
                    <a:pt x="653" y="3044"/>
                  </a:lnTo>
                  <a:lnTo>
                    <a:pt x="544" y="2691"/>
                  </a:lnTo>
                  <a:lnTo>
                    <a:pt x="544" y="2691"/>
                  </a:lnTo>
                  <a:lnTo>
                    <a:pt x="273" y="1740"/>
                  </a:lnTo>
                  <a:lnTo>
                    <a:pt x="1" y="761"/>
                  </a:lnTo>
                  <a:lnTo>
                    <a:pt x="1" y="761"/>
                  </a:lnTo>
                  <a:lnTo>
                    <a:pt x="1" y="625"/>
                  </a:lnTo>
                  <a:lnTo>
                    <a:pt x="28" y="490"/>
                  </a:lnTo>
                  <a:lnTo>
                    <a:pt x="110" y="381"/>
                  </a:lnTo>
                  <a:lnTo>
                    <a:pt x="218" y="299"/>
                  </a:lnTo>
                  <a:lnTo>
                    <a:pt x="218" y="299"/>
                  </a:lnTo>
                  <a:lnTo>
                    <a:pt x="707" y="55"/>
                  </a:lnTo>
                  <a:lnTo>
                    <a:pt x="843" y="0"/>
                  </a:lnTo>
                  <a:lnTo>
                    <a:pt x="925" y="0"/>
                  </a:lnTo>
                  <a:lnTo>
                    <a:pt x="1034" y="28"/>
                  </a:lnTo>
                  <a:lnTo>
                    <a:pt x="1115" y="136"/>
                  </a:lnTo>
                  <a:lnTo>
                    <a:pt x="1441" y="571"/>
                  </a:lnTo>
                  <a:lnTo>
                    <a:pt x="1441" y="571"/>
                  </a:lnTo>
                  <a:lnTo>
                    <a:pt x="2691" y="2229"/>
                  </a:lnTo>
                  <a:lnTo>
                    <a:pt x="2691" y="2229"/>
                  </a:lnTo>
                  <a:lnTo>
                    <a:pt x="2854" y="2473"/>
                  </a:lnTo>
                  <a:lnTo>
                    <a:pt x="2881" y="2582"/>
                  </a:lnTo>
                  <a:lnTo>
                    <a:pt x="2881" y="2664"/>
                  </a:lnTo>
                  <a:lnTo>
                    <a:pt x="2854" y="2745"/>
                  </a:lnTo>
                  <a:lnTo>
                    <a:pt x="2800" y="2799"/>
                  </a:lnTo>
                  <a:lnTo>
                    <a:pt x="2528" y="2990"/>
                  </a:lnTo>
                  <a:lnTo>
                    <a:pt x="2528" y="2990"/>
                  </a:lnTo>
                  <a:lnTo>
                    <a:pt x="2229" y="3126"/>
                  </a:lnTo>
                  <a:lnTo>
                    <a:pt x="1930" y="3261"/>
                  </a:lnTo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4" name="Google Shape;3954;p34"/>
            <p:cNvSpPr/>
            <p:nvPr/>
          </p:nvSpPr>
          <p:spPr>
            <a:xfrm>
              <a:off x="2562275" y="1579900"/>
              <a:ext cx="74075" cy="91750"/>
            </a:xfrm>
            <a:custGeom>
              <a:avLst/>
              <a:gdLst/>
              <a:ahLst/>
              <a:cxnLst/>
              <a:rect l="l" t="t" r="r" b="b"/>
              <a:pathLst>
                <a:path w="2963" h="3670" extrusionOk="0">
                  <a:moveTo>
                    <a:pt x="1034" y="1"/>
                  </a:moveTo>
                  <a:lnTo>
                    <a:pt x="979" y="28"/>
                  </a:lnTo>
                  <a:lnTo>
                    <a:pt x="925" y="55"/>
                  </a:lnTo>
                  <a:lnTo>
                    <a:pt x="870" y="109"/>
                  </a:lnTo>
                  <a:lnTo>
                    <a:pt x="816" y="299"/>
                  </a:lnTo>
                  <a:lnTo>
                    <a:pt x="490" y="1359"/>
                  </a:lnTo>
                  <a:lnTo>
                    <a:pt x="191" y="2446"/>
                  </a:lnTo>
                  <a:lnTo>
                    <a:pt x="28" y="2990"/>
                  </a:lnTo>
                  <a:lnTo>
                    <a:pt x="1" y="3126"/>
                  </a:lnTo>
                  <a:lnTo>
                    <a:pt x="28" y="3234"/>
                  </a:lnTo>
                  <a:lnTo>
                    <a:pt x="82" y="3289"/>
                  </a:lnTo>
                  <a:lnTo>
                    <a:pt x="218" y="3370"/>
                  </a:lnTo>
                  <a:lnTo>
                    <a:pt x="436" y="3452"/>
                  </a:lnTo>
                  <a:lnTo>
                    <a:pt x="707" y="3615"/>
                  </a:lnTo>
                  <a:lnTo>
                    <a:pt x="843" y="3669"/>
                  </a:lnTo>
                  <a:lnTo>
                    <a:pt x="952" y="3669"/>
                  </a:lnTo>
                  <a:lnTo>
                    <a:pt x="1034" y="3615"/>
                  </a:lnTo>
                  <a:lnTo>
                    <a:pt x="1142" y="3533"/>
                  </a:lnTo>
                  <a:lnTo>
                    <a:pt x="2881" y="1251"/>
                  </a:lnTo>
                  <a:lnTo>
                    <a:pt x="2909" y="1196"/>
                  </a:lnTo>
                  <a:lnTo>
                    <a:pt x="2963" y="1115"/>
                  </a:lnTo>
                  <a:lnTo>
                    <a:pt x="2963" y="1033"/>
                  </a:lnTo>
                  <a:lnTo>
                    <a:pt x="2936" y="952"/>
                  </a:lnTo>
                  <a:lnTo>
                    <a:pt x="2718" y="816"/>
                  </a:lnTo>
                  <a:lnTo>
                    <a:pt x="2365" y="598"/>
                  </a:lnTo>
                  <a:lnTo>
                    <a:pt x="2012" y="408"/>
                  </a:lnTo>
                  <a:lnTo>
                    <a:pt x="1278" y="82"/>
                  </a:lnTo>
                  <a:lnTo>
                    <a:pt x="1115" y="1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5" name="Google Shape;3955;p34"/>
            <p:cNvSpPr/>
            <p:nvPr/>
          </p:nvSpPr>
          <p:spPr>
            <a:xfrm>
              <a:off x="2562275" y="1579900"/>
              <a:ext cx="74075" cy="91750"/>
            </a:xfrm>
            <a:custGeom>
              <a:avLst/>
              <a:gdLst/>
              <a:ahLst/>
              <a:cxnLst/>
              <a:rect l="l" t="t" r="r" b="b"/>
              <a:pathLst>
                <a:path w="2963" h="3670" fill="none" extrusionOk="0">
                  <a:moveTo>
                    <a:pt x="2936" y="952"/>
                  </a:moveTo>
                  <a:lnTo>
                    <a:pt x="2936" y="952"/>
                  </a:lnTo>
                  <a:lnTo>
                    <a:pt x="2963" y="1033"/>
                  </a:lnTo>
                  <a:lnTo>
                    <a:pt x="2963" y="1115"/>
                  </a:lnTo>
                  <a:lnTo>
                    <a:pt x="2909" y="1196"/>
                  </a:lnTo>
                  <a:lnTo>
                    <a:pt x="2881" y="1251"/>
                  </a:lnTo>
                  <a:lnTo>
                    <a:pt x="2881" y="1251"/>
                  </a:lnTo>
                  <a:lnTo>
                    <a:pt x="1142" y="3533"/>
                  </a:lnTo>
                  <a:lnTo>
                    <a:pt x="1142" y="3533"/>
                  </a:lnTo>
                  <a:lnTo>
                    <a:pt x="1034" y="3615"/>
                  </a:lnTo>
                  <a:lnTo>
                    <a:pt x="952" y="3669"/>
                  </a:lnTo>
                  <a:lnTo>
                    <a:pt x="843" y="3669"/>
                  </a:lnTo>
                  <a:lnTo>
                    <a:pt x="707" y="3615"/>
                  </a:lnTo>
                  <a:lnTo>
                    <a:pt x="707" y="3615"/>
                  </a:lnTo>
                  <a:lnTo>
                    <a:pt x="436" y="3452"/>
                  </a:lnTo>
                  <a:lnTo>
                    <a:pt x="218" y="3370"/>
                  </a:lnTo>
                  <a:lnTo>
                    <a:pt x="82" y="3289"/>
                  </a:lnTo>
                  <a:lnTo>
                    <a:pt x="28" y="3234"/>
                  </a:lnTo>
                  <a:lnTo>
                    <a:pt x="1" y="3126"/>
                  </a:lnTo>
                  <a:lnTo>
                    <a:pt x="28" y="2990"/>
                  </a:lnTo>
                  <a:lnTo>
                    <a:pt x="191" y="2446"/>
                  </a:lnTo>
                  <a:lnTo>
                    <a:pt x="191" y="2446"/>
                  </a:lnTo>
                  <a:lnTo>
                    <a:pt x="490" y="1359"/>
                  </a:lnTo>
                  <a:lnTo>
                    <a:pt x="816" y="299"/>
                  </a:lnTo>
                  <a:lnTo>
                    <a:pt x="816" y="299"/>
                  </a:lnTo>
                  <a:lnTo>
                    <a:pt x="870" y="109"/>
                  </a:lnTo>
                  <a:lnTo>
                    <a:pt x="925" y="55"/>
                  </a:lnTo>
                  <a:lnTo>
                    <a:pt x="979" y="28"/>
                  </a:lnTo>
                  <a:lnTo>
                    <a:pt x="1034" y="1"/>
                  </a:lnTo>
                  <a:lnTo>
                    <a:pt x="1115" y="1"/>
                  </a:lnTo>
                  <a:lnTo>
                    <a:pt x="1278" y="82"/>
                  </a:lnTo>
                  <a:lnTo>
                    <a:pt x="1278" y="82"/>
                  </a:lnTo>
                  <a:lnTo>
                    <a:pt x="2012" y="408"/>
                  </a:lnTo>
                  <a:lnTo>
                    <a:pt x="2365" y="598"/>
                  </a:lnTo>
                  <a:lnTo>
                    <a:pt x="2718" y="816"/>
                  </a:lnTo>
                  <a:lnTo>
                    <a:pt x="2718" y="816"/>
                  </a:lnTo>
                  <a:lnTo>
                    <a:pt x="2936" y="952"/>
                  </a:lnTo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6" name="Google Shape;3956;p34"/>
            <p:cNvSpPr/>
            <p:nvPr/>
          </p:nvSpPr>
          <p:spPr>
            <a:xfrm>
              <a:off x="2444075" y="1569700"/>
              <a:ext cx="63200" cy="91075"/>
            </a:xfrm>
            <a:custGeom>
              <a:avLst/>
              <a:gdLst/>
              <a:ahLst/>
              <a:cxnLst/>
              <a:rect l="l" t="t" r="r" b="b"/>
              <a:pathLst>
                <a:path w="2528" h="3643" extrusionOk="0">
                  <a:moveTo>
                    <a:pt x="1957" y="1"/>
                  </a:moveTo>
                  <a:lnTo>
                    <a:pt x="1522" y="82"/>
                  </a:lnTo>
                  <a:lnTo>
                    <a:pt x="1087" y="191"/>
                  </a:lnTo>
                  <a:lnTo>
                    <a:pt x="680" y="327"/>
                  </a:lnTo>
                  <a:lnTo>
                    <a:pt x="272" y="463"/>
                  </a:lnTo>
                  <a:lnTo>
                    <a:pt x="109" y="544"/>
                  </a:lnTo>
                  <a:lnTo>
                    <a:pt x="55" y="599"/>
                  </a:lnTo>
                  <a:lnTo>
                    <a:pt x="27" y="653"/>
                  </a:lnTo>
                  <a:lnTo>
                    <a:pt x="0" y="735"/>
                  </a:lnTo>
                  <a:lnTo>
                    <a:pt x="27" y="789"/>
                  </a:lnTo>
                  <a:lnTo>
                    <a:pt x="82" y="979"/>
                  </a:lnTo>
                  <a:lnTo>
                    <a:pt x="680" y="2175"/>
                  </a:lnTo>
                  <a:lnTo>
                    <a:pt x="1060" y="2963"/>
                  </a:lnTo>
                  <a:lnTo>
                    <a:pt x="1305" y="3425"/>
                  </a:lnTo>
                  <a:lnTo>
                    <a:pt x="1386" y="3534"/>
                  </a:lnTo>
                  <a:lnTo>
                    <a:pt x="1495" y="3615"/>
                  </a:lnTo>
                  <a:lnTo>
                    <a:pt x="1604" y="3642"/>
                  </a:lnTo>
                  <a:lnTo>
                    <a:pt x="1767" y="3615"/>
                  </a:lnTo>
                  <a:lnTo>
                    <a:pt x="2229" y="3507"/>
                  </a:lnTo>
                  <a:lnTo>
                    <a:pt x="2392" y="3452"/>
                  </a:lnTo>
                  <a:lnTo>
                    <a:pt x="2446" y="3398"/>
                  </a:lnTo>
                  <a:lnTo>
                    <a:pt x="2500" y="3371"/>
                  </a:lnTo>
                  <a:lnTo>
                    <a:pt x="2500" y="3289"/>
                  </a:lnTo>
                  <a:lnTo>
                    <a:pt x="2528" y="3235"/>
                  </a:lnTo>
                  <a:lnTo>
                    <a:pt x="2500" y="3017"/>
                  </a:lnTo>
                  <a:lnTo>
                    <a:pt x="2392" y="2365"/>
                  </a:lnTo>
                  <a:lnTo>
                    <a:pt x="2310" y="1713"/>
                  </a:lnTo>
                  <a:lnTo>
                    <a:pt x="2283" y="1034"/>
                  </a:lnTo>
                  <a:lnTo>
                    <a:pt x="2283" y="354"/>
                  </a:lnTo>
                  <a:lnTo>
                    <a:pt x="2256" y="164"/>
                  </a:lnTo>
                  <a:lnTo>
                    <a:pt x="2229" y="110"/>
                  </a:lnTo>
                  <a:lnTo>
                    <a:pt x="2202" y="55"/>
                  </a:lnTo>
                  <a:lnTo>
                    <a:pt x="2147" y="28"/>
                  </a:lnTo>
                  <a:lnTo>
                    <a:pt x="2093" y="1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7" name="Google Shape;3957;p34"/>
            <p:cNvSpPr/>
            <p:nvPr/>
          </p:nvSpPr>
          <p:spPr>
            <a:xfrm>
              <a:off x="2513375" y="1568350"/>
              <a:ext cx="57075" cy="87000"/>
            </a:xfrm>
            <a:custGeom>
              <a:avLst/>
              <a:gdLst/>
              <a:ahLst/>
              <a:cxnLst/>
              <a:rect l="l" t="t" r="r" b="b"/>
              <a:pathLst>
                <a:path w="2283" h="3480" extrusionOk="0">
                  <a:moveTo>
                    <a:pt x="707" y="1"/>
                  </a:moveTo>
                  <a:lnTo>
                    <a:pt x="245" y="28"/>
                  </a:lnTo>
                  <a:lnTo>
                    <a:pt x="109" y="55"/>
                  </a:lnTo>
                  <a:lnTo>
                    <a:pt x="55" y="82"/>
                  </a:lnTo>
                  <a:lnTo>
                    <a:pt x="27" y="109"/>
                  </a:lnTo>
                  <a:lnTo>
                    <a:pt x="0" y="218"/>
                  </a:lnTo>
                  <a:lnTo>
                    <a:pt x="0" y="354"/>
                  </a:lnTo>
                  <a:lnTo>
                    <a:pt x="109" y="1550"/>
                  </a:lnTo>
                  <a:lnTo>
                    <a:pt x="218" y="2718"/>
                  </a:lnTo>
                  <a:lnTo>
                    <a:pt x="245" y="3126"/>
                  </a:lnTo>
                  <a:lnTo>
                    <a:pt x="272" y="3262"/>
                  </a:lnTo>
                  <a:lnTo>
                    <a:pt x="299" y="3343"/>
                  </a:lnTo>
                  <a:lnTo>
                    <a:pt x="381" y="3397"/>
                  </a:lnTo>
                  <a:lnTo>
                    <a:pt x="517" y="3425"/>
                  </a:lnTo>
                  <a:lnTo>
                    <a:pt x="979" y="3452"/>
                  </a:lnTo>
                  <a:lnTo>
                    <a:pt x="1142" y="3479"/>
                  </a:lnTo>
                  <a:lnTo>
                    <a:pt x="1277" y="3479"/>
                  </a:lnTo>
                  <a:lnTo>
                    <a:pt x="1359" y="3452"/>
                  </a:lnTo>
                  <a:lnTo>
                    <a:pt x="1441" y="3343"/>
                  </a:lnTo>
                  <a:lnTo>
                    <a:pt x="1495" y="3234"/>
                  </a:lnTo>
                  <a:lnTo>
                    <a:pt x="2256" y="598"/>
                  </a:lnTo>
                  <a:lnTo>
                    <a:pt x="2283" y="463"/>
                  </a:lnTo>
                  <a:lnTo>
                    <a:pt x="2283" y="327"/>
                  </a:lnTo>
                  <a:lnTo>
                    <a:pt x="2201" y="245"/>
                  </a:lnTo>
                  <a:lnTo>
                    <a:pt x="2093" y="218"/>
                  </a:lnTo>
                  <a:lnTo>
                    <a:pt x="1631" y="109"/>
                  </a:lnTo>
                  <a:lnTo>
                    <a:pt x="1169" y="55"/>
                  </a:lnTo>
                  <a:lnTo>
                    <a:pt x="707" y="1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8" name="Google Shape;3958;p34"/>
            <p:cNvSpPr/>
            <p:nvPr/>
          </p:nvSpPr>
          <p:spPr>
            <a:xfrm>
              <a:off x="2513375" y="1568350"/>
              <a:ext cx="57075" cy="87000"/>
            </a:xfrm>
            <a:custGeom>
              <a:avLst/>
              <a:gdLst/>
              <a:ahLst/>
              <a:cxnLst/>
              <a:rect l="l" t="t" r="r" b="b"/>
              <a:pathLst>
                <a:path w="2283" h="3480" fill="none" extrusionOk="0">
                  <a:moveTo>
                    <a:pt x="2283" y="327"/>
                  </a:moveTo>
                  <a:lnTo>
                    <a:pt x="2283" y="327"/>
                  </a:lnTo>
                  <a:lnTo>
                    <a:pt x="2283" y="463"/>
                  </a:lnTo>
                  <a:lnTo>
                    <a:pt x="2256" y="598"/>
                  </a:lnTo>
                  <a:lnTo>
                    <a:pt x="2256" y="598"/>
                  </a:lnTo>
                  <a:lnTo>
                    <a:pt x="1495" y="3234"/>
                  </a:lnTo>
                  <a:lnTo>
                    <a:pt x="1495" y="3234"/>
                  </a:lnTo>
                  <a:lnTo>
                    <a:pt x="1441" y="3343"/>
                  </a:lnTo>
                  <a:lnTo>
                    <a:pt x="1359" y="3452"/>
                  </a:lnTo>
                  <a:lnTo>
                    <a:pt x="1277" y="3479"/>
                  </a:lnTo>
                  <a:lnTo>
                    <a:pt x="1142" y="3479"/>
                  </a:lnTo>
                  <a:lnTo>
                    <a:pt x="1142" y="3479"/>
                  </a:lnTo>
                  <a:lnTo>
                    <a:pt x="979" y="3452"/>
                  </a:lnTo>
                  <a:lnTo>
                    <a:pt x="979" y="3452"/>
                  </a:lnTo>
                  <a:lnTo>
                    <a:pt x="517" y="3425"/>
                  </a:lnTo>
                  <a:lnTo>
                    <a:pt x="381" y="3397"/>
                  </a:lnTo>
                  <a:lnTo>
                    <a:pt x="299" y="3343"/>
                  </a:lnTo>
                  <a:lnTo>
                    <a:pt x="272" y="3262"/>
                  </a:lnTo>
                  <a:lnTo>
                    <a:pt x="245" y="3126"/>
                  </a:lnTo>
                  <a:lnTo>
                    <a:pt x="218" y="2718"/>
                  </a:lnTo>
                  <a:lnTo>
                    <a:pt x="218" y="2718"/>
                  </a:lnTo>
                  <a:lnTo>
                    <a:pt x="109" y="1550"/>
                  </a:lnTo>
                  <a:lnTo>
                    <a:pt x="0" y="354"/>
                  </a:lnTo>
                  <a:lnTo>
                    <a:pt x="0" y="354"/>
                  </a:lnTo>
                  <a:lnTo>
                    <a:pt x="0" y="218"/>
                  </a:lnTo>
                  <a:lnTo>
                    <a:pt x="27" y="109"/>
                  </a:lnTo>
                  <a:lnTo>
                    <a:pt x="55" y="82"/>
                  </a:lnTo>
                  <a:lnTo>
                    <a:pt x="109" y="55"/>
                  </a:lnTo>
                  <a:lnTo>
                    <a:pt x="245" y="28"/>
                  </a:lnTo>
                  <a:lnTo>
                    <a:pt x="245" y="28"/>
                  </a:lnTo>
                  <a:lnTo>
                    <a:pt x="707" y="1"/>
                  </a:lnTo>
                  <a:lnTo>
                    <a:pt x="1169" y="55"/>
                  </a:lnTo>
                  <a:lnTo>
                    <a:pt x="1631" y="109"/>
                  </a:lnTo>
                  <a:lnTo>
                    <a:pt x="2093" y="218"/>
                  </a:lnTo>
                  <a:lnTo>
                    <a:pt x="2093" y="218"/>
                  </a:lnTo>
                  <a:lnTo>
                    <a:pt x="2201" y="245"/>
                  </a:lnTo>
                  <a:lnTo>
                    <a:pt x="2283" y="327"/>
                  </a:lnTo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9" name="Google Shape;3959;p34"/>
            <p:cNvSpPr/>
            <p:nvPr/>
          </p:nvSpPr>
          <p:spPr>
            <a:xfrm>
              <a:off x="2624775" y="1794575"/>
              <a:ext cx="89025" cy="67300"/>
            </a:xfrm>
            <a:custGeom>
              <a:avLst/>
              <a:gdLst/>
              <a:ahLst/>
              <a:cxnLst/>
              <a:rect l="l" t="t" r="r" b="b"/>
              <a:pathLst>
                <a:path w="3561" h="2692" extrusionOk="0">
                  <a:moveTo>
                    <a:pt x="436" y="1"/>
                  </a:moveTo>
                  <a:lnTo>
                    <a:pt x="354" y="28"/>
                  </a:lnTo>
                  <a:lnTo>
                    <a:pt x="273" y="137"/>
                  </a:lnTo>
                  <a:lnTo>
                    <a:pt x="218" y="246"/>
                  </a:lnTo>
                  <a:lnTo>
                    <a:pt x="137" y="463"/>
                  </a:lnTo>
                  <a:lnTo>
                    <a:pt x="55" y="680"/>
                  </a:lnTo>
                  <a:lnTo>
                    <a:pt x="1" y="816"/>
                  </a:lnTo>
                  <a:lnTo>
                    <a:pt x="1" y="952"/>
                  </a:lnTo>
                  <a:lnTo>
                    <a:pt x="55" y="1034"/>
                  </a:lnTo>
                  <a:lnTo>
                    <a:pt x="191" y="1142"/>
                  </a:lnTo>
                  <a:lnTo>
                    <a:pt x="2528" y="2610"/>
                  </a:lnTo>
                  <a:lnTo>
                    <a:pt x="2610" y="2664"/>
                  </a:lnTo>
                  <a:lnTo>
                    <a:pt x="2691" y="2691"/>
                  </a:lnTo>
                  <a:lnTo>
                    <a:pt x="2773" y="2691"/>
                  </a:lnTo>
                  <a:lnTo>
                    <a:pt x="2800" y="2664"/>
                  </a:lnTo>
                  <a:lnTo>
                    <a:pt x="2854" y="2637"/>
                  </a:lnTo>
                  <a:lnTo>
                    <a:pt x="2990" y="2420"/>
                  </a:lnTo>
                  <a:lnTo>
                    <a:pt x="3099" y="2202"/>
                  </a:lnTo>
                  <a:lnTo>
                    <a:pt x="3289" y="1713"/>
                  </a:lnTo>
                  <a:lnTo>
                    <a:pt x="3452" y="1224"/>
                  </a:lnTo>
                  <a:lnTo>
                    <a:pt x="3561" y="735"/>
                  </a:lnTo>
                  <a:lnTo>
                    <a:pt x="3561" y="680"/>
                  </a:lnTo>
                  <a:lnTo>
                    <a:pt x="3507" y="626"/>
                  </a:lnTo>
                  <a:lnTo>
                    <a:pt x="3452" y="572"/>
                  </a:lnTo>
                  <a:lnTo>
                    <a:pt x="3316" y="545"/>
                  </a:lnTo>
                  <a:lnTo>
                    <a:pt x="599" y="1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0" name="Google Shape;3960;p34"/>
            <p:cNvSpPr/>
            <p:nvPr/>
          </p:nvSpPr>
          <p:spPr>
            <a:xfrm>
              <a:off x="2624775" y="1794575"/>
              <a:ext cx="89025" cy="67300"/>
            </a:xfrm>
            <a:custGeom>
              <a:avLst/>
              <a:gdLst/>
              <a:ahLst/>
              <a:cxnLst/>
              <a:rect l="l" t="t" r="r" b="b"/>
              <a:pathLst>
                <a:path w="3561" h="2692" fill="none" extrusionOk="0">
                  <a:moveTo>
                    <a:pt x="3561" y="680"/>
                  </a:moveTo>
                  <a:lnTo>
                    <a:pt x="3561" y="680"/>
                  </a:lnTo>
                  <a:lnTo>
                    <a:pt x="3561" y="735"/>
                  </a:lnTo>
                  <a:lnTo>
                    <a:pt x="3561" y="735"/>
                  </a:lnTo>
                  <a:lnTo>
                    <a:pt x="3452" y="1224"/>
                  </a:lnTo>
                  <a:lnTo>
                    <a:pt x="3289" y="1713"/>
                  </a:lnTo>
                  <a:lnTo>
                    <a:pt x="3099" y="2202"/>
                  </a:lnTo>
                  <a:lnTo>
                    <a:pt x="2990" y="2420"/>
                  </a:lnTo>
                  <a:lnTo>
                    <a:pt x="2854" y="2637"/>
                  </a:lnTo>
                  <a:lnTo>
                    <a:pt x="2854" y="2637"/>
                  </a:lnTo>
                  <a:lnTo>
                    <a:pt x="2800" y="2664"/>
                  </a:lnTo>
                  <a:lnTo>
                    <a:pt x="2773" y="2691"/>
                  </a:lnTo>
                  <a:lnTo>
                    <a:pt x="2691" y="2691"/>
                  </a:lnTo>
                  <a:lnTo>
                    <a:pt x="2610" y="2664"/>
                  </a:lnTo>
                  <a:lnTo>
                    <a:pt x="2528" y="2610"/>
                  </a:lnTo>
                  <a:lnTo>
                    <a:pt x="2528" y="2610"/>
                  </a:lnTo>
                  <a:lnTo>
                    <a:pt x="191" y="1142"/>
                  </a:lnTo>
                  <a:lnTo>
                    <a:pt x="191" y="1142"/>
                  </a:lnTo>
                  <a:lnTo>
                    <a:pt x="55" y="1034"/>
                  </a:lnTo>
                  <a:lnTo>
                    <a:pt x="1" y="952"/>
                  </a:lnTo>
                  <a:lnTo>
                    <a:pt x="1" y="816"/>
                  </a:lnTo>
                  <a:lnTo>
                    <a:pt x="55" y="680"/>
                  </a:lnTo>
                  <a:lnTo>
                    <a:pt x="55" y="680"/>
                  </a:lnTo>
                  <a:lnTo>
                    <a:pt x="137" y="463"/>
                  </a:lnTo>
                  <a:lnTo>
                    <a:pt x="218" y="246"/>
                  </a:lnTo>
                  <a:lnTo>
                    <a:pt x="218" y="246"/>
                  </a:lnTo>
                  <a:lnTo>
                    <a:pt x="273" y="137"/>
                  </a:lnTo>
                  <a:lnTo>
                    <a:pt x="354" y="28"/>
                  </a:lnTo>
                  <a:lnTo>
                    <a:pt x="436" y="1"/>
                  </a:lnTo>
                  <a:lnTo>
                    <a:pt x="599" y="1"/>
                  </a:lnTo>
                  <a:lnTo>
                    <a:pt x="599" y="1"/>
                  </a:lnTo>
                  <a:lnTo>
                    <a:pt x="3316" y="545"/>
                  </a:lnTo>
                  <a:lnTo>
                    <a:pt x="3316" y="545"/>
                  </a:lnTo>
                  <a:lnTo>
                    <a:pt x="3452" y="572"/>
                  </a:lnTo>
                  <a:lnTo>
                    <a:pt x="3507" y="626"/>
                  </a:lnTo>
                  <a:lnTo>
                    <a:pt x="3561" y="680"/>
                  </a:lnTo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1" name="Google Shape;3961;p34"/>
            <p:cNvSpPr/>
            <p:nvPr/>
          </p:nvSpPr>
          <p:spPr>
            <a:xfrm>
              <a:off x="2634975" y="1739550"/>
              <a:ext cx="85625" cy="54375"/>
            </a:xfrm>
            <a:custGeom>
              <a:avLst/>
              <a:gdLst/>
              <a:ahLst/>
              <a:cxnLst/>
              <a:rect l="l" t="t" r="r" b="b"/>
              <a:pathLst>
                <a:path w="3425" h="2175" extrusionOk="0">
                  <a:moveTo>
                    <a:pt x="3017" y="1"/>
                  </a:moveTo>
                  <a:lnTo>
                    <a:pt x="2908" y="28"/>
                  </a:lnTo>
                  <a:lnTo>
                    <a:pt x="762" y="408"/>
                  </a:lnTo>
                  <a:lnTo>
                    <a:pt x="327" y="490"/>
                  </a:lnTo>
                  <a:lnTo>
                    <a:pt x="218" y="517"/>
                  </a:lnTo>
                  <a:lnTo>
                    <a:pt x="109" y="599"/>
                  </a:lnTo>
                  <a:lnTo>
                    <a:pt x="82" y="680"/>
                  </a:lnTo>
                  <a:lnTo>
                    <a:pt x="28" y="816"/>
                  </a:lnTo>
                  <a:lnTo>
                    <a:pt x="1" y="1224"/>
                  </a:lnTo>
                  <a:lnTo>
                    <a:pt x="28" y="1414"/>
                  </a:lnTo>
                  <a:lnTo>
                    <a:pt x="55" y="1495"/>
                  </a:lnTo>
                  <a:lnTo>
                    <a:pt x="82" y="1550"/>
                  </a:lnTo>
                  <a:lnTo>
                    <a:pt x="218" y="1631"/>
                  </a:lnTo>
                  <a:lnTo>
                    <a:pt x="381" y="1658"/>
                  </a:lnTo>
                  <a:lnTo>
                    <a:pt x="2609" y="2093"/>
                  </a:lnTo>
                  <a:lnTo>
                    <a:pt x="3044" y="2175"/>
                  </a:lnTo>
                  <a:lnTo>
                    <a:pt x="3180" y="2175"/>
                  </a:lnTo>
                  <a:lnTo>
                    <a:pt x="3262" y="2120"/>
                  </a:lnTo>
                  <a:lnTo>
                    <a:pt x="3316" y="2039"/>
                  </a:lnTo>
                  <a:lnTo>
                    <a:pt x="3370" y="1930"/>
                  </a:lnTo>
                  <a:lnTo>
                    <a:pt x="3398" y="1495"/>
                  </a:lnTo>
                  <a:lnTo>
                    <a:pt x="3425" y="1169"/>
                  </a:lnTo>
                  <a:lnTo>
                    <a:pt x="3398" y="816"/>
                  </a:lnTo>
                  <a:lnTo>
                    <a:pt x="3343" y="137"/>
                  </a:lnTo>
                  <a:lnTo>
                    <a:pt x="3316" y="55"/>
                  </a:lnTo>
                  <a:lnTo>
                    <a:pt x="3262" y="28"/>
                  </a:lnTo>
                  <a:lnTo>
                    <a:pt x="3207" y="1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2" name="Google Shape;3962;p34"/>
            <p:cNvSpPr/>
            <p:nvPr/>
          </p:nvSpPr>
          <p:spPr>
            <a:xfrm>
              <a:off x="2634975" y="1739550"/>
              <a:ext cx="85625" cy="54375"/>
            </a:xfrm>
            <a:custGeom>
              <a:avLst/>
              <a:gdLst/>
              <a:ahLst/>
              <a:cxnLst/>
              <a:rect l="l" t="t" r="r" b="b"/>
              <a:pathLst>
                <a:path w="3425" h="2175" fill="none" extrusionOk="0">
                  <a:moveTo>
                    <a:pt x="3343" y="137"/>
                  </a:moveTo>
                  <a:lnTo>
                    <a:pt x="3343" y="137"/>
                  </a:lnTo>
                  <a:lnTo>
                    <a:pt x="3398" y="816"/>
                  </a:lnTo>
                  <a:lnTo>
                    <a:pt x="3425" y="1169"/>
                  </a:lnTo>
                  <a:lnTo>
                    <a:pt x="3398" y="1495"/>
                  </a:lnTo>
                  <a:lnTo>
                    <a:pt x="3398" y="1495"/>
                  </a:lnTo>
                  <a:lnTo>
                    <a:pt x="3370" y="1930"/>
                  </a:lnTo>
                  <a:lnTo>
                    <a:pt x="3316" y="2039"/>
                  </a:lnTo>
                  <a:lnTo>
                    <a:pt x="3262" y="2120"/>
                  </a:lnTo>
                  <a:lnTo>
                    <a:pt x="3180" y="2175"/>
                  </a:lnTo>
                  <a:lnTo>
                    <a:pt x="3044" y="2175"/>
                  </a:lnTo>
                  <a:lnTo>
                    <a:pt x="2609" y="2093"/>
                  </a:lnTo>
                  <a:lnTo>
                    <a:pt x="2609" y="2093"/>
                  </a:lnTo>
                  <a:lnTo>
                    <a:pt x="381" y="1658"/>
                  </a:lnTo>
                  <a:lnTo>
                    <a:pt x="381" y="1658"/>
                  </a:lnTo>
                  <a:lnTo>
                    <a:pt x="218" y="1631"/>
                  </a:lnTo>
                  <a:lnTo>
                    <a:pt x="82" y="1550"/>
                  </a:lnTo>
                  <a:lnTo>
                    <a:pt x="55" y="1495"/>
                  </a:lnTo>
                  <a:lnTo>
                    <a:pt x="28" y="1414"/>
                  </a:lnTo>
                  <a:lnTo>
                    <a:pt x="1" y="1224"/>
                  </a:lnTo>
                  <a:lnTo>
                    <a:pt x="1" y="1224"/>
                  </a:lnTo>
                  <a:lnTo>
                    <a:pt x="28" y="816"/>
                  </a:lnTo>
                  <a:lnTo>
                    <a:pt x="82" y="680"/>
                  </a:lnTo>
                  <a:lnTo>
                    <a:pt x="109" y="599"/>
                  </a:lnTo>
                  <a:lnTo>
                    <a:pt x="218" y="517"/>
                  </a:lnTo>
                  <a:lnTo>
                    <a:pt x="327" y="490"/>
                  </a:lnTo>
                  <a:lnTo>
                    <a:pt x="762" y="408"/>
                  </a:lnTo>
                  <a:lnTo>
                    <a:pt x="762" y="408"/>
                  </a:lnTo>
                  <a:lnTo>
                    <a:pt x="2908" y="28"/>
                  </a:lnTo>
                  <a:lnTo>
                    <a:pt x="2908" y="28"/>
                  </a:lnTo>
                  <a:lnTo>
                    <a:pt x="3017" y="1"/>
                  </a:lnTo>
                  <a:lnTo>
                    <a:pt x="3153" y="1"/>
                  </a:lnTo>
                  <a:lnTo>
                    <a:pt x="3207" y="1"/>
                  </a:lnTo>
                  <a:lnTo>
                    <a:pt x="3262" y="28"/>
                  </a:lnTo>
                  <a:lnTo>
                    <a:pt x="3316" y="55"/>
                  </a:lnTo>
                  <a:lnTo>
                    <a:pt x="3343" y="137"/>
                  </a:lnTo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64" name="Google Shape;3964;p34"/>
          <p:cNvSpPr txBox="1"/>
          <p:nvPr/>
        </p:nvSpPr>
        <p:spPr>
          <a:xfrm rot="-5398572">
            <a:off x="-990400" y="8352375"/>
            <a:ext cx="2889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lt1"/>
                </a:solidFill>
                <a:latin typeface="Fira Sans ExtraLight"/>
                <a:ea typeface="Fira Sans ExtraLight"/>
                <a:cs typeface="Fira Sans ExtraLight"/>
                <a:sym typeface="Fira Sans ExtraLight"/>
              </a:rPr>
              <a:t>Experiencia Reto / Secretaría de Educación / 2025</a:t>
            </a:r>
            <a:endParaRPr sz="800">
              <a:solidFill>
                <a:schemeClr val="lt1"/>
              </a:solidFill>
              <a:latin typeface="Fira Sans ExtraLight"/>
              <a:ea typeface="Fira Sans ExtraLight"/>
              <a:cs typeface="Fira Sans ExtraLight"/>
              <a:sym typeface="Fira Sans ExtraLight"/>
            </a:endParaRPr>
          </a:p>
        </p:txBody>
      </p:sp>
      <p:sp>
        <p:nvSpPr>
          <p:cNvPr id="3965" name="Google Shape;3965;p34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20</a:t>
            </a:fld>
            <a:endParaRPr/>
          </a:p>
        </p:txBody>
      </p:sp>
      <p:grpSp>
        <p:nvGrpSpPr>
          <p:cNvPr id="4723" name="Google Shape;4723;p34"/>
          <p:cNvGrpSpPr/>
          <p:nvPr/>
        </p:nvGrpSpPr>
        <p:grpSpPr>
          <a:xfrm>
            <a:off x="11701129" y="-6267525"/>
            <a:ext cx="10300872" cy="10287023"/>
            <a:chOff x="4113325" y="1009900"/>
            <a:chExt cx="502075" cy="501400"/>
          </a:xfrm>
        </p:grpSpPr>
        <p:sp>
          <p:nvSpPr>
            <p:cNvPr id="4724" name="Google Shape;4724;p34"/>
            <p:cNvSpPr/>
            <p:nvPr/>
          </p:nvSpPr>
          <p:spPr>
            <a:xfrm>
              <a:off x="4113325" y="1009900"/>
              <a:ext cx="502075" cy="501400"/>
            </a:xfrm>
            <a:custGeom>
              <a:avLst/>
              <a:gdLst/>
              <a:ahLst/>
              <a:cxnLst/>
              <a:rect l="l" t="t" r="r" b="b"/>
              <a:pathLst>
                <a:path w="20083" h="20056" extrusionOk="0">
                  <a:moveTo>
                    <a:pt x="10544" y="191"/>
                  </a:moveTo>
                  <a:lnTo>
                    <a:pt x="11061" y="245"/>
                  </a:lnTo>
                  <a:lnTo>
                    <a:pt x="11550" y="299"/>
                  </a:lnTo>
                  <a:lnTo>
                    <a:pt x="12039" y="381"/>
                  </a:lnTo>
                  <a:lnTo>
                    <a:pt x="12501" y="489"/>
                  </a:lnTo>
                  <a:lnTo>
                    <a:pt x="12963" y="625"/>
                  </a:lnTo>
                  <a:lnTo>
                    <a:pt x="13425" y="788"/>
                  </a:lnTo>
                  <a:lnTo>
                    <a:pt x="13860" y="951"/>
                  </a:lnTo>
                  <a:lnTo>
                    <a:pt x="14322" y="1142"/>
                  </a:lnTo>
                  <a:lnTo>
                    <a:pt x="14729" y="1359"/>
                  </a:lnTo>
                  <a:lnTo>
                    <a:pt x="15137" y="1604"/>
                  </a:lnTo>
                  <a:lnTo>
                    <a:pt x="15545" y="1875"/>
                  </a:lnTo>
                  <a:lnTo>
                    <a:pt x="15925" y="2147"/>
                  </a:lnTo>
                  <a:lnTo>
                    <a:pt x="16306" y="2419"/>
                  </a:lnTo>
                  <a:lnTo>
                    <a:pt x="16659" y="2745"/>
                  </a:lnTo>
                  <a:lnTo>
                    <a:pt x="17012" y="3071"/>
                  </a:lnTo>
                  <a:lnTo>
                    <a:pt x="17338" y="3397"/>
                  </a:lnTo>
                  <a:lnTo>
                    <a:pt x="17637" y="3778"/>
                  </a:lnTo>
                  <a:lnTo>
                    <a:pt x="17936" y="4131"/>
                  </a:lnTo>
                  <a:lnTo>
                    <a:pt x="18208" y="4539"/>
                  </a:lnTo>
                  <a:lnTo>
                    <a:pt x="18452" y="4919"/>
                  </a:lnTo>
                  <a:lnTo>
                    <a:pt x="18697" y="5327"/>
                  </a:lnTo>
                  <a:lnTo>
                    <a:pt x="18914" y="5762"/>
                  </a:lnTo>
                  <a:lnTo>
                    <a:pt x="19105" y="6196"/>
                  </a:lnTo>
                  <a:lnTo>
                    <a:pt x="19295" y="6631"/>
                  </a:lnTo>
                  <a:lnTo>
                    <a:pt x="19458" y="7093"/>
                  </a:lnTo>
                  <a:lnTo>
                    <a:pt x="19567" y="7555"/>
                  </a:lnTo>
                  <a:lnTo>
                    <a:pt x="19675" y="8044"/>
                  </a:lnTo>
                  <a:lnTo>
                    <a:pt x="19784" y="8533"/>
                  </a:lnTo>
                  <a:lnTo>
                    <a:pt x="19838" y="9023"/>
                  </a:lnTo>
                  <a:lnTo>
                    <a:pt x="19866" y="9512"/>
                  </a:lnTo>
                  <a:lnTo>
                    <a:pt x="19893" y="10028"/>
                  </a:lnTo>
                  <a:lnTo>
                    <a:pt x="19866" y="10544"/>
                  </a:lnTo>
                  <a:lnTo>
                    <a:pt x="19838" y="11034"/>
                  </a:lnTo>
                  <a:lnTo>
                    <a:pt x="19784" y="11523"/>
                  </a:lnTo>
                  <a:lnTo>
                    <a:pt x="19675" y="12012"/>
                  </a:lnTo>
                  <a:lnTo>
                    <a:pt x="19567" y="12474"/>
                  </a:lnTo>
                  <a:lnTo>
                    <a:pt x="19458" y="12963"/>
                  </a:lnTo>
                  <a:lnTo>
                    <a:pt x="19295" y="13398"/>
                  </a:lnTo>
                  <a:lnTo>
                    <a:pt x="19105" y="13860"/>
                  </a:lnTo>
                  <a:lnTo>
                    <a:pt x="18914" y="14295"/>
                  </a:lnTo>
                  <a:lnTo>
                    <a:pt x="18697" y="14702"/>
                  </a:lnTo>
                  <a:lnTo>
                    <a:pt x="18452" y="15137"/>
                  </a:lnTo>
                  <a:lnTo>
                    <a:pt x="18208" y="15518"/>
                  </a:lnTo>
                  <a:lnTo>
                    <a:pt x="17936" y="15925"/>
                  </a:lnTo>
                  <a:lnTo>
                    <a:pt x="17637" y="16278"/>
                  </a:lnTo>
                  <a:lnTo>
                    <a:pt x="17338" y="16632"/>
                  </a:lnTo>
                  <a:lnTo>
                    <a:pt x="17012" y="16985"/>
                  </a:lnTo>
                  <a:lnTo>
                    <a:pt x="16659" y="17311"/>
                  </a:lnTo>
                  <a:lnTo>
                    <a:pt x="16306" y="17610"/>
                  </a:lnTo>
                  <a:lnTo>
                    <a:pt x="15925" y="17909"/>
                  </a:lnTo>
                  <a:lnTo>
                    <a:pt x="15545" y="18181"/>
                  </a:lnTo>
                  <a:lnTo>
                    <a:pt x="15137" y="18452"/>
                  </a:lnTo>
                  <a:lnTo>
                    <a:pt x="14729" y="18670"/>
                  </a:lnTo>
                  <a:lnTo>
                    <a:pt x="14322" y="18887"/>
                  </a:lnTo>
                  <a:lnTo>
                    <a:pt x="13860" y="19105"/>
                  </a:lnTo>
                  <a:lnTo>
                    <a:pt x="13425" y="19268"/>
                  </a:lnTo>
                  <a:lnTo>
                    <a:pt x="12963" y="19431"/>
                  </a:lnTo>
                  <a:lnTo>
                    <a:pt x="12501" y="19567"/>
                  </a:lnTo>
                  <a:lnTo>
                    <a:pt x="12039" y="19675"/>
                  </a:lnTo>
                  <a:lnTo>
                    <a:pt x="11550" y="19757"/>
                  </a:lnTo>
                  <a:lnTo>
                    <a:pt x="11061" y="19811"/>
                  </a:lnTo>
                  <a:lnTo>
                    <a:pt x="10544" y="19866"/>
                  </a:lnTo>
                  <a:lnTo>
                    <a:pt x="9539" y="19866"/>
                  </a:lnTo>
                  <a:lnTo>
                    <a:pt x="9050" y="19811"/>
                  </a:lnTo>
                  <a:lnTo>
                    <a:pt x="8533" y="19757"/>
                  </a:lnTo>
                  <a:lnTo>
                    <a:pt x="8071" y="19675"/>
                  </a:lnTo>
                  <a:lnTo>
                    <a:pt x="7582" y="19567"/>
                  </a:lnTo>
                  <a:lnTo>
                    <a:pt x="7120" y="19431"/>
                  </a:lnTo>
                  <a:lnTo>
                    <a:pt x="6658" y="19268"/>
                  </a:lnTo>
                  <a:lnTo>
                    <a:pt x="6224" y="19105"/>
                  </a:lnTo>
                  <a:lnTo>
                    <a:pt x="5789" y="18887"/>
                  </a:lnTo>
                  <a:lnTo>
                    <a:pt x="5354" y="18670"/>
                  </a:lnTo>
                  <a:lnTo>
                    <a:pt x="4946" y="18452"/>
                  </a:lnTo>
                  <a:lnTo>
                    <a:pt x="4539" y="18181"/>
                  </a:lnTo>
                  <a:lnTo>
                    <a:pt x="4158" y="17909"/>
                  </a:lnTo>
                  <a:lnTo>
                    <a:pt x="3778" y="17610"/>
                  </a:lnTo>
                  <a:lnTo>
                    <a:pt x="3424" y="17311"/>
                  </a:lnTo>
                  <a:lnTo>
                    <a:pt x="3098" y="16985"/>
                  </a:lnTo>
                  <a:lnTo>
                    <a:pt x="2772" y="16632"/>
                  </a:lnTo>
                  <a:lnTo>
                    <a:pt x="2446" y="16278"/>
                  </a:lnTo>
                  <a:lnTo>
                    <a:pt x="2147" y="15925"/>
                  </a:lnTo>
                  <a:lnTo>
                    <a:pt x="1875" y="15518"/>
                  </a:lnTo>
                  <a:lnTo>
                    <a:pt x="1631" y="15137"/>
                  </a:lnTo>
                  <a:lnTo>
                    <a:pt x="1386" y="14702"/>
                  </a:lnTo>
                  <a:lnTo>
                    <a:pt x="1169" y="14295"/>
                  </a:lnTo>
                  <a:lnTo>
                    <a:pt x="979" y="13860"/>
                  </a:lnTo>
                  <a:lnTo>
                    <a:pt x="788" y="13398"/>
                  </a:lnTo>
                  <a:lnTo>
                    <a:pt x="653" y="12963"/>
                  </a:lnTo>
                  <a:lnTo>
                    <a:pt x="517" y="12474"/>
                  </a:lnTo>
                  <a:lnTo>
                    <a:pt x="408" y="12012"/>
                  </a:lnTo>
                  <a:lnTo>
                    <a:pt x="326" y="11523"/>
                  </a:lnTo>
                  <a:lnTo>
                    <a:pt x="245" y="11034"/>
                  </a:lnTo>
                  <a:lnTo>
                    <a:pt x="218" y="10544"/>
                  </a:lnTo>
                  <a:lnTo>
                    <a:pt x="191" y="10028"/>
                  </a:lnTo>
                  <a:lnTo>
                    <a:pt x="218" y="9512"/>
                  </a:lnTo>
                  <a:lnTo>
                    <a:pt x="245" y="9023"/>
                  </a:lnTo>
                  <a:lnTo>
                    <a:pt x="326" y="8533"/>
                  </a:lnTo>
                  <a:lnTo>
                    <a:pt x="408" y="8044"/>
                  </a:lnTo>
                  <a:lnTo>
                    <a:pt x="517" y="7555"/>
                  </a:lnTo>
                  <a:lnTo>
                    <a:pt x="653" y="7093"/>
                  </a:lnTo>
                  <a:lnTo>
                    <a:pt x="788" y="6631"/>
                  </a:lnTo>
                  <a:lnTo>
                    <a:pt x="979" y="6196"/>
                  </a:lnTo>
                  <a:lnTo>
                    <a:pt x="1169" y="5762"/>
                  </a:lnTo>
                  <a:lnTo>
                    <a:pt x="1386" y="5327"/>
                  </a:lnTo>
                  <a:lnTo>
                    <a:pt x="1631" y="4919"/>
                  </a:lnTo>
                  <a:lnTo>
                    <a:pt x="1875" y="4539"/>
                  </a:lnTo>
                  <a:lnTo>
                    <a:pt x="2147" y="4131"/>
                  </a:lnTo>
                  <a:lnTo>
                    <a:pt x="2446" y="3778"/>
                  </a:lnTo>
                  <a:lnTo>
                    <a:pt x="2772" y="3397"/>
                  </a:lnTo>
                  <a:lnTo>
                    <a:pt x="3098" y="3071"/>
                  </a:lnTo>
                  <a:lnTo>
                    <a:pt x="3424" y="2745"/>
                  </a:lnTo>
                  <a:lnTo>
                    <a:pt x="3778" y="2419"/>
                  </a:lnTo>
                  <a:lnTo>
                    <a:pt x="4158" y="2147"/>
                  </a:lnTo>
                  <a:lnTo>
                    <a:pt x="4539" y="1875"/>
                  </a:lnTo>
                  <a:lnTo>
                    <a:pt x="4946" y="1604"/>
                  </a:lnTo>
                  <a:lnTo>
                    <a:pt x="5354" y="1359"/>
                  </a:lnTo>
                  <a:lnTo>
                    <a:pt x="5789" y="1142"/>
                  </a:lnTo>
                  <a:lnTo>
                    <a:pt x="6224" y="951"/>
                  </a:lnTo>
                  <a:lnTo>
                    <a:pt x="6658" y="788"/>
                  </a:lnTo>
                  <a:lnTo>
                    <a:pt x="7120" y="625"/>
                  </a:lnTo>
                  <a:lnTo>
                    <a:pt x="7582" y="489"/>
                  </a:lnTo>
                  <a:lnTo>
                    <a:pt x="8071" y="381"/>
                  </a:lnTo>
                  <a:lnTo>
                    <a:pt x="8533" y="299"/>
                  </a:lnTo>
                  <a:lnTo>
                    <a:pt x="9050" y="245"/>
                  </a:lnTo>
                  <a:lnTo>
                    <a:pt x="9539" y="191"/>
                  </a:lnTo>
                  <a:close/>
                  <a:moveTo>
                    <a:pt x="9539" y="0"/>
                  </a:moveTo>
                  <a:lnTo>
                    <a:pt x="9023" y="28"/>
                  </a:lnTo>
                  <a:lnTo>
                    <a:pt x="8506" y="109"/>
                  </a:lnTo>
                  <a:lnTo>
                    <a:pt x="8017" y="191"/>
                  </a:lnTo>
                  <a:lnTo>
                    <a:pt x="7528" y="299"/>
                  </a:lnTo>
                  <a:lnTo>
                    <a:pt x="7066" y="435"/>
                  </a:lnTo>
                  <a:lnTo>
                    <a:pt x="6604" y="598"/>
                  </a:lnTo>
                  <a:lnTo>
                    <a:pt x="6142" y="788"/>
                  </a:lnTo>
                  <a:lnTo>
                    <a:pt x="5707" y="979"/>
                  </a:lnTo>
                  <a:lnTo>
                    <a:pt x="5272" y="1196"/>
                  </a:lnTo>
                  <a:lnTo>
                    <a:pt x="4838" y="1441"/>
                  </a:lnTo>
                  <a:lnTo>
                    <a:pt x="4430" y="1712"/>
                  </a:lnTo>
                  <a:lnTo>
                    <a:pt x="4049" y="1984"/>
                  </a:lnTo>
                  <a:lnTo>
                    <a:pt x="3669" y="2283"/>
                  </a:lnTo>
                  <a:lnTo>
                    <a:pt x="3289" y="2609"/>
                  </a:lnTo>
                  <a:lnTo>
                    <a:pt x="2962" y="2935"/>
                  </a:lnTo>
                  <a:lnTo>
                    <a:pt x="2609" y="3289"/>
                  </a:lnTo>
                  <a:lnTo>
                    <a:pt x="2310" y="3642"/>
                  </a:lnTo>
                  <a:lnTo>
                    <a:pt x="2011" y="4022"/>
                  </a:lnTo>
                  <a:lnTo>
                    <a:pt x="1712" y="4430"/>
                  </a:lnTo>
                  <a:lnTo>
                    <a:pt x="1468" y="4838"/>
                  </a:lnTo>
                  <a:lnTo>
                    <a:pt x="1223" y="5245"/>
                  </a:lnTo>
                  <a:lnTo>
                    <a:pt x="1006" y="5680"/>
                  </a:lnTo>
                  <a:lnTo>
                    <a:pt x="788" y="6115"/>
                  </a:lnTo>
                  <a:lnTo>
                    <a:pt x="625" y="6577"/>
                  </a:lnTo>
                  <a:lnTo>
                    <a:pt x="462" y="7039"/>
                  </a:lnTo>
                  <a:lnTo>
                    <a:pt x="326" y="7528"/>
                  </a:lnTo>
                  <a:lnTo>
                    <a:pt x="218" y="8017"/>
                  </a:lnTo>
                  <a:lnTo>
                    <a:pt x="136" y="8506"/>
                  </a:lnTo>
                  <a:lnTo>
                    <a:pt x="55" y="8995"/>
                  </a:lnTo>
                  <a:lnTo>
                    <a:pt x="28" y="9512"/>
                  </a:lnTo>
                  <a:lnTo>
                    <a:pt x="0" y="10028"/>
                  </a:lnTo>
                  <a:lnTo>
                    <a:pt x="28" y="10544"/>
                  </a:lnTo>
                  <a:lnTo>
                    <a:pt x="55" y="11061"/>
                  </a:lnTo>
                  <a:lnTo>
                    <a:pt x="136" y="11550"/>
                  </a:lnTo>
                  <a:lnTo>
                    <a:pt x="218" y="12039"/>
                  </a:lnTo>
                  <a:lnTo>
                    <a:pt x="326" y="12528"/>
                  </a:lnTo>
                  <a:lnTo>
                    <a:pt x="462" y="13017"/>
                  </a:lnTo>
                  <a:lnTo>
                    <a:pt x="625" y="13479"/>
                  </a:lnTo>
                  <a:lnTo>
                    <a:pt x="788" y="13941"/>
                  </a:lnTo>
                  <a:lnTo>
                    <a:pt x="1006" y="14376"/>
                  </a:lnTo>
                  <a:lnTo>
                    <a:pt x="1223" y="14811"/>
                  </a:lnTo>
                  <a:lnTo>
                    <a:pt x="1468" y="15219"/>
                  </a:lnTo>
                  <a:lnTo>
                    <a:pt x="1712" y="15626"/>
                  </a:lnTo>
                  <a:lnTo>
                    <a:pt x="2011" y="16034"/>
                  </a:lnTo>
                  <a:lnTo>
                    <a:pt x="2310" y="16414"/>
                  </a:lnTo>
                  <a:lnTo>
                    <a:pt x="2609" y="16768"/>
                  </a:lnTo>
                  <a:lnTo>
                    <a:pt x="2962" y="17121"/>
                  </a:lnTo>
                  <a:lnTo>
                    <a:pt x="3289" y="17447"/>
                  </a:lnTo>
                  <a:lnTo>
                    <a:pt x="3669" y="17773"/>
                  </a:lnTo>
                  <a:lnTo>
                    <a:pt x="4049" y="18072"/>
                  </a:lnTo>
                  <a:lnTo>
                    <a:pt x="4430" y="18344"/>
                  </a:lnTo>
                  <a:lnTo>
                    <a:pt x="4838" y="18616"/>
                  </a:lnTo>
                  <a:lnTo>
                    <a:pt x="5272" y="18860"/>
                  </a:lnTo>
                  <a:lnTo>
                    <a:pt x="5707" y="19078"/>
                  </a:lnTo>
                  <a:lnTo>
                    <a:pt x="6142" y="19268"/>
                  </a:lnTo>
                  <a:lnTo>
                    <a:pt x="6604" y="19458"/>
                  </a:lnTo>
                  <a:lnTo>
                    <a:pt x="7066" y="19621"/>
                  </a:lnTo>
                  <a:lnTo>
                    <a:pt x="7528" y="19757"/>
                  </a:lnTo>
                  <a:lnTo>
                    <a:pt x="8017" y="19866"/>
                  </a:lnTo>
                  <a:lnTo>
                    <a:pt x="8506" y="19947"/>
                  </a:lnTo>
                  <a:lnTo>
                    <a:pt x="9023" y="20001"/>
                  </a:lnTo>
                  <a:lnTo>
                    <a:pt x="9539" y="20056"/>
                  </a:lnTo>
                  <a:lnTo>
                    <a:pt x="10572" y="20056"/>
                  </a:lnTo>
                  <a:lnTo>
                    <a:pt x="11061" y="20001"/>
                  </a:lnTo>
                  <a:lnTo>
                    <a:pt x="11577" y="19947"/>
                  </a:lnTo>
                  <a:lnTo>
                    <a:pt x="12066" y="19866"/>
                  </a:lnTo>
                  <a:lnTo>
                    <a:pt x="12555" y="19757"/>
                  </a:lnTo>
                  <a:lnTo>
                    <a:pt x="13017" y="19621"/>
                  </a:lnTo>
                  <a:lnTo>
                    <a:pt x="13479" y="19458"/>
                  </a:lnTo>
                  <a:lnTo>
                    <a:pt x="13941" y="19268"/>
                  </a:lnTo>
                  <a:lnTo>
                    <a:pt x="14403" y="19078"/>
                  </a:lnTo>
                  <a:lnTo>
                    <a:pt x="14811" y="18860"/>
                  </a:lnTo>
                  <a:lnTo>
                    <a:pt x="15246" y="18616"/>
                  </a:lnTo>
                  <a:lnTo>
                    <a:pt x="15653" y="18344"/>
                  </a:lnTo>
                  <a:lnTo>
                    <a:pt x="16034" y="18072"/>
                  </a:lnTo>
                  <a:lnTo>
                    <a:pt x="16414" y="17773"/>
                  </a:lnTo>
                  <a:lnTo>
                    <a:pt x="16795" y="17447"/>
                  </a:lnTo>
                  <a:lnTo>
                    <a:pt x="17148" y="17121"/>
                  </a:lnTo>
                  <a:lnTo>
                    <a:pt x="17474" y="16768"/>
                  </a:lnTo>
                  <a:lnTo>
                    <a:pt x="17773" y="16414"/>
                  </a:lnTo>
                  <a:lnTo>
                    <a:pt x="18072" y="16034"/>
                  </a:lnTo>
                  <a:lnTo>
                    <a:pt x="18371" y="15626"/>
                  </a:lnTo>
                  <a:lnTo>
                    <a:pt x="18616" y="15219"/>
                  </a:lnTo>
                  <a:lnTo>
                    <a:pt x="18860" y="14811"/>
                  </a:lnTo>
                  <a:lnTo>
                    <a:pt x="19077" y="14376"/>
                  </a:lnTo>
                  <a:lnTo>
                    <a:pt x="19295" y="13941"/>
                  </a:lnTo>
                  <a:lnTo>
                    <a:pt x="19458" y="13479"/>
                  </a:lnTo>
                  <a:lnTo>
                    <a:pt x="19621" y="13017"/>
                  </a:lnTo>
                  <a:lnTo>
                    <a:pt x="19757" y="12528"/>
                  </a:lnTo>
                  <a:lnTo>
                    <a:pt x="19866" y="12039"/>
                  </a:lnTo>
                  <a:lnTo>
                    <a:pt x="19974" y="11550"/>
                  </a:lnTo>
                  <a:lnTo>
                    <a:pt x="20029" y="11061"/>
                  </a:lnTo>
                  <a:lnTo>
                    <a:pt x="20056" y="10544"/>
                  </a:lnTo>
                  <a:lnTo>
                    <a:pt x="20083" y="10028"/>
                  </a:lnTo>
                  <a:lnTo>
                    <a:pt x="20056" y="9512"/>
                  </a:lnTo>
                  <a:lnTo>
                    <a:pt x="20029" y="8995"/>
                  </a:lnTo>
                  <a:lnTo>
                    <a:pt x="19974" y="8506"/>
                  </a:lnTo>
                  <a:lnTo>
                    <a:pt x="19866" y="8017"/>
                  </a:lnTo>
                  <a:lnTo>
                    <a:pt x="19757" y="7528"/>
                  </a:lnTo>
                  <a:lnTo>
                    <a:pt x="19621" y="7039"/>
                  </a:lnTo>
                  <a:lnTo>
                    <a:pt x="19458" y="6577"/>
                  </a:lnTo>
                  <a:lnTo>
                    <a:pt x="19295" y="6115"/>
                  </a:lnTo>
                  <a:lnTo>
                    <a:pt x="19077" y="5680"/>
                  </a:lnTo>
                  <a:lnTo>
                    <a:pt x="18860" y="5245"/>
                  </a:lnTo>
                  <a:lnTo>
                    <a:pt x="18616" y="4838"/>
                  </a:lnTo>
                  <a:lnTo>
                    <a:pt x="18371" y="4430"/>
                  </a:lnTo>
                  <a:lnTo>
                    <a:pt x="18072" y="4022"/>
                  </a:lnTo>
                  <a:lnTo>
                    <a:pt x="17773" y="3642"/>
                  </a:lnTo>
                  <a:lnTo>
                    <a:pt x="17474" y="3289"/>
                  </a:lnTo>
                  <a:lnTo>
                    <a:pt x="17148" y="2935"/>
                  </a:lnTo>
                  <a:lnTo>
                    <a:pt x="16795" y="2609"/>
                  </a:lnTo>
                  <a:lnTo>
                    <a:pt x="16414" y="2283"/>
                  </a:lnTo>
                  <a:lnTo>
                    <a:pt x="16034" y="1984"/>
                  </a:lnTo>
                  <a:lnTo>
                    <a:pt x="15653" y="1712"/>
                  </a:lnTo>
                  <a:lnTo>
                    <a:pt x="15246" y="1441"/>
                  </a:lnTo>
                  <a:lnTo>
                    <a:pt x="14811" y="1196"/>
                  </a:lnTo>
                  <a:lnTo>
                    <a:pt x="14403" y="979"/>
                  </a:lnTo>
                  <a:lnTo>
                    <a:pt x="13941" y="788"/>
                  </a:lnTo>
                  <a:lnTo>
                    <a:pt x="13479" y="598"/>
                  </a:lnTo>
                  <a:lnTo>
                    <a:pt x="13017" y="435"/>
                  </a:lnTo>
                  <a:lnTo>
                    <a:pt x="12555" y="299"/>
                  </a:lnTo>
                  <a:lnTo>
                    <a:pt x="12066" y="191"/>
                  </a:lnTo>
                  <a:lnTo>
                    <a:pt x="11577" y="109"/>
                  </a:lnTo>
                  <a:lnTo>
                    <a:pt x="11061" y="28"/>
                  </a:lnTo>
                  <a:lnTo>
                    <a:pt x="10572" y="0"/>
                  </a:lnTo>
                  <a:close/>
                </a:path>
              </a:pathLst>
            </a:custGeom>
            <a:solidFill>
              <a:srgbClr val="FCE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5" name="Google Shape;4725;p34"/>
            <p:cNvSpPr/>
            <p:nvPr/>
          </p:nvSpPr>
          <p:spPr>
            <a:xfrm>
              <a:off x="4162225" y="1058800"/>
              <a:ext cx="404275" cy="403600"/>
            </a:xfrm>
            <a:custGeom>
              <a:avLst/>
              <a:gdLst/>
              <a:ahLst/>
              <a:cxnLst/>
              <a:rect l="l" t="t" r="r" b="b"/>
              <a:pathLst>
                <a:path w="16171" h="16144" extrusionOk="0">
                  <a:moveTo>
                    <a:pt x="8507" y="191"/>
                  </a:moveTo>
                  <a:lnTo>
                    <a:pt x="8887" y="218"/>
                  </a:lnTo>
                  <a:lnTo>
                    <a:pt x="9295" y="273"/>
                  </a:lnTo>
                  <a:lnTo>
                    <a:pt x="9675" y="354"/>
                  </a:lnTo>
                  <a:lnTo>
                    <a:pt x="10056" y="436"/>
                  </a:lnTo>
                  <a:lnTo>
                    <a:pt x="10436" y="544"/>
                  </a:lnTo>
                  <a:lnTo>
                    <a:pt x="10790" y="653"/>
                  </a:lnTo>
                  <a:lnTo>
                    <a:pt x="11143" y="816"/>
                  </a:lnTo>
                  <a:lnTo>
                    <a:pt x="11496" y="952"/>
                  </a:lnTo>
                  <a:lnTo>
                    <a:pt x="11849" y="1142"/>
                  </a:lnTo>
                  <a:lnTo>
                    <a:pt x="12176" y="1333"/>
                  </a:lnTo>
                  <a:lnTo>
                    <a:pt x="12502" y="1523"/>
                  </a:lnTo>
                  <a:lnTo>
                    <a:pt x="12801" y="1740"/>
                  </a:lnTo>
                  <a:lnTo>
                    <a:pt x="13100" y="1985"/>
                  </a:lnTo>
                  <a:lnTo>
                    <a:pt x="13398" y="2229"/>
                  </a:lnTo>
                  <a:lnTo>
                    <a:pt x="13670" y="2501"/>
                  </a:lnTo>
                  <a:lnTo>
                    <a:pt x="13915" y="2773"/>
                  </a:lnTo>
                  <a:lnTo>
                    <a:pt x="14159" y="3045"/>
                  </a:lnTo>
                  <a:lnTo>
                    <a:pt x="14404" y="3344"/>
                  </a:lnTo>
                  <a:lnTo>
                    <a:pt x="14621" y="3670"/>
                  </a:lnTo>
                  <a:lnTo>
                    <a:pt x="14839" y="3996"/>
                  </a:lnTo>
                  <a:lnTo>
                    <a:pt x="15029" y="4322"/>
                  </a:lnTo>
                  <a:lnTo>
                    <a:pt x="15192" y="4648"/>
                  </a:lnTo>
                  <a:lnTo>
                    <a:pt x="15355" y="5001"/>
                  </a:lnTo>
                  <a:lnTo>
                    <a:pt x="15491" y="5355"/>
                  </a:lnTo>
                  <a:lnTo>
                    <a:pt x="15627" y="5735"/>
                  </a:lnTo>
                  <a:lnTo>
                    <a:pt x="15736" y="6088"/>
                  </a:lnTo>
                  <a:lnTo>
                    <a:pt x="15817" y="6469"/>
                  </a:lnTo>
                  <a:lnTo>
                    <a:pt x="15871" y="6876"/>
                  </a:lnTo>
                  <a:lnTo>
                    <a:pt x="15926" y="7257"/>
                  </a:lnTo>
                  <a:lnTo>
                    <a:pt x="15953" y="7664"/>
                  </a:lnTo>
                  <a:lnTo>
                    <a:pt x="15980" y="8072"/>
                  </a:lnTo>
                  <a:lnTo>
                    <a:pt x="15953" y="8480"/>
                  </a:lnTo>
                  <a:lnTo>
                    <a:pt x="15926" y="8887"/>
                  </a:lnTo>
                  <a:lnTo>
                    <a:pt x="15871" y="9268"/>
                  </a:lnTo>
                  <a:lnTo>
                    <a:pt x="15817" y="9648"/>
                  </a:lnTo>
                  <a:lnTo>
                    <a:pt x="15736" y="10029"/>
                  </a:lnTo>
                  <a:lnTo>
                    <a:pt x="15627" y="10409"/>
                  </a:lnTo>
                  <a:lnTo>
                    <a:pt x="15491" y="10790"/>
                  </a:lnTo>
                  <a:lnTo>
                    <a:pt x="15355" y="11143"/>
                  </a:lnTo>
                  <a:lnTo>
                    <a:pt x="15192" y="11496"/>
                  </a:lnTo>
                  <a:lnTo>
                    <a:pt x="15029" y="11822"/>
                  </a:lnTo>
                  <a:lnTo>
                    <a:pt x="14839" y="12148"/>
                  </a:lnTo>
                  <a:lnTo>
                    <a:pt x="14621" y="12474"/>
                  </a:lnTo>
                  <a:lnTo>
                    <a:pt x="14404" y="12773"/>
                  </a:lnTo>
                  <a:lnTo>
                    <a:pt x="14159" y="13072"/>
                  </a:lnTo>
                  <a:lnTo>
                    <a:pt x="13915" y="13371"/>
                  </a:lnTo>
                  <a:lnTo>
                    <a:pt x="13670" y="13643"/>
                  </a:lnTo>
                  <a:lnTo>
                    <a:pt x="13398" y="13915"/>
                  </a:lnTo>
                  <a:lnTo>
                    <a:pt x="13100" y="14159"/>
                  </a:lnTo>
                  <a:lnTo>
                    <a:pt x="12801" y="14377"/>
                  </a:lnTo>
                  <a:lnTo>
                    <a:pt x="12502" y="14621"/>
                  </a:lnTo>
                  <a:lnTo>
                    <a:pt x="12176" y="14812"/>
                  </a:lnTo>
                  <a:lnTo>
                    <a:pt x="11849" y="15002"/>
                  </a:lnTo>
                  <a:lnTo>
                    <a:pt x="11496" y="15192"/>
                  </a:lnTo>
                  <a:lnTo>
                    <a:pt x="11143" y="15328"/>
                  </a:lnTo>
                  <a:lnTo>
                    <a:pt x="10790" y="15491"/>
                  </a:lnTo>
                  <a:lnTo>
                    <a:pt x="10436" y="15600"/>
                  </a:lnTo>
                  <a:lnTo>
                    <a:pt x="10056" y="15708"/>
                  </a:lnTo>
                  <a:lnTo>
                    <a:pt x="9675" y="15790"/>
                  </a:lnTo>
                  <a:lnTo>
                    <a:pt x="9295" y="15871"/>
                  </a:lnTo>
                  <a:lnTo>
                    <a:pt x="8887" y="15926"/>
                  </a:lnTo>
                  <a:lnTo>
                    <a:pt x="8507" y="15953"/>
                  </a:lnTo>
                  <a:lnTo>
                    <a:pt x="7692" y="15953"/>
                  </a:lnTo>
                  <a:lnTo>
                    <a:pt x="7284" y="15926"/>
                  </a:lnTo>
                  <a:lnTo>
                    <a:pt x="6876" y="15871"/>
                  </a:lnTo>
                  <a:lnTo>
                    <a:pt x="6496" y="15790"/>
                  </a:lnTo>
                  <a:lnTo>
                    <a:pt x="6115" y="15708"/>
                  </a:lnTo>
                  <a:lnTo>
                    <a:pt x="5735" y="15600"/>
                  </a:lnTo>
                  <a:lnTo>
                    <a:pt x="5382" y="15491"/>
                  </a:lnTo>
                  <a:lnTo>
                    <a:pt x="5028" y="15328"/>
                  </a:lnTo>
                  <a:lnTo>
                    <a:pt x="4675" y="15192"/>
                  </a:lnTo>
                  <a:lnTo>
                    <a:pt x="4322" y="15002"/>
                  </a:lnTo>
                  <a:lnTo>
                    <a:pt x="3996" y="14812"/>
                  </a:lnTo>
                  <a:lnTo>
                    <a:pt x="3670" y="14621"/>
                  </a:lnTo>
                  <a:lnTo>
                    <a:pt x="3371" y="14377"/>
                  </a:lnTo>
                  <a:lnTo>
                    <a:pt x="3072" y="14159"/>
                  </a:lnTo>
                  <a:lnTo>
                    <a:pt x="2800" y="13915"/>
                  </a:lnTo>
                  <a:lnTo>
                    <a:pt x="2501" y="13643"/>
                  </a:lnTo>
                  <a:lnTo>
                    <a:pt x="2257" y="13371"/>
                  </a:lnTo>
                  <a:lnTo>
                    <a:pt x="2012" y="13072"/>
                  </a:lnTo>
                  <a:lnTo>
                    <a:pt x="1767" y="12773"/>
                  </a:lnTo>
                  <a:lnTo>
                    <a:pt x="1550" y="12474"/>
                  </a:lnTo>
                  <a:lnTo>
                    <a:pt x="1333" y="12148"/>
                  </a:lnTo>
                  <a:lnTo>
                    <a:pt x="1142" y="11822"/>
                  </a:lnTo>
                  <a:lnTo>
                    <a:pt x="979" y="11496"/>
                  </a:lnTo>
                  <a:lnTo>
                    <a:pt x="816" y="11143"/>
                  </a:lnTo>
                  <a:lnTo>
                    <a:pt x="680" y="10790"/>
                  </a:lnTo>
                  <a:lnTo>
                    <a:pt x="544" y="10409"/>
                  </a:lnTo>
                  <a:lnTo>
                    <a:pt x="463" y="10029"/>
                  </a:lnTo>
                  <a:lnTo>
                    <a:pt x="354" y="9648"/>
                  </a:lnTo>
                  <a:lnTo>
                    <a:pt x="300" y="9268"/>
                  </a:lnTo>
                  <a:lnTo>
                    <a:pt x="246" y="8887"/>
                  </a:lnTo>
                  <a:lnTo>
                    <a:pt x="218" y="8480"/>
                  </a:lnTo>
                  <a:lnTo>
                    <a:pt x="191" y="8072"/>
                  </a:lnTo>
                  <a:lnTo>
                    <a:pt x="218" y="7664"/>
                  </a:lnTo>
                  <a:lnTo>
                    <a:pt x="246" y="7257"/>
                  </a:lnTo>
                  <a:lnTo>
                    <a:pt x="300" y="6876"/>
                  </a:lnTo>
                  <a:lnTo>
                    <a:pt x="354" y="6469"/>
                  </a:lnTo>
                  <a:lnTo>
                    <a:pt x="463" y="6088"/>
                  </a:lnTo>
                  <a:lnTo>
                    <a:pt x="544" y="5735"/>
                  </a:lnTo>
                  <a:lnTo>
                    <a:pt x="680" y="5355"/>
                  </a:lnTo>
                  <a:lnTo>
                    <a:pt x="816" y="5001"/>
                  </a:lnTo>
                  <a:lnTo>
                    <a:pt x="979" y="4648"/>
                  </a:lnTo>
                  <a:lnTo>
                    <a:pt x="1142" y="4322"/>
                  </a:lnTo>
                  <a:lnTo>
                    <a:pt x="1333" y="3996"/>
                  </a:lnTo>
                  <a:lnTo>
                    <a:pt x="1550" y="3670"/>
                  </a:lnTo>
                  <a:lnTo>
                    <a:pt x="1767" y="3344"/>
                  </a:lnTo>
                  <a:lnTo>
                    <a:pt x="2012" y="3045"/>
                  </a:lnTo>
                  <a:lnTo>
                    <a:pt x="2257" y="2773"/>
                  </a:lnTo>
                  <a:lnTo>
                    <a:pt x="2501" y="2501"/>
                  </a:lnTo>
                  <a:lnTo>
                    <a:pt x="2800" y="2229"/>
                  </a:lnTo>
                  <a:lnTo>
                    <a:pt x="3072" y="1985"/>
                  </a:lnTo>
                  <a:lnTo>
                    <a:pt x="3371" y="1740"/>
                  </a:lnTo>
                  <a:lnTo>
                    <a:pt x="3670" y="1523"/>
                  </a:lnTo>
                  <a:lnTo>
                    <a:pt x="3996" y="1333"/>
                  </a:lnTo>
                  <a:lnTo>
                    <a:pt x="4322" y="1142"/>
                  </a:lnTo>
                  <a:lnTo>
                    <a:pt x="4675" y="952"/>
                  </a:lnTo>
                  <a:lnTo>
                    <a:pt x="5028" y="816"/>
                  </a:lnTo>
                  <a:lnTo>
                    <a:pt x="5382" y="653"/>
                  </a:lnTo>
                  <a:lnTo>
                    <a:pt x="5735" y="544"/>
                  </a:lnTo>
                  <a:lnTo>
                    <a:pt x="6115" y="436"/>
                  </a:lnTo>
                  <a:lnTo>
                    <a:pt x="6496" y="354"/>
                  </a:lnTo>
                  <a:lnTo>
                    <a:pt x="6876" y="273"/>
                  </a:lnTo>
                  <a:lnTo>
                    <a:pt x="7284" y="218"/>
                  </a:lnTo>
                  <a:lnTo>
                    <a:pt x="7692" y="191"/>
                  </a:lnTo>
                  <a:close/>
                  <a:moveTo>
                    <a:pt x="7664" y="1"/>
                  </a:moveTo>
                  <a:lnTo>
                    <a:pt x="7257" y="28"/>
                  </a:lnTo>
                  <a:lnTo>
                    <a:pt x="6849" y="82"/>
                  </a:lnTo>
                  <a:lnTo>
                    <a:pt x="6469" y="164"/>
                  </a:lnTo>
                  <a:lnTo>
                    <a:pt x="6061" y="246"/>
                  </a:lnTo>
                  <a:lnTo>
                    <a:pt x="5681" y="354"/>
                  </a:lnTo>
                  <a:lnTo>
                    <a:pt x="5300" y="490"/>
                  </a:lnTo>
                  <a:lnTo>
                    <a:pt x="4947" y="626"/>
                  </a:lnTo>
                  <a:lnTo>
                    <a:pt x="4594" y="789"/>
                  </a:lnTo>
                  <a:lnTo>
                    <a:pt x="4240" y="979"/>
                  </a:lnTo>
                  <a:lnTo>
                    <a:pt x="3914" y="1170"/>
                  </a:lnTo>
                  <a:lnTo>
                    <a:pt x="3561" y="1360"/>
                  </a:lnTo>
                  <a:lnTo>
                    <a:pt x="3262" y="1604"/>
                  </a:lnTo>
                  <a:lnTo>
                    <a:pt x="2963" y="1849"/>
                  </a:lnTo>
                  <a:lnTo>
                    <a:pt x="2664" y="2093"/>
                  </a:lnTo>
                  <a:lnTo>
                    <a:pt x="2365" y="2365"/>
                  </a:lnTo>
                  <a:lnTo>
                    <a:pt x="2121" y="2637"/>
                  </a:lnTo>
                  <a:lnTo>
                    <a:pt x="1849" y="2936"/>
                  </a:lnTo>
                  <a:lnTo>
                    <a:pt x="1604" y="3235"/>
                  </a:lnTo>
                  <a:lnTo>
                    <a:pt x="1387" y="3561"/>
                  </a:lnTo>
                  <a:lnTo>
                    <a:pt x="1170" y="3887"/>
                  </a:lnTo>
                  <a:lnTo>
                    <a:pt x="979" y="4213"/>
                  </a:lnTo>
                  <a:lnTo>
                    <a:pt x="816" y="4566"/>
                  </a:lnTo>
                  <a:lnTo>
                    <a:pt x="653" y="4920"/>
                  </a:lnTo>
                  <a:lnTo>
                    <a:pt x="490" y="5300"/>
                  </a:lnTo>
                  <a:lnTo>
                    <a:pt x="381" y="5681"/>
                  </a:lnTo>
                  <a:lnTo>
                    <a:pt x="273" y="6061"/>
                  </a:lnTo>
                  <a:lnTo>
                    <a:pt x="164" y="6442"/>
                  </a:lnTo>
                  <a:lnTo>
                    <a:pt x="110" y="6849"/>
                  </a:lnTo>
                  <a:lnTo>
                    <a:pt x="55" y="7257"/>
                  </a:lnTo>
                  <a:lnTo>
                    <a:pt x="28" y="7664"/>
                  </a:lnTo>
                  <a:lnTo>
                    <a:pt x="1" y="8072"/>
                  </a:lnTo>
                  <a:lnTo>
                    <a:pt x="28" y="8480"/>
                  </a:lnTo>
                  <a:lnTo>
                    <a:pt x="55" y="8887"/>
                  </a:lnTo>
                  <a:lnTo>
                    <a:pt x="110" y="9295"/>
                  </a:lnTo>
                  <a:lnTo>
                    <a:pt x="164" y="9703"/>
                  </a:lnTo>
                  <a:lnTo>
                    <a:pt x="273" y="10083"/>
                  </a:lnTo>
                  <a:lnTo>
                    <a:pt x="381" y="10464"/>
                  </a:lnTo>
                  <a:lnTo>
                    <a:pt x="490" y="10844"/>
                  </a:lnTo>
                  <a:lnTo>
                    <a:pt x="653" y="11224"/>
                  </a:lnTo>
                  <a:lnTo>
                    <a:pt x="816" y="11578"/>
                  </a:lnTo>
                  <a:lnTo>
                    <a:pt x="979" y="11931"/>
                  </a:lnTo>
                  <a:lnTo>
                    <a:pt x="1170" y="12257"/>
                  </a:lnTo>
                  <a:lnTo>
                    <a:pt x="1387" y="12583"/>
                  </a:lnTo>
                  <a:lnTo>
                    <a:pt x="1604" y="12909"/>
                  </a:lnTo>
                  <a:lnTo>
                    <a:pt x="1849" y="13208"/>
                  </a:lnTo>
                  <a:lnTo>
                    <a:pt x="2121" y="13507"/>
                  </a:lnTo>
                  <a:lnTo>
                    <a:pt x="2365" y="13779"/>
                  </a:lnTo>
                  <a:lnTo>
                    <a:pt x="2664" y="14051"/>
                  </a:lnTo>
                  <a:lnTo>
                    <a:pt x="2963" y="14295"/>
                  </a:lnTo>
                  <a:lnTo>
                    <a:pt x="3262" y="14540"/>
                  </a:lnTo>
                  <a:lnTo>
                    <a:pt x="3561" y="14757"/>
                  </a:lnTo>
                  <a:lnTo>
                    <a:pt x="3914" y="14975"/>
                  </a:lnTo>
                  <a:lnTo>
                    <a:pt x="4240" y="15165"/>
                  </a:lnTo>
                  <a:lnTo>
                    <a:pt x="4594" y="15355"/>
                  </a:lnTo>
                  <a:lnTo>
                    <a:pt x="4947" y="15518"/>
                  </a:lnTo>
                  <a:lnTo>
                    <a:pt x="5300" y="15654"/>
                  </a:lnTo>
                  <a:lnTo>
                    <a:pt x="5681" y="15790"/>
                  </a:lnTo>
                  <a:lnTo>
                    <a:pt x="6061" y="15899"/>
                  </a:lnTo>
                  <a:lnTo>
                    <a:pt x="6469" y="15980"/>
                  </a:lnTo>
                  <a:lnTo>
                    <a:pt x="6849" y="16062"/>
                  </a:lnTo>
                  <a:lnTo>
                    <a:pt x="7257" y="16116"/>
                  </a:lnTo>
                  <a:lnTo>
                    <a:pt x="7664" y="16143"/>
                  </a:lnTo>
                  <a:lnTo>
                    <a:pt x="8507" y="16143"/>
                  </a:lnTo>
                  <a:lnTo>
                    <a:pt x="8915" y="16116"/>
                  </a:lnTo>
                  <a:lnTo>
                    <a:pt x="9322" y="16062"/>
                  </a:lnTo>
                  <a:lnTo>
                    <a:pt x="9703" y="15980"/>
                  </a:lnTo>
                  <a:lnTo>
                    <a:pt x="10110" y="15899"/>
                  </a:lnTo>
                  <a:lnTo>
                    <a:pt x="10491" y="15790"/>
                  </a:lnTo>
                  <a:lnTo>
                    <a:pt x="10871" y="15654"/>
                  </a:lnTo>
                  <a:lnTo>
                    <a:pt x="11224" y="15518"/>
                  </a:lnTo>
                  <a:lnTo>
                    <a:pt x="11578" y="15355"/>
                  </a:lnTo>
                  <a:lnTo>
                    <a:pt x="11931" y="15165"/>
                  </a:lnTo>
                  <a:lnTo>
                    <a:pt x="12284" y="14975"/>
                  </a:lnTo>
                  <a:lnTo>
                    <a:pt x="12610" y="14757"/>
                  </a:lnTo>
                  <a:lnTo>
                    <a:pt x="12909" y="14540"/>
                  </a:lnTo>
                  <a:lnTo>
                    <a:pt x="13235" y="14295"/>
                  </a:lnTo>
                  <a:lnTo>
                    <a:pt x="13507" y="14051"/>
                  </a:lnTo>
                  <a:lnTo>
                    <a:pt x="13806" y="13779"/>
                  </a:lnTo>
                  <a:lnTo>
                    <a:pt x="14078" y="13507"/>
                  </a:lnTo>
                  <a:lnTo>
                    <a:pt x="14322" y="13208"/>
                  </a:lnTo>
                  <a:lnTo>
                    <a:pt x="14567" y="12909"/>
                  </a:lnTo>
                  <a:lnTo>
                    <a:pt x="14784" y="12583"/>
                  </a:lnTo>
                  <a:lnTo>
                    <a:pt x="15002" y="12257"/>
                  </a:lnTo>
                  <a:lnTo>
                    <a:pt x="15192" y="11931"/>
                  </a:lnTo>
                  <a:lnTo>
                    <a:pt x="15382" y="11578"/>
                  </a:lnTo>
                  <a:lnTo>
                    <a:pt x="15518" y="11224"/>
                  </a:lnTo>
                  <a:lnTo>
                    <a:pt x="15681" y="10844"/>
                  </a:lnTo>
                  <a:lnTo>
                    <a:pt x="15790" y="10464"/>
                  </a:lnTo>
                  <a:lnTo>
                    <a:pt x="15926" y="10083"/>
                  </a:lnTo>
                  <a:lnTo>
                    <a:pt x="16007" y="9703"/>
                  </a:lnTo>
                  <a:lnTo>
                    <a:pt x="16062" y="9295"/>
                  </a:lnTo>
                  <a:lnTo>
                    <a:pt x="16116" y="8887"/>
                  </a:lnTo>
                  <a:lnTo>
                    <a:pt x="16143" y="8480"/>
                  </a:lnTo>
                  <a:lnTo>
                    <a:pt x="16170" y="8072"/>
                  </a:lnTo>
                  <a:lnTo>
                    <a:pt x="16143" y="7664"/>
                  </a:lnTo>
                  <a:lnTo>
                    <a:pt x="16116" y="7257"/>
                  </a:lnTo>
                  <a:lnTo>
                    <a:pt x="16062" y="6849"/>
                  </a:lnTo>
                  <a:lnTo>
                    <a:pt x="16007" y="6442"/>
                  </a:lnTo>
                  <a:lnTo>
                    <a:pt x="15926" y="6061"/>
                  </a:lnTo>
                  <a:lnTo>
                    <a:pt x="15790" y="5681"/>
                  </a:lnTo>
                  <a:lnTo>
                    <a:pt x="15681" y="5300"/>
                  </a:lnTo>
                  <a:lnTo>
                    <a:pt x="15518" y="4920"/>
                  </a:lnTo>
                  <a:lnTo>
                    <a:pt x="15382" y="4566"/>
                  </a:lnTo>
                  <a:lnTo>
                    <a:pt x="15192" y="4213"/>
                  </a:lnTo>
                  <a:lnTo>
                    <a:pt x="15002" y="3887"/>
                  </a:lnTo>
                  <a:lnTo>
                    <a:pt x="14784" y="3561"/>
                  </a:lnTo>
                  <a:lnTo>
                    <a:pt x="14567" y="3235"/>
                  </a:lnTo>
                  <a:lnTo>
                    <a:pt x="14322" y="2936"/>
                  </a:lnTo>
                  <a:lnTo>
                    <a:pt x="14078" y="2637"/>
                  </a:lnTo>
                  <a:lnTo>
                    <a:pt x="13806" y="2365"/>
                  </a:lnTo>
                  <a:lnTo>
                    <a:pt x="13507" y="2093"/>
                  </a:lnTo>
                  <a:lnTo>
                    <a:pt x="13235" y="1849"/>
                  </a:lnTo>
                  <a:lnTo>
                    <a:pt x="12909" y="1604"/>
                  </a:lnTo>
                  <a:lnTo>
                    <a:pt x="12610" y="1360"/>
                  </a:lnTo>
                  <a:lnTo>
                    <a:pt x="12284" y="1170"/>
                  </a:lnTo>
                  <a:lnTo>
                    <a:pt x="11931" y="979"/>
                  </a:lnTo>
                  <a:lnTo>
                    <a:pt x="11578" y="789"/>
                  </a:lnTo>
                  <a:lnTo>
                    <a:pt x="11224" y="626"/>
                  </a:lnTo>
                  <a:lnTo>
                    <a:pt x="10871" y="490"/>
                  </a:lnTo>
                  <a:lnTo>
                    <a:pt x="10491" y="354"/>
                  </a:lnTo>
                  <a:lnTo>
                    <a:pt x="10110" y="246"/>
                  </a:lnTo>
                  <a:lnTo>
                    <a:pt x="9703" y="164"/>
                  </a:lnTo>
                  <a:lnTo>
                    <a:pt x="9322" y="82"/>
                  </a:lnTo>
                  <a:lnTo>
                    <a:pt x="8915" y="28"/>
                  </a:lnTo>
                  <a:lnTo>
                    <a:pt x="8507" y="1"/>
                  </a:lnTo>
                  <a:close/>
                </a:path>
              </a:pathLst>
            </a:custGeom>
            <a:solidFill>
              <a:srgbClr val="FCE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6" name="Google Shape;4726;p34"/>
            <p:cNvSpPr/>
            <p:nvPr/>
          </p:nvSpPr>
          <p:spPr>
            <a:xfrm>
              <a:off x="4218625" y="1114525"/>
              <a:ext cx="292150" cy="292150"/>
            </a:xfrm>
            <a:custGeom>
              <a:avLst/>
              <a:gdLst/>
              <a:ahLst/>
              <a:cxnLst/>
              <a:rect l="l" t="t" r="r" b="b"/>
              <a:pathLst>
                <a:path w="11686" h="11686" extrusionOk="0">
                  <a:moveTo>
                    <a:pt x="5843" y="191"/>
                  </a:moveTo>
                  <a:lnTo>
                    <a:pt x="6414" y="218"/>
                  </a:lnTo>
                  <a:lnTo>
                    <a:pt x="6957" y="299"/>
                  </a:lnTo>
                  <a:lnTo>
                    <a:pt x="7501" y="435"/>
                  </a:lnTo>
                  <a:lnTo>
                    <a:pt x="8017" y="625"/>
                  </a:lnTo>
                  <a:lnTo>
                    <a:pt x="8534" y="870"/>
                  </a:lnTo>
                  <a:lnTo>
                    <a:pt x="8996" y="1169"/>
                  </a:lnTo>
                  <a:lnTo>
                    <a:pt x="9430" y="1495"/>
                  </a:lnTo>
                  <a:lnTo>
                    <a:pt x="9838" y="1848"/>
                  </a:lnTo>
                  <a:lnTo>
                    <a:pt x="10191" y="2256"/>
                  </a:lnTo>
                  <a:lnTo>
                    <a:pt x="10517" y="2691"/>
                  </a:lnTo>
                  <a:lnTo>
                    <a:pt x="10789" y="3153"/>
                  </a:lnTo>
                  <a:lnTo>
                    <a:pt x="11034" y="3642"/>
                  </a:lnTo>
                  <a:lnTo>
                    <a:pt x="11224" y="4158"/>
                  </a:lnTo>
                  <a:lnTo>
                    <a:pt x="11360" y="4702"/>
                  </a:lnTo>
                  <a:lnTo>
                    <a:pt x="11441" y="5272"/>
                  </a:lnTo>
                  <a:lnTo>
                    <a:pt x="11469" y="5843"/>
                  </a:lnTo>
                  <a:lnTo>
                    <a:pt x="11441" y="6414"/>
                  </a:lnTo>
                  <a:lnTo>
                    <a:pt x="11360" y="6984"/>
                  </a:lnTo>
                  <a:lnTo>
                    <a:pt x="11224" y="7528"/>
                  </a:lnTo>
                  <a:lnTo>
                    <a:pt x="11034" y="8044"/>
                  </a:lnTo>
                  <a:lnTo>
                    <a:pt x="10789" y="8533"/>
                  </a:lnTo>
                  <a:lnTo>
                    <a:pt x="10517" y="8995"/>
                  </a:lnTo>
                  <a:lnTo>
                    <a:pt x="10191" y="9430"/>
                  </a:lnTo>
                  <a:lnTo>
                    <a:pt x="9838" y="9838"/>
                  </a:lnTo>
                  <a:lnTo>
                    <a:pt x="9430" y="10191"/>
                  </a:lnTo>
                  <a:lnTo>
                    <a:pt x="8996" y="10517"/>
                  </a:lnTo>
                  <a:lnTo>
                    <a:pt x="8534" y="10816"/>
                  </a:lnTo>
                  <a:lnTo>
                    <a:pt x="8017" y="11034"/>
                  </a:lnTo>
                  <a:lnTo>
                    <a:pt x="7501" y="11224"/>
                  </a:lnTo>
                  <a:lnTo>
                    <a:pt x="6957" y="11387"/>
                  </a:lnTo>
                  <a:lnTo>
                    <a:pt x="6414" y="11468"/>
                  </a:lnTo>
                  <a:lnTo>
                    <a:pt x="5843" y="11496"/>
                  </a:lnTo>
                  <a:lnTo>
                    <a:pt x="5245" y="11468"/>
                  </a:lnTo>
                  <a:lnTo>
                    <a:pt x="4702" y="11387"/>
                  </a:lnTo>
                  <a:lnTo>
                    <a:pt x="4158" y="11224"/>
                  </a:lnTo>
                  <a:lnTo>
                    <a:pt x="3642" y="11034"/>
                  </a:lnTo>
                  <a:lnTo>
                    <a:pt x="3153" y="10816"/>
                  </a:lnTo>
                  <a:lnTo>
                    <a:pt x="2664" y="10517"/>
                  </a:lnTo>
                  <a:lnTo>
                    <a:pt x="2229" y="10191"/>
                  </a:lnTo>
                  <a:lnTo>
                    <a:pt x="1848" y="9838"/>
                  </a:lnTo>
                  <a:lnTo>
                    <a:pt x="1468" y="9430"/>
                  </a:lnTo>
                  <a:lnTo>
                    <a:pt x="1142" y="8995"/>
                  </a:lnTo>
                  <a:lnTo>
                    <a:pt x="870" y="8533"/>
                  </a:lnTo>
                  <a:lnTo>
                    <a:pt x="626" y="8044"/>
                  </a:lnTo>
                  <a:lnTo>
                    <a:pt x="435" y="7528"/>
                  </a:lnTo>
                  <a:lnTo>
                    <a:pt x="299" y="6984"/>
                  </a:lnTo>
                  <a:lnTo>
                    <a:pt x="218" y="6414"/>
                  </a:lnTo>
                  <a:lnTo>
                    <a:pt x="191" y="5843"/>
                  </a:lnTo>
                  <a:lnTo>
                    <a:pt x="218" y="5272"/>
                  </a:lnTo>
                  <a:lnTo>
                    <a:pt x="299" y="4702"/>
                  </a:lnTo>
                  <a:lnTo>
                    <a:pt x="435" y="4158"/>
                  </a:lnTo>
                  <a:lnTo>
                    <a:pt x="626" y="3642"/>
                  </a:lnTo>
                  <a:lnTo>
                    <a:pt x="870" y="3153"/>
                  </a:lnTo>
                  <a:lnTo>
                    <a:pt x="1142" y="2691"/>
                  </a:lnTo>
                  <a:lnTo>
                    <a:pt x="1468" y="2256"/>
                  </a:lnTo>
                  <a:lnTo>
                    <a:pt x="1848" y="1848"/>
                  </a:lnTo>
                  <a:lnTo>
                    <a:pt x="2229" y="1495"/>
                  </a:lnTo>
                  <a:lnTo>
                    <a:pt x="2664" y="1169"/>
                  </a:lnTo>
                  <a:lnTo>
                    <a:pt x="3153" y="870"/>
                  </a:lnTo>
                  <a:lnTo>
                    <a:pt x="3642" y="625"/>
                  </a:lnTo>
                  <a:lnTo>
                    <a:pt x="4158" y="435"/>
                  </a:lnTo>
                  <a:lnTo>
                    <a:pt x="4702" y="299"/>
                  </a:lnTo>
                  <a:lnTo>
                    <a:pt x="5245" y="218"/>
                  </a:lnTo>
                  <a:lnTo>
                    <a:pt x="5843" y="191"/>
                  </a:lnTo>
                  <a:close/>
                  <a:moveTo>
                    <a:pt x="5843" y="0"/>
                  </a:moveTo>
                  <a:lnTo>
                    <a:pt x="5245" y="28"/>
                  </a:lnTo>
                  <a:lnTo>
                    <a:pt x="4648" y="109"/>
                  </a:lnTo>
                  <a:lnTo>
                    <a:pt x="4104" y="272"/>
                  </a:lnTo>
                  <a:lnTo>
                    <a:pt x="3561" y="462"/>
                  </a:lnTo>
                  <a:lnTo>
                    <a:pt x="3044" y="707"/>
                  </a:lnTo>
                  <a:lnTo>
                    <a:pt x="2555" y="1006"/>
                  </a:lnTo>
                  <a:lnTo>
                    <a:pt x="2120" y="1332"/>
                  </a:lnTo>
                  <a:lnTo>
                    <a:pt x="1713" y="1712"/>
                  </a:lnTo>
                  <a:lnTo>
                    <a:pt x="1332" y="2120"/>
                  </a:lnTo>
                  <a:lnTo>
                    <a:pt x="979" y="2582"/>
                  </a:lnTo>
                  <a:lnTo>
                    <a:pt x="707" y="3071"/>
                  </a:lnTo>
                  <a:lnTo>
                    <a:pt x="463" y="3560"/>
                  </a:lnTo>
                  <a:lnTo>
                    <a:pt x="245" y="4104"/>
                  </a:lnTo>
                  <a:lnTo>
                    <a:pt x="109" y="4675"/>
                  </a:lnTo>
                  <a:lnTo>
                    <a:pt x="28" y="5245"/>
                  </a:lnTo>
                  <a:lnTo>
                    <a:pt x="1" y="5843"/>
                  </a:lnTo>
                  <a:lnTo>
                    <a:pt x="28" y="6441"/>
                  </a:lnTo>
                  <a:lnTo>
                    <a:pt x="109" y="7012"/>
                  </a:lnTo>
                  <a:lnTo>
                    <a:pt x="245" y="7582"/>
                  </a:lnTo>
                  <a:lnTo>
                    <a:pt x="463" y="8126"/>
                  </a:lnTo>
                  <a:lnTo>
                    <a:pt x="707" y="8615"/>
                  </a:lnTo>
                  <a:lnTo>
                    <a:pt x="979" y="9104"/>
                  </a:lnTo>
                  <a:lnTo>
                    <a:pt x="1332" y="9566"/>
                  </a:lnTo>
                  <a:lnTo>
                    <a:pt x="1713" y="9974"/>
                  </a:lnTo>
                  <a:lnTo>
                    <a:pt x="2120" y="10354"/>
                  </a:lnTo>
                  <a:lnTo>
                    <a:pt x="2555" y="10680"/>
                  </a:lnTo>
                  <a:lnTo>
                    <a:pt x="3044" y="10979"/>
                  </a:lnTo>
                  <a:lnTo>
                    <a:pt x="3561" y="11224"/>
                  </a:lnTo>
                  <a:lnTo>
                    <a:pt x="4104" y="11414"/>
                  </a:lnTo>
                  <a:lnTo>
                    <a:pt x="4648" y="11577"/>
                  </a:lnTo>
                  <a:lnTo>
                    <a:pt x="5245" y="11659"/>
                  </a:lnTo>
                  <a:lnTo>
                    <a:pt x="5843" y="11686"/>
                  </a:lnTo>
                  <a:lnTo>
                    <a:pt x="6441" y="11659"/>
                  </a:lnTo>
                  <a:lnTo>
                    <a:pt x="7012" y="11577"/>
                  </a:lnTo>
                  <a:lnTo>
                    <a:pt x="7555" y="11414"/>
                  </a:lnTo>
                  <a:lnTo>
                    <a:pt x="8099" y="11224"/>
                  </a:lnTo>
                  <a:lnTo>
                    <a:pt x="8615" y="10979"/>
                  </a:lnTo>
                  <a:lnTo>
                    <a:pt x="9104" y="10680"/>
                  </a:lnTo>
                  <a:lnTo>
                    <a:pt x="9539" y="10354"/>
                  </a:lnTo>
                  <a:lnTo>
                    <a:pt x="9974" y="9974"/>
                  </a:lnTo>
                  <a:lnTo>
                    <a:pt x="10327" y="9566"/>
                  </a:lnTo>
                  <a:lnTo>
                    <a:pt x="10680" y="9104"/>
                  </a:lnTo>
                  <a:lnTo>
                    <a:pt x="10979" y="8615"/>
                  </a:lnTo>
                  <a:lnTo>
                    <a:pt x="11224" y="8126"/>
                  </a:lnTo>
                  <a:lnTo>
                    <a:pt x="11414" y="7582"/>
                  </a:lnTo>
                  <a:lnTo>
                    <a:pt x="11550" y="7012"/>
                  </a:lnTo>
                  <a:lnTo>
                    <a:pt x="11632" y="6441"/>
                  </a:lnTo>
                  <a:lnTo>
                    <a:pt x="11686" y="5843"/>
                  </a:lnTo>
                  <a:lnTo>
                    <a:pt x="11632" y="5245"/>
                  </a:lnTo>
                  <a:lnTo>
                    <a:pt x="11550" y="4675"/>
                  </a:lnTo>
                  <a:lnTo>
                    <a:pt x="11414" y="4104"/>
                  </a:lnTo>
                  <a:lnTo>
                    <a:pt x="11224" y="3560"/>
                  </a:lnTo>
                  <a:lnTo>
                    <a:pt x="10979" y="3071"/>
                  </a:lnTo>
                  <a:lnTo>
                    <a:pt x="10680" y="2582"/>
                  </a:lnTo>
                  <a:lnTo>
                    <a:pt x="10327" y="2120"/>
                  </a:lnTo>
                  <a:lnTo>
                    <a:pt x="9974" y="1712"/>
                  </a:lnTo>
                  <a:lnTo>
                    <a:pt x="9539" y="1332"/>
                  </a:lnTo>
                  <a:lnTo>
                    <a:pt x="9104" y="1006"/>
                  </a:lnTo>
                  <a:lnTo>
                    <a:pt x="8615" y="707"/>
                  </a:lnTo>
                  <a:lnTo>
                    <a:pt x="8099" y="462"/>
                  </a:lnTo>
                  <a:lnTo>
                    <a:pt x="7555" y="272"/>
                  </a:lnTo>
                  <a:lnTo>
                    <a:pt x="7012" y="109"/>
                  </a:lnTo>
                  <a:lnTo>
                    <a:pt x="6441" y="28"/>
                  </a:lnTo>
                  <a:lnTo>
                    <a:pt x="5843" y="0"/>
                  </a:lnTo>
                  <a:close/>
                </a:path>
              </a:pathLst>
            </a:custGeom>
            <a:solidFill>
              <a:srgbClr val="FCE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7" name="Google Shape;4727;p34"/>
            <p:cNvSpPr/>
            <p:nvPr/>
          </p:nvSpPr>
          <p:spPr>
            <a:xfrm>
              <a:off x="4270250" y="1166825"/>
              <a:ext cx="188225" cy="187550"/>
            </a:xfrm>
            <a:custGeom>
              <a:avLst/>
              <a:gdLst/>
              <a:ahLst/>
              <a:cxnLst/>
              <a:rect l="l" t="t" r="r" b="b"/>
              <a:pathLst>
                <a:path w="7529" h="7502" extrusionOk="0">
                  <a:moveTo>
                    <a:pt x="4132" y="191"/>
                  </a:moveTo>
                  <a:lnTo>
                    <a:pt x="4485" y="245"/>
                  </a:lnTo>
                  <a:lnTo>
                    <a:pt x="4838" y="354"/>
                  </a:lnTo>
                  <a:lnTo>
                    <a:pt x="5164" y="463"/>
                  </a:lnTo>
                  <a:lnTo>
                    <a:pt x="5463" y="626"/>
                  </a:lnTo>
                  <a:lnTo>
                    <a:pt x="5762" y="789"/>
                  </a:lnTo>
                  <a:lnTo>
                    <a:pt x="6034" y="1006"/>
                  </a:lnTo>
                  <a:lnTo>
                    <a:pt x="6278" y="1224"/>
                  </a:lnTo>
                  <a:lnTo>
                    <a:pt x="6523" y="1496"/>
                  </a:lnTo>
                  <a:lnTo>
                    <a:pt x="6713" y="1767"/>
                  </a:lnTo>
                  <a:lnTo>
                    <a:pt x="6903" y="2039"/>
                  </a:lnTo>
                  <a:lnTo>
                    <a:pt x="7039" y="2365"/>
                  </a:lnTo>
                  <a:lnTo>
                    <a:pt x="7175" y="2691"/>
                  </a:lnTo>
                  <a:lnTo>
                    <a:pt x="7257" y="3045"/>
                  </a:lnTo>
                  <a:lnTo>
                    <a:pt x="7311" y="3398"/>
                  </a:lnTo>
                  <a:lnTo>
                    <a:pt x="7338" y="3751"/>
                  </a:lnTo>
                  <a:lnTo>
                    <a:pt x="7311" y="4104"/>
                  </a:lnTo>
                  <a:lnTo>
                    <a:pt x="7257" y="4458"/>
                  </a:lnTo>
                  <a:lnTo>
                    <a:pt x="7175" y="4811"/>
                  </a:lnTo>
                  <a:lnTo>
                    <a:pt x="7039" y="5137"/>
                  </a:lnTo>
                  <a:lnTo>
                    <a:pt x="6903" y="5436"/>
                  </a:lnTo>
                  <a:lnTo>
                    <a:pt x="6713" y="5735"/>
                  </a:lnTo>
                  <a:lnTo>
                    <a:pt x="6523" y="6007"/>
                  </a:lnTo>
                  <a:lnTo>
                    <a:pt x="6278" y="6278"/>
                  </a:lnTo>
                  <a:lnTo>
                    <a:pt x="6034" y="6496"/>
                  </a:lnTo>
                  <a:lnTo>
                    <a:pt x="5762" y="6713"/>
                  </a:lnTo>
                  <a:lnTo>
                    <a:pt x="5463" y="6876"/>
                  </a:lnTo>
                  <a:lnTo>
                    <a:pt x="5164" y="7039"/>
                  </a:lnTo>
                  <a:lnTo>
                    <a:pt x="4838" y="7148"/>
                  </a:lnTo>
                  <a:lnTo>
                    <a:pt x="4485" y="7230"/>
                  </a:lnTo>
                  <a:lnTo>
                    <a:pt x="4132" y="7284"/>
                  </a:lnTo>
                  <a:lnTo>
                    <a:pt x="3778" y="7311"/>
                  </a:lnTo>
                  <a:lnTo>
                    <a:pt x="3398" y="7284"/>
                  </a:lnTo>
                  <a:lnTo>
                    <a:pt x="3045" y="7230"/>
                  </a:lnTo>
                  <a:lnTo>
                    <a:pt x="2718" y="7148"/>
                  </a:lnTo>
                  <a:lnTo>
                    <a:pt x="2392" y="7039"/>
                  </a:lnTo>
                  <a:lnTo>
                    <a:pt x="2066" y="6876"/>
                  </a:lnTo>
                  <a:lnTo>
                    <a:pt x="1767" y="6713"/>
                  </a:lnTo>
                  <a:lnTo>
                    <a:pt x="1496" y="6496"/>
                  </a:lnTo>
                  <a:lnTo>
                    <a:pt x="1251" y="6278"/>
                  </a:lnTo>
                  <a:lnTo>
                    <a:pt x="1006" y="6007"/>
                  </a:lnTo>
                  <a:lnTo>
                    <a:pt x="816" y="5735"/>
                  </a:lnTo>
                  <a:lnTo>
                    <a:pt x="626" y="5436"/>
                  </a:lnTo>
                  <a:lnTo>
                    <a:pt x="490" y="5137"/>
                  </a:lnTo>
                  <a:lnTo>
                    <a:pt x="354" y="4811"/>
                  </a:lnTo>
                  <a:lnTo>
                    <a:pt x="273" y="4458"/>
                  </a:lnTo>
                  <a:lnTo>
                    <a:pt x="218" y="4104"/>
                  </a:lnTo>
                  <a:lnTo>
                    <a:pt x="191" y="3751"/>
                  </a:lnTo>
                  <a:lnTo>
                    <a:pt x="218" y="3398"/>
                  </a:lnTo>
                  <a:lnTo>
                    <a:pt x="273" y="3045"/>
                  </a:lnTo>
                  <a:lnTo>
                    <a:pt x="354" y="2691"/>
                  </a:lnTo>
                  <a:lnTo>
                    <a:pt x="490" y="2365"/>
                  </a:lnTo>
                  <a:lnTo>
                    <a:pt x="626" y="2039"/>
                  </a:lnTo>
                  <a:lnTo>
                    <a:pt x="816" y="1767"/>
                  </a:lnTo>
                  <a:lnTo>
                    <a:pt x="1006" y="1496"/>
                  </a:lnTo>
                  <a:lnTo>
                    <a:pt x="1251" y="1224"/>
                  </a:lnTo>
                  <a:lnTo>
                    <a:pt x="1496" y="1006"/>
                  </a:lnTo>
                  <a:lnTo>
                    <a:pt x="1767" y="789"/>
                  </a:lnTo>
                  <a:lnTo>
                    <a:pt x="2066" y="626"/>
                  </a:lnTo>
                  <a:lnTo>
                    <a:pt x="2392" y="463"/>
                  </a:lnTo>
                  <a:lnTo>
                    <a:pt x="2718" y="354"/>
                  </a:lnTo>
                  <a:lnTo>
                    <a:pt x="3045" y="245"/>
                  </a:lnTo>
                  <a:lnTo>
                    <a:pt x="3398" y="191"/>
                  </a:lnTo>
                  <a:close/>
                  <a:moveTo>
                    <a:pt x="3371" y="1"/>
                  </a:moveTo>
                  <a:lnTo>
                    <a:pt x="3017" y="55"/>
                  </a:lnTo>
                  <a:lnTo>
                    <a:pt x="2664" y="164"/>
                  </a:lnTo>
                  <a:lnTo>
                    <a:pt x="2311" y="300"/>
                  </a:lnTo>
                  <a:lnTo>
                    <a:pt x="1985" y="436"/>
                  </a:lnTo>
                  <a:lnTo>
                    <a:pt x="1659" y="626"/>
                  </a:lnTo>
                  <a:lnTo>
                    <a:pt x="1387" y="843"/>
                  </a:lnTo>
                  <a:lnTo>
                    <a:pt x="1115" y="1088"/>
                  </a:lnTo>
                  <a:lnTo>
                    <a:pt x="870" y="1360"/>
                  </a:lnTo>
                  <a:lnTo>
                    <a:pt x="653" y="1659"/>
                  </a:lnTo>
                  <a:lnTo>
                    <a:pt x="463" y="1957"/>
                  </a:lnTo>
                  <a:lnTo>
                    <a:pt x="300" y="2284"/>
                  </a:lnTo>
                  <a:lnTo>
                    <a:pt x="191" y="2637"/>
                  </a:lnTo>
                  <a:lnTo>
                    <a:pt x="82" y="2990"/>
                  </a:lnTo>
                  <a:lnTo>
                    <a:pt x="28" y="3371"/>
                  </a:lnTo>
                  <a:lnTo>
                    <a:pt x="1" y="3751"/>
                  </a:lnTo>
                  <a:lnTo>
                    <a:pt x="28" y="4132"/>
                  </a:lnTo>
                  <a:lnTo>
                    <a:pt x="82" y="4512"/>
                  </a:lnTo>
                  <a:lnTo>
                    <a:pt x="191" y="4865"/>
                  </a:lnTo>
                  <a:lnTo>
                    <a:pt x="300" y="5219"/>
                  </a:lnTo>
                  <a:lnTo>
                    <a:pt x="463" y="5545"/>
                  </a:lnTo>
                  <a:lnTo>
                    <a:pt x="653" y="5844"/>
                  </a:lnTo>
                  <a:lnTo>
                    <a:pt x="870" y="6143"/>
                  </a:lnTo>
                  <a:lnTo>
                    <a:pt x="1115" y="6414"/>
                  </a:lnTo>
                  <a:lnTo>
                    <a:pt x="1387" y="6659"/>
                  </a:lnTo>
                  <a:lnTo>
                    <a:pt x="1659" y="6876"/>
                  </a:lnTo>
                  <a:lnTo>
                    <a:pt x="1985" y="7039"/>
                  </a:lnTo>
                  <a:lnTo>
                    <a:pt x="2311" y="7202"/>
                  </a:lnTo>
                  <a:lnTo>
                    <a:pt x="2664" y="7338"/>
                  </a:lnTo>
                  <a:lnTo>
                    <a:pt x="3017" y="7420"/>
                  </a:lnTo>
                  <a:lnTo>
                    <a:pt x="3371" y="7474"/>
                  </a:lnTo>
                  <a:lnTo>
                    <a:pt x="3778" y="7501"/>
                  </a:lnTo>
                  <a:lnTo>
                    <a:pt x="4159" y="7474"/>
                  </a:lnTo>
                  <a:lnTo>
                    <a:pt x="4512" y="7420"/>
                  </a:lnTo>
                  <a:lnTo>
                    <a:pt x="4892" y="7338"/>
                  </a:lnTo>
                  <a:lnTo>
                    <a:pt x="5219" y="7202"/>
                  </a:lnTo>
                  <a:lnTo>
                    <a:pt x="5545" y="7039"/>
                  </a:lnTo>
                  <a:lnTo>
                    <a:pt x="5871" y="6876"/>
                  </a:lnTo>
                  <a:lnTo>
                    <a:pt x="6143" y="6659"/>
                  </a:lnTo>
                  <a:lnTo>
                    <a:pt x="6414" y="6414"/>
                  </a:lnTo>
                  <a:lnTo>
                    <a:pt x="6659" y="6143"/>
                  </a:lnTo>
                  <a:lnTo>
                    <a:pt x="6876" y="5844"/>
                  </a:lnTo>
                  <a:lnTo>
                    <a:pt x="7066" y="5545"/>
                  </a:lnTo>
                  <a:lnTo>
                    <a:pt x="7230" y="5219"/>
                  </a:lnTo>
                  <a:lnTo>
                    <a:pt x="7365" y="4865"/>
                  </a:lnTo>
                  <a:lnTo>
                    <a:pt x="7447" y="4512"/>
                  </a:lnTo>
                  <a:lnTo>
                    <a:pt x="7501" y="4132"/>
                  </a:lnTo>
                  <a:lnTo>
                    <a:pt x="7528" y="3751"/>
                  </a:lnTo>
                  <a:lnTo>
                    <a:pt x="7501" y="3371"/>
                  </a:lnTo>
                  <a:lnTo>
                    <a:pt x="7447" y="2990"/>
                  </a:lnTo>
                  <a:lnTo>
                    <a:pt x="7365" y="2637"/>
                  </a:lnTo>
                  <a:lnTo>
                    <a:pt x="7230" y="2284"/>
                  </a:lnTo>
                  <a:lnTo>
                    <a:pt x="7066" y="1957"/>
                  </a:lnTo>
                  <a:lnTo>
                    <a:pt x="6876" y="1659"/>
                  </a:lnTo>
                  <a:lnTo>
                    <a:pt x="6659" y="1360"/>
                  </a:lnTo>
                  <a:lnTo>
                    <a:pt x="6414" y="1088"/>
                  </a:lnTo>
                  <a:lnTo>
                    <a:pt x="6143" y="843"/>
                  </a:lnTo>
                  <a:lnTo>
                    <a:pt x="5871" y="626"/>
                  </a:lnTo>
                  <a:lnTo>
                    <a:pt x="5545" y="436"/>
                  </a:lnTo>
                  <a:lnTo>
                    <a:pt x="5219" y="300"/>
                  </a:lnTo>
                  <a:lnTo>
                    <a:pt x="4892" y="164"/>
                  </a:lnTo>
                  <a:lnTo>
                    <a:pt x="4512" y="55"/>
                  </a:lnTo>
                  <a:lnTo>
                    <a:pt x="4159" y="1"/>
                  </a:lnTo>
                  <a:close/>
                </a:path>
              </a:pathLst>
            </a:custGeom>
            <a:solidFill>
              <a:srgbClr val="FCE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8" name="Google Shape;4728;p34"/>
            <p:cNvSpPr/>
            <p:nvPr/>
          </p:nvSpPr>
          <p:spPr>
            <a:xfrm>
              <a:off x="4326650" y="1222550"/>
              <a:ext cx="76125" cy="76100"/>
            </a:xfrm>
            <a:custGeom>
              <a:avLst/>
              <a:gdLst/>
              <a:ahLst/>
              <a:cxnLst/>
              <a:rect l="l" t="t" r="r" b="b"/>
              <a:pathLst>
                <a:path w="3045" h="3044" extrusionOk="0">
                  <a:moveTo>
                    <a:pt x="1522" y="190"/>
                  </a:moveTo>
                  <a:lnTo>
                    <a:pt x="1767" y="218"/>
                  </a:lnTo>
                  <a:lnTo>
                    <a:pt x="2039" y="299"/>
                  </a:lnTo>
                  <a:lnTo>
                    <a:pt x="2256" y="408"/>
                  </a:lnTo>
                  <a:lnTo>
                    <a:pt x="2446" y="571"/>
                  </a:lnTo>
                  <a:lnTo>
                    <a:pt x="2609" y="788"/>
                  </a:lnTo>
                  <a:lnTo>
                    <a:pt x="2745" y="1006"/>
                  </a:lnTo>
                  <a:lnTo>
                    <a:pt x="2799" y="1250"/>
                  </a:lnTo>
                  <a:lnTo>
                    <a:pt x="2827" y="1522"/>
                  </a:lnTo>
                  <a:lnTo>
                    <a:pt x="2799" y="1794"/>
                  </a:lnTo>
                  <a:lnTo>
                    <a:pt x="2745" y="2038"/>
                  </a:lnTo>
                  <a:lnTo>
                    <a:pt x="2609" y="2256"/>
                  </a:lnTo>
                  <a:lnTo>
                    <a:pt x="2446" y="2446"/>
                  </a:lnTo>
                  <a:lnTo>
                    <a:pt x="2256" y="2609"/>
                  </a:lnTo>
                  <a:lnTo>
                    <a:pt x="2039" y="2745"/>
                  </a:lnTo>
                  <a:lnTo>
                    <a:pt x="1767" y="2826"/>
                  </a:lnTo>
                  <a:lnTo>
                    <a:pt x="1522" y="2854"/>
                  </a:lnTo>
                  <a:lnTo>
                    <a:pt x="1250" y="2826"/>
                  </a:lnTo>
                  <a:lnTo>
                    <a:pt x="1006" y="2745"/>
                  </a:lnTo>
                  <a:lnTo>
                    <a:pt x="761" y="2609"/>
                  </a:lnTo>
                  <a:lnTo>
                    <a:pt x="571" y="2446"/>
                  </a:lnTo>
                  <a:lnTo>
                    <a:pt x="408" y="2256"/>
                  </a:lnTo>
                  <a:lnTo>
                    <a:pt x="299" y="2038"/>
                  </a:lnTo>
                  <a:lnTo>
                    <a:pt x="218" y="1794"/>
                  </a:lnTo>
                  <a:lnTo>
                    <a:pt x="191" y="1522"/>
                  </a:lnTo>
                  <a:lnTo>
                    <a:pt x="218" y="1250"/>
                  </a:lnTo>
                  <a:lnTo>
                    <a:pt x="299" y="1006"/>
                  </a:lnTo>
                  <a:lnTo>
                    <a:pt x="408" y="788"/>
                  </a:lnTo>
                  <a:lnTo>
                    <a:pt x="571" y="571"/>
                  </a:lnTo>
                  <a:lnTo>
                    <a:pt x="761" y="408"/>
                  </a:lnTo>
                  <a:lnTo>
                    <a:pt x="1006" y="299"/>
                  </a:lnTo>
                  <a:lnTo>
                    <a:pt x="1250" y="218"/>
                  </a:lnTo>
                  <a:lnTo>
                    <a:pt x="1522" y="190"/>
                  </a:lnTo>
                  <a:close/>
                  <a:moveTo>
                    <a:pt x="1522" y="0"/>
                  </a:moveTo>
                  <a:lnTo>
                    <a:pt x="1196" y="27"/>
                  </a:lnTo>
                  <a:lnTo>
                    <a:pt x="924" y="109"/>
                  </a:lnTo>
                  <a:lnTo>
                    <a:pt x="653" y="272"/>
                  </a:lnTo>
                  <a:lnTo>
                    <a:pt x="435" y="435"/>
                  </a:lnTo>
                  <a:lnTo>
                    <a:pt x="245" y="680"/>
                  </a:lnTo>
                  <a:lnTo>
                    <a:pt x="109" y="924"/>
                  </a:lnTo>
                  <a:lnTo>
                    <a:pt x="28" y="1223"/>
                  </a:lnTo>
                  <a:lnTo>
                    <a:pt x="0" y="1522"/>
                  </a:lnTo>
                  <a:lnTo>
                    <a:pt x="28" y="1821"/>
                  </a:lnTo>
                  <a:lnTo>
                    <a:pt x="109" y="2120"/>
                  </a:lnTo>
                  <a:lnTo>
                    <a:pt x="245" y="2365"/>
                  </a:lnTo>
                  <a:lnTo>
                    <a:pt x="435" y="2582"/>
                  </a:lnTo>
                  <a:lnTo>
                    <a:pt x="653" y="2772"/>
                  </a:lnTo>
                  <a:lnTo>
                    <a:pt x="924" y="2908"/>
                  </a:lnTo>
                  <a:lnTo>
                    <a:pt x="1196" y="3017"/>
                  </a:lnTo>
                  <a:lnTo>
                    <a:pt x="1522" y="3044"/>
                  </a:lnTo>
                  <a:lnTo>
                    <a:pt x="1821" y="3017"/>
                  </a:lnTo>
                  <a:lnTo>
                    <a:pt x="2093" y="2908"/>
                  </a:lnTo>
                  <a:lnTo>
                    <a:pt x="2365" y="2772"/>
                  </a:lnTo>
                  <a:lnTo>
                    <a:pt x="2582" y="2582"/>
                  </a:lnTo>
                  <a:lnTo>
                    <a:pt x="2772" y="2365"/>
                  </a:lnTo>
                  <a:lnTo>
                    <a:pt x="2908" y="2120"/>
                  </a:lnTo>
                  <a:lnTo>
                    <a:pt x="2990" y="1821"/>
                  </a:lnTo>
                  <a:lnTo>
                    <a:pt x="3044" y="1522"/>
                  </a:lnTo>
                  <a:lnTo>
                    <a:pt x="2990" y="1223"/>
                  </a:lnTo>
                  <a:lnTo>
                    <a:pt x="2908" y="924"/>
                  </a:lnTo>
                  <a:lnTo>
                    <a:pt x="2772" y="680"/>
                  </a:lnTo>
                  <a:lnTo>
                    <a:pt x="2582" y="435"/>
                  </a:lnTo>
                  <a:lnTo>
                    <a:pt x="2365" y="272"/>
                  </a:lnTo>
                  <a:lnTo>
                    <a:pt x="2093" y="109"/>
                  </a:lnTo>
                  <a:lnTo>
                    <a:pt x="1821" y="27"/>
                  </a:lnTo>
                  <a:lnTo>
                    <a:pt x="1522" y="0"/>
                  </a:lnTo>
                  <a:close/>
                </a:path>
              </a:pathLst>
            </a:custGeom>
            <a:solidFill>
              <a:srgbClr val="FCE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29" name="Google Shape;4729;p34"/>
          <p:cNvSpPr/>
          <p:nvPr/>
        </p:nvSpPr>
        <p:spPr>
          <a:xfrm rot="10800000">
            <a:off x="15103832" y="4691106"/>
            <a:ext cx="3999693" cy="4128883"/>
          </a:xfrm>
          <a:custGeom>
            <a:avLst/>
            <a:gdLst/>
            <a:ahLst/>
            <a:cxnLst/>
            <a:rect l="l" t="t" r="r" b="b"/>
            <a:pathLst>
              <a:path w="21106" h="44674" extrusionOk="0">
                <a:moveTo>
                  <a:pt x="1625" y="3430"/>
                </a:moveTo>
                <a:lnTo>
                  <a:pt x="1625" y="6868"/>
                </a:lnTo>
                <a:lnTo>
                  <a:pt x="3249" y="6868"/>
                </a:lnTo>
                <a:lnTo>
                  <a:pt x="3249" y="3430"/>
                </a:lnTo>
                <a:close/>
                <a:moveTo>
                  <a:pt x="17857" y="3430"/>
                </a:moveTo>
                <a:lnTo>
                  <a:pt x="17857" y="6868"/>
                </a:lnTo>
                <a:lnTo>
                  <a:pt x="19481" y="6868"/>
                </a:lnTo>
                <a:lnTo>
                  <a:pt x="19481" y="3430"/>
                </a:lnTo>
                <a:close/>
                <a:moveTo>
                  <a:pt x="3249" y="6868"/>
                </a:moveTo>
                <a:lnTo>
                  <a:pt x="3249" y="10307"/>
                </a:lnTo>
                <a:lnTo>
                  <a:pt x="4873" y="10307"/>
                </a:lnTo>
                <a:lnTo>
                  <a:pt x="4873" y="6868"/>
                </a:lnTo>
                <a:close/>
                <a:moveTo>
                  <a:pt x="16233" y="6868"/>
                </a:moveTo>
                <a:lnTo>
                  <a:pt x="16233" y="10307"/>
                </a:lnTo>
                <a:lnTo>
                  <a:pt x="17857" y="10307"/>
                </a:lnTo>
                <a:lnTo>
                  <a:pt x="17857" y="6868"/>
                </a:lnTo>
                <a:close/>
                <a:moveTo>
                  <a:pt x="4873" y="10307"/>
                </a:moveTo>
                <a:lnTo>
                  <a:pt x="4873" y="13746"/>
                </a:lnTo>
                <a:lnTo>
                  <a:pt x="6493" y="13746"/>
                </a:lnTo>
                <a:lnTo>
                  <a:pt x="6493" y="10307"/>
                </a:lnTo>
                <a:close/>
                <a:moveTo>
                  <a:pt x="14609" y="10307"/>
                </a:moveTo>
                <a:lnTo>
                  <a:pt x="14609" y="13746"/>
                </a:lnTo>
                <a:lnTo>
                  <a:pt x="16233" y="13746"/>
                </a:lnTo>
                <a:lnTo>
                  <a:pt x="16233" y="10307"/>
                </a:lnTo>
                <a:close/>
                <a:moveTo>
                  <a:pt x="6493" y="13746"/>
                </a:moveTo>
                <a:lnTo>
                  <a:pt x="6493" y="17184"/>
                </a:lnTo>
                <a:lnTo>
                  <a:pt x="8117" y="17184"/>
                </a:lnTo>
                <a:lnTo>
                  <a:pt x="8117" y="13746"/>
                </a:lnTo>
                <a:close/>
                <a:moveTo>
                  <a:pt x="12989" y="13746"/>
                </a:moveTo>
                <a:lnTo>
                  <a:pt x="12989" y="17184"/>
                </a:lnTo>
                <a:lnTo>
                  <a:pt x="14609" y="17184"/>
                </a:lnTo>
                <a:lnTo>
                  <a:pt x="14609" y="13746"/>
                </a:lnTo>
                <a:close/>
                <a:moveTo>
                  <a:pt x="6493" y="27490"/>
                </a:moveTo>
                <a:lnTo>
                  <a:pt x="6493" y="30929"/>
                </a:lnTo>
                <a:lnTo>
                  <a:pt x="8117" y="30929"/>
                </a:lnTo>
                <a:lnTo>
                  <a:pt x="8117" y="27490"/>
                </a:lnTo>
                <a:close/>
                <a:moveTo>
                  <a:pt x="12989" y="27490"/>
                </a:moveTo>
                <a:lnTo>
                  <a:pt x="12989" y="30929"/>
                </a:lnTo>
                <a:lnTo>
                  <a:pt x="14609" y="30929"/>
                </a:lnTo>
                <a:lnTo>
                  <a:pt x="14609" y="27490"/>
                </a:lnTo>
                <a:close/>
                <a:moveTo>
                  <a:pt x="4873" y="30929"/>
                </a:moveTo>
                <a:lnTo>
                  <a:pt x="4873" y="34368"/>
                </a:lnTo>
                <a:lnTo>
                  <a:pt x="6493" y="34368"/>
                </a:lnTo>
                <a:lnTo>
                  <a:pt x="6493" y="30929"/>
                </a:lnTo>
                <a:close/>
                <a:moveTo>
                  <a:pt x="14609" y="30929"/>
                </a:moveTo>
                <a:lnTo>
                  <a:pt x="14609" y="34368"/>
                </a:lnTo>
                <a:lnTo>
                  <a:pt x="16233" y="34368"/>
                </a:lnTo>
                <a:lnTo>
                  <a:pt x="16233" y="30929"/>
                </a:lnTo>
                <a:close/>
                <a:moveTo>
                  <a:pt x="3249" y="34368"/>
                </a:moveTo>
                <a:lnTo>
                  <a:pt x="3249" y="37796"/>
                </a:lnTo>
                <a:lnTo>
                  <a:pt x="4873" y="37796"/>
                </a:lnTo>
                <a:lnTo>
                  <a:pt x="4873" y="34368"/>
                </a:lnTo>
                <a:close/>
                <a:moveTo>
                  <a:pt x="16233" y="34368"/>
                </a:moveTo>
                <a:lnTo>
                  <a:pt x="16233" y="37796"/>
                </a:lnTo>
                <a:lnTo>
                  <a:pt x="17857" y="37796"/>
                </a:lnTo>
                <a:lnTo>
                  <a:pt x="17857" y="34368"/>
                </a:lnTo>
                <a:close/>
                <a:moveTo>
                  <a:pt x="1625" y="37796"/>
                </a:moveTo>
                <a:lnTo>
                  <a:pt x="1625" y="41235"/>
                </a:lnTo>
                <a:lnTo>
                  <a:pt x="3249" y="41235"/>
                </a:lnTo>
                <a:lnTo>
                  <a:pt x="3249" y="37796"/>
                </a:lnTo>
                <a:close/>
                <a:moveTo>
                  <a:pt x="17857" y="37796"/>
                </a:moveTo>
                <a:lnTo>
                  <a:pt x="17857" y="41235"/>
                </a:lnTo>
                <a:lnTo>
                  <a:pt x="19481" y="41235"/>
                </a:lnTo>
                <a:lnTo>
                  <a:pt x="19481" y="37796"/>
                </a:lnTo>
                <a:close/>
                <a:moveTo>
                  <a:pt x="9741" y="1"/>
                </a:moveTo>
                <a:lnTo>
                  <a:pt x="9741" y="3430"/>
                </a:lnTo>
                <a:lnTo>
                  <a:pt x="9741" y="6868"/>
                </a:lnTo>
                <a:lnTo>
                  <a:pt x="9741" y="10307"/>
                </a:lnTo>
                <a:lnTo>
                  <a:pt x="9741" y="13746"/>
                </a:lnTo>
                <a:lnTo>
                  <a:pt x="9741" y="17184"/>
                </a:lnTo>
                <a:lnTo>
                  <a:pt x="8117" y="17184"/>
                </a:lnTo>
                <a:lnTo>
                  <a:pt x="8117" y="20613"/>
                </a:lnTo>
                <a:lnTo>
                  <a:pt x="1" y="20613"/>
                </a:lnTo>
                <a:lnTo>
                  <a:pt x="1" y="24052"/>
                </a:lnTo>
                <a:lnTo>
                  <a:pt x="8117" y="24052"/>
                </a:lnTo>
                <a:lnTo>
                  <a:pt x="8117" y="27490"/>
                </a:lnTo>
                <a:lnTo>
                  <a:pt x="9741" y="27490"/>
                </a:lnTo>
                <a:lnTo>
                  <a:pt x="9741" y="30929"/>
                </a:lnTo>
                <a:lnTo>
                  <a:pt x="9741" y="34368"/>
                </a:lnTo>
                <a:lnTo>
                  <a:pt x="9741" y="37796"/>
                </a:lnTo>
                <a:lnTo>
                  <a:pt x="9741" y="41235"/>
                </a:lnTo>
                <a:lnTo>
                  <a:pt x="9741" y="44674"/>
                </a:lnTo>
                <a:lnTo>
                  <a:pt x="11365" y="44674"/>
                </a:lnTo>
                <a:lnTo>
                  <a:pt x="11365" y="41235"/>
                </a:lnTo>
                <a:lnTo>
                  <a:pt x="11365" y="37796"/>
                </a:lnTo>
                <a:lnTo>
                  <a:pt x="11365" y="34368"/>
                </a:lnTo>
                <a:lnTo>
                  <a:pt x="11365" y="30929"/>
                </a:lnTo>
                <a:lnTo>
                  <a:pt x="11365" y="27490"/>
                </a:lnTo>
                <a:lnTo>
                  <a:pt x="12989" y="27490"/>
                </a:lnTo>
                <a:lnTo>
                  <a:pt x="12989" y="24052"/>
                </a:lnTo>
                <a:lnTo>
                  <a:pt x="21106" y="24052"/>
                </a:lnTo>
                <a:lnTo>
                  <a:pt x="21106" y="20613"/>
                </a:lnTo>
                <a:lnTo>
                  <a:pt x="12989" y="20613"/>
                </a:lnTo>
                <a:lnTo>
                  <a:pt x="12989" y="17184"/>
                </a:lnTo>
                <a:lnTo>
                  <a:pt x="11365" y="17184"/>
                </a:lnTo>
                <a:lnTo>
                  <a:pt x="11365" y="13746"/>
                </a:lnTo>
                <a:lnTo>
                  <a:pt x="11365" y="10307"/>
                </a:lnTo>
                <a:lnTo>
                  <a:pt x="11365" y="6868"/>
                </a:lnTo>
                <a:lnTo>
                  <a:pt x="11365" y="3430"/>
                </a:lnTo>
                <a:lnTo>
                  <a:pt x="11365" y="1"/>
                </a:lnTo>
                <a:close/>
              </a:path>
            </a:pathLst>
          </a:custGeom>
          <a:solidFill>
            <a:srgbClr val="36BF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730" name="Google Shape;4730;p34"/>
          <p:cNvGrpSpPr/>
          <p:nvPr/>
        </p:nvGrpSpPr>
        <p:grpSpPr>
          <a:xfrm>
            <a:off x="9" y="-2808868"/>
            <a:ext cx="4917498" cy="9841077"/>
            <a:chOff x="4715250" y="653225"/>
            <a:chExt cx="497350" cy="995325"/>
          </a:xfrm>
        </p:grpSpPr>
        <p:sp>
          <p:nvSpPr>
            <p:cNvPr id="4731" name="Google Shape;4731;p34"/>
            <p:cNvSpPr/>
            <p:nvPr/>
          </p:nvSpPr>
          <p:spPr>
            <a:xfrm>
              <a:off x="4715250" y="653225"/>
              <a:ext cx="497350" cy="995325"/>
            </a:xfrm>
            <a:custGeom>
              <a:avLst/>
              <a:gdLst/>
              <a:ahLst/>
              <a:cxnLst/>
              <a:rect l="l" t="t" r="r" b="b"/>
              <a:pathLst>
                <a:path w="19894" h="39813" extrusionOk="0">
                  <a:moveTo>
                    <a:pt x="1" y="0"/>
                  </a:moveTo>
                  <a:lnTo>
                    <a:pt x="1" y="2962"/>
                  </a:lnTo>
                  <a:lnTo>
                    <a:pt x="870" y="2990"/>
                  </a:lnTo>
                  <a:lnTo>
                    <a:pt x="1740" y="3044"/>
                  </a:lnTo>
                  <a:lnTo>
                    <a:pt x="2582" y="3153"/>
                  </a:lnTo>
                  <a:lnTo>
                    <a:pt x="3425" y="3316"/>
                  </a:lnTo>
                  <a:lnTo>
                    <a:pt x="4240" y="3506"/>
                  </a:lnTo>
                  <a:lnTo>
                    <a:pt x="5028" y="3723"/>
                  </a:lnTo>
                  <a:lnTo>
                    <a:pt x="5816" y="3995"/>
                  </a:lnTo>
                  <a:lnTo>
                    <a:pt x="6604" y="4294"/>
                  </a:lnTo>
                  <a:lnTo>
                    <a:pt x="7338" y="4647"/>
                  </a:lnTo>
                  <a:lnTo>
                    <a:pt x="8072" y="5028"/>
                  </a:lnTo>
                  <a:lnTo>
                    <a:pt x="8778" y="5435"/>
                  </a:lnTo>
                  <a:lnTo>
                    <a:pt x="9458" y="5870"/>
                  </a:lnTo>
                  <a:lnTo>
                    <a:pt x="10137" y="6332"/>
                  </a:lnTo>
                  <a:lnTo>
                    <a:pt x="10762" y="6848"/>
                  </a:lnTo>
                  <a:lnTo>
                    <a:pt x="11387" y="7365"/>
                  </a:lnTo>
                  <a:lnTo>
                    <a:pt x="11985" y="7935"/>
                  </a:lnTo>
                  <a:lnTo>
                    <a:pt x="12529" y="8533"/>
                  </a:lnTo>
                  <a:lnTo>
                    <a:pt x="13072" y="9131"/>
                  </a:lnTo>
                  <a:lnTo>
                    <a:pt x="13588" y="9783"/>
                  </a:lnTo>
                  <a:lnTo>
                    <a:pt x="14050" y="10436"/>
                  </a:lnTo>
                  <a:lnTo>
                    <a:pt x="14485" y="11142"/>
                  </a:lnTo>
                  <a:lnTo>
                    <a:pt x="14893" y="11849"/>
                  </a:lnTo>
                  <a:lnTo>
                    <a:pt x="15273" y="12582"/>
                  </a:lnTo>
                  <a:lnTo>
                    <a:pt x="15599" y="13316"/>
                  </a:lnTo>
                  <a:lnTo>
                    <a:pt x="15926" y="14077"/>
                  </a:lnTo>
                  <a:lnTo>
                    <a:pt x="16170" y="14865"/>
                  </a:lnTo>
                  <a:lnTo>
                    <a:pt x="16415" y="15680"/>
                  </a:lnTo>
                  <a:lnTo>
                    <a:pt x="16605" y="16496"/>
                  </a:lnTo>
                  <a:lnTo>
                    <a:pt x="16741" y="17338"/>
                  </a:lnTo>
                  <a:lnTo>
                    <a:pt x="16850" y="18181"/>
                  </a:lnTo>
                  <a:lnTo>
                    <a:pt x="16931" y="19050"/>
                  </a:lnTo>
                  <a:lnTo>
                    <a:pt x="16958" y="19920"/>
                  </a:lnTo>
                  <a:lnTo>
                    <a:pt x="16931" y="20789"/>
                  </a:lnTo>
                  <a:lnTo>
                    <a:pt x="16850" y="21632"/>
                  </a:lnTo>
                  <a:lnTo>
                    <a:pt x="16741" y="22474"/>
                  </a:lnTo>
                  <a:lnTo>
                    <a:pt x="16605" y="23317"/>
                  </a:lnTo>
                  <a:lnTo>
                    <a:pt x="16415" y="24132"/>
                  </a:lnTo>
                  <a:lnTo>
                    <a:pt x="16170" y="24947"/>
                  </a:lnTo>
                  <a:lnTo>
                    <a:pt x="15926" y="25735"/>
                  </a:lnTo>
                  <a:lnTo>
                    <a:pt x="15599" y="26496"/>
                  </a:lnTo>
                  <a:lnTo>
                    <a:pt x="15273" y="27257"/>
                  </a:lnTo>
                  <a:lnTo>
                    <a:pt x="14893" y="27991"/>
                  </a:lnTo>
                  <a:lnTo>
                    <a:pt x="14485" y="28697"/>
                  </a:lnTo>
                  <a:lnTo>
                    <a:pt x="14050" y="29377"/>
                  </a:lnTo>
                  <a:lnTo>
                    <a:pt x="13588" y="30029"/>
                  </a:lnTo>
                  <a:lnTo>
                    <a:pt x="13072" y="30681"/>
                  </a:lnTo>
                  <a:lnTo>
                    <a:pt x="12529" y="31306"/>
                  </a:lnTo>
                  <a:lnTo>
                    <a:pt x="11985" y="31877"/>
                  </a:lnTo>
                  <a:lnTo>
                    <a:pt x="11387" y="32448"/>
                  </a:lnTo>
                  <a:lnTo>
                    <a:pt x="10762" y="32991"/>
                  </a:lnTo>
                  <a:lnTo>
                    <a:pt x="10137" y="33480"/>
                  </a:lnTo>
                  <a:lnTo>
                    <a:pt x="9458" y="33942"/>
                  </a:lnTo>
                  <a:lnTo>
                    <a:pt x="8778" y="34404"/>
                  </a:lnTo>
                  <a:lnTo>
                    <a:pt x="8072" y="34812"/>
                  </a:lnTo>
                  <a:lnTo>
                    <a:pt x="7338" y="35165"/>
                  </a:lnTo>
                  <a:lnTo>
                    <a:pt x="6604" y="35519"/>
                  </a:lnTo>
                  <a:lnTo>
                    <a:pt x="5816" y="35817"/>
                  </a:lnTo>
                  <a:lnTo>
                    <a:pt x="5028" y="36089"/>
                  </a:lnTo>
                  <a:lnTo>
                    <a:pt x="4240" y="36307"/>
                  </a:lnTo>
                  <a:lnTo>
                    <a:pt x="3425" y="36497"/>
                  </a:lnTo>
                  <a:lnTo>
                    <a:pt x="2582" y="36660"/>
                  </a:lnTo>
                  <a:lnTo>
                    <a:pt x="1740" y="36769"/>
                  </a:lnTo>
                  <a:lnTo>
                    <a:pt x="870" y="36823"/>
                  </a:lnTo>
                  <a:lnTo>
                    <a:pt x="1" y="36850"/>
                  </a:lnTo>
                  <a:lnTo>
                    <a:pt x="1" y="39812"/>
                  </a:lnTo>
                  <a:lnTo>
                    <a:pt x="1033" y="39785"/>
                  </a:lnTo>
                  <a:lnTo>
                    <a:pt x="2039" y="39704"/>
                  </a:lnTo>
                  <a:lnTo>
                    <a:pt x="3017" y="39568"/>
                  </a:lnTo>
                  <a:lnTo>
                    <a:pt x="4023" y="39405"/>
                  </a:lnTo>
                  <a:lnTo>
                    <a:pt x="4974" y="39187"/>
                  </a:lnTo>
                  <a:lnTo>
                    <a:pt x="5925" y="38915"/>
                  </a:lnTo>
                  <a:lnTo>
                    <a:pt x="6849" y="38589"/>
                  </a:lnTo>
                  <a:lnTo>
                    <a:pt x="7746" y="38236"/>
                  </a:lnTo>
                  <a:lnTo>
                    <a:pt x="8615" y="37856"/>
                  </a:lnTo>
                  <a:lnTo>
                    <a:pt x="9485" y="37394"/>
                  </a:lnTo>
                  <a:lnTo>
                    <a:pt x="10327" y="36932"/>
                  </a:lnTo>
                  <a:lnTo>
                    <a:pt x="11116" y="36415"/>
                  </a:lnTo>
                  <a:lnTo>
                    <a:pt x="11904" y="35845"/>
                  </a:lnTo>
                  <a:lnTo>
                    <a:pt x="12665" y="35247"/>
                  </a:lnTo>
                  <a:lnTo>
                    <a:pt x="13371" y="34622"/>
                  </a:lnTo>
                  <a:lnTo>
                    <a:pt x="14078" y="33970"/>
                  </a:lnTo>
                  <a:lnTo>
                    <a:pt x="14730" y="33290"/>
                  </a:lnTo>
                  <a:lnTo>
                    <a:pt x="15355" y="32556"/>
                  </a:lnTo>
                  <a:lnTo>
                    <a:pt x="15953" y="31796"/>
                  </a:lnTo>
                  <a:lnTo>
                    <a:pt x="16496" y="31035"/>
                  </a:lnTo>
                  <a:lnTo>
                    <a:pt x="17013" y="30219"/>
                  </a:lnTo>
                  <a:lnTo>
                    <a:pt x="17502" y="29377"/>
                  </a:lnTo>
                  <a:lnTo>
                    <a:pt x="17937" y="28534"/>
                  </a:lnTo>
                  <a:lnTo>
                    <a:pt x="18344" y="27638"/>
                  </a:lnTo>
                  <a:lnTo>
                    <a:pt x="18697" y="26741"/>
                  </a:lnTo>
                  <a:lnTo>
                    <a:pt x="18996" y="25817"/>
                  </a:lnTo>
                  <a:lnTo>
                    <a:pt x="19268" y="24866"/>
                  </a:lnTo>
                  <a:lnTo>
                    <a:pt x="19513" y="23915"/>
                  </a:lnTo>
                  <a:lnTo>
                    <a:pt x="19676" y="22936"/>
                  </a:lnTo>
                  <a:lnTo>
                    <a:pt x="19812" y="21931"/>
                  </a:lnTo>
                  <a:lnTo>
                    <a:pt x="19866" y="20925"/>
                  </a:lnTo>
                  <a:lnTo>
                    <a:pt x="19893" y="19920"/>
                  </a:lnTo>
                  <a:lnTo>
                    <a:pt x="19866" y="18887"/>
                  </a:lnTo>
                  <a:lnTo>
                    <a:pt x="19812" y="17882"/>
                  </a:lnTo>
                  <a:lnTo>
                    <a:pt x="19676" y="16876"/>
                  </a:lnTo>
                  <a:lnTo>
                    <a:pt x="19513" y="15898"/>
                  </a:lnTo>
                  <a:lnTo>
                    <a:pt x="19268" y="14947"/>
                  </a:lnTo>
                  <a:lnTo>
                    <a:pt x="18996" y="13996"/>
                  </a:lnTo>
                  <a:lnTo>
                    <a:pt x="18697" y="13072"/>
                  </a:lnTo>
                  <a:lnTo>
                    <a:pt x="18344" y="12175"/>
                  </a:lnTo>
                  <a:lnTo>
                    <a:pt x="17937" y="11278"/>
                  </a:lnTo>
                  <a:lnTo>
                    <a:pt x="17502" y="10436"/>
                  </a:lnTo>
                  <a:lnTo>
                    <a:pt x="17013" y="9593"/>
                  </a:lnTo>
                  <a:lnTo>
                    <a:pt x="16496" y="8778"/>
                  </a:lnTo>
                  <a:lnTo>
                    <a:pt x="15953" y="8017"/>
                  </a:lnTo>
                  <a:lnTo>
                    <a:pt x="15355" y="7256"/>
                  </a:lnTo>
                  <a:lnTo>
                    <a:pt x="14730" y="6522"/>
                  </a:lnTo>
                  <a:lnTo>
                    <a:pt x="14078" y="5843"/>
                  </a:lnTo>
                  <a:lnTo>
                    <a:pt x="13371" y="5191"/>
                  </a:lnTo>
                  <a:lnTo>
                    <a:pt x="12665" y="4566"/>
                  </a:lnTo>
                  <a:lnTo>
                    <a:pt x="11904" y="3968"/>
                  </a:lnTo>
                  <a:lnTo>
                    <a:pt x="11116" y="3424"/>
                  </a:lnTo>
                  <a:lnTo>
                    <a:pt x="10327" y="2881"/>
                  </a:lnTo>
                  <a:lnTo>
                    <a:pt x="9485" y="2419"/>
                  </a:lnTo>
                  <a:lnTo>
                    <a:pt x="8615" y="1984"/>
                  </a:lnTo>
                  <a:lnTo>
                    <a:pt x="7746" y="1576"/>
                  </a:lnTo>
                  <a:lnTo>
                    <a:pt x="6849" y="1223"/>
                  </a:lnTo>
                  <a:lnTo>
                    <a:pt x="5925" y="897"/>
                  </a:lnTo>
                  <a:lnTo>
                    <a:pt x="4974" y="625"/>
                  </a:lnTo>
                  <a:lnTo>
                    <a:pt x="4023" y="408"/>
                  </a:lnTo>
                  <a:lnTo>
                    <a:pt x="3017" y="245"/>
                  </a:lnTo>
                  <a:lnTo>
                    <a:pt x="2039" y="109"/>
                  </a:lnTo>
                  <a:lnTo>
                    <a:pt x="1033" y="2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CE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2" name="Google Shape;4732;p34"/>
            <p:cNvSpPr/>
            <p:nvPr/>
          </p:nvSpPr>
          <p:spPr>
            <a:xfrm>
              <a:off x="4715250" y="861800"/>
              <a:ext cx="289450" cy="578175"/>
            </a:xfrm>
            <a:custGeom>
              <a:avLst/>
              <a:gdLst/>
              <a:ahLst/>
              <a:cxnLst/>
              <a:rect l="l" t="t" r="r" b="b"/>
              <a:pathLst>
                <a:path w="11578" h="23127" extrusionOk="0">
                  <a:moveTo>
                    <a:pt x="1" y="0"/>
                  </a:moveTo>
                  <a:lnTo>
                    <a:pt x="1" y="2962"/>
                  </a:lnTo>
                  <a:lnTo>
                    <a:pt x="436" y="2962"/>
                  </a:lnTo>
                  <a:lnTo>
                    <a:pt x="870" y="2989"/>
                  </a:lnTo>
                  <a:lnTo>
                    <a:pt x="1305" y="3044"/>
                  </a:lnTo>
                  <a:lnTo>
                    <a:pt x="1740" y="3125"/>
                  </a:lnTo>
                  <a:lnTo>
                    <a:pt x="2148" y="3234"/>
                  </a:lnTo>
                  <a:lnTo>
                    <a:pt x="2555" y="3343"/>
                  </a:lnTo>
                  <a:lnTo>
                    <a:pt x="2963" y="3479"/>
                  </a:lnTo>
                  <a:lnTo>
                    <a:pt x="3343" y="3642"/>
                  </a:lnTo>
                  <a:lnTo>
                    <a:pt x="3724" y="3805"/>
                  </a:lnTo>
                  <a:lnTo>
                    <a:pt x="4104" y="3995"/>
                  </a:lnTo>
                  <a:lnTo>
                    <a:pt x="4458" y="4212"/>
                  </a:lnTo>
                  <a:lnTo>
                    <a:pt x="4811" y="4430"/>
                  </a:lnTo>
                  <a:lnTo>
                    <a:pt x="5164" y="4674"/>
                  </a:lnTo>
                  <a:lnTo>
                    <a:pt x="5490" y="4919"/>
                  </a:lnTo>
                  <a:lnTo>
                    <a:pt x="5789" y="5191"/>
                  </a:lnTo>
                  <a:lnTo>
                    <a:pt x="6088" y="5490"/>
                  </a:lnTo>
                  <a:lnTo>
                    <a:pt x="6387" y="5788"/>
                  </a:lnTo>
                  <a:lnTo>
                    <a:pt x="6659" y="6087"/>
                  </a:lnTo>
                  <a:lnTo>
                    <a:pt x="6903" y="6413"/>
                  </a:lnTo>
                  <a:lnTo>
                    <a:pt x="7148" y="6767"/>
                  </a:lnTo>
                  <a:lnTo>
                    <a:pt x="7365" y="7093"/>
                  </a:lnTo>
                  <a:lnTo>
                    <a:pt x="7583" y="7473"/>
                  </a:lnTo>
                  <a:lnTo>
                    <a:pt x="7773" y="7827"/>
                  </a:lnTo>
                  <a:lnTo>
                    <a:pt x="7936" y="8207"/>
                  </a:lnTo>
                  <a:lnTo>
                    <a:pt x="8099" y="8615"/>
                  </a:lnTo>
                  <a:lnTo>
                    <a:pt x="8235" y="8995"/>
                  </a:lnTo>
                  <a:lnTo>
                    <a:pt x="8344" y="9430"/>
                  </a:lnTo>
                  <a:lnTo>
                    <a:pt x="8452" y="9838"/>
                  </a:lnTo>
                  <a:lnTo>
                    <a:pt x="8507" y="10245"/>
                  </a:lnTo>
                  <a:lnTo>
                    <a:pt x="8561" y="10680"/>
                  </a:lnTo>
                  <a:lnTo>
                    <a:pt x="8615" y="11115"/>
                  </a:lnTo>
                  <a:lnTo>
                    <a:pt x="8615" y="11577"/>
                  </a:lnTo>
                  <a:lnTo>
                    <a:pt x="8615" y="12012"/>
                  </a:lnTo>
                  <a:lnTo>
                    <a:pt x="8561" y="12446"/>
                  </a:lnTo>
                  <a:lnTo>
                    <a:pt x="8507" y="12881"/>
                  </a:lnTo>
                  <a:lnTo>
                    <a:pt x="8452" y="13289"/>
                  </a:lnTo>
                  <a:lnTo>
                    <a:pt x="8344" y="13724"/>
                  </a:lnTo>
                  <a:lnTo>
                    <a:pt x="8235" y="14131"/>
                  </a:lnTo>
                  <a:lnTo>
                    <a:pt x="8099" y="14512"/>
                  </a:lnTo>
                  <a:lnTo>
                    <a:pt x="7936" y="14919"/>
                  </a:lnTo>
                  <a:lnTo>
                    <a:pt x="7773" y="15300"/>
                  </a:lnTo>
                  <a:lnTo>
                    <a:pt x="7583" y="15680"/>
                  </a:lnTo>
                  <a:lnTo>
                    <a:pt x="7365" y="16034"/>
                  </a:lnTo>
                  <a:lnTo>
                    <a:pt x="7148" y="16387"/>
                  </a:lnTo>
                  <a:lnTo>
                    <a:pt x="6903" y="16713"/>
                  </a:lnTo>
                  <a:lnTo>
                    <a:pt x="6659" y="17039"/>
                  </a:lnTo>
                  <a:lnTo>
                    <a:pt x="6387" y="17365"/>
                  </a:lnTo>
                  <a:lnTo>
                    <a:pt x="6088" y="17664"/>
                  </a:lnTo>
                  <a:lnTo>
                    <a:pt x="5789" y="17936"/>
                  </a:lnTo>
                  <a:lnTo>
                    <a:pt x="5490" y="18208"/>
                  </a:lnTo>
                  <a:lnTo>
                    <a:pt x="5164" y="18479"/>
                  </a:lnTo>
                  <a:lnTo>
                    <a:pt x="4811" y="18697"/>
                  </a:lnTo>
                  <a:lnTo>
                    <a:pt x="4458" y="18941"/>
                  </a:lnTo>
                  <a:lnTo>
                    <a:pt x="4104" y="19132"/>
                  </a:lnTo>
                  <a:lnTo>
                    <a:pt x="3724" y="19322"/>
                  </a:lnTo>
                  <a:lnTo>
                    <a:pt x="3343" y="19512"/>
                  </a:lnTo>
                  <a:lnTo>
                    <a:pt x="2963" y="19648"/>
                  </a:lnTo>
                  <a:lnTo>
                    <a:pt x="2555" y="19784"/>
                  </a:lnTo>
                  <a:lnTo>
                    <a:pt x="2148" y="19920"/>
                  </a:lnTo>
                  <a:lnTo>
                    <a:pt x="1740" y="20001"/>
                  </a:lnTo>
                  <a:lnTo>
                    <a:pt x="1305" y="20083"/>
                  </a:lnTo>
                  <a:lnTo>
                    <a:pt x="870" y="20137"/>
                  </a:lnTo>
                  <a:lnTo>
                    <a:pt x="436" y="20164"/>
                  </a:lnTo>
                  <a:lnTo>
                    <a:pt x="1" y="20191"/>
                  </a:lnTo>
                  <a:lnTo>
                    <a:pt x="1" y="23126"/>
                  </a:lnTo>
                  <a:lnTo>
                    <a:pt x="599" y="23126"/>
                  </a:lnTo>
                  <a:lnTo>
                    <a:pt x="1196" y="23072"/>
                  </a:lnTo>
                  <a:lnTo>
                    <a:pt x="1767" y="23018"/>
                  </a:lnTo>
                  <a:lnTo>
                    <a:pt x="2338" y="22909"/>
                  </a:lnTo>
                  <a:lnTo>
                    <a:pt x="2881" y="22773"/>
                  </a:lnTo>
                  <a:lnTo>
                    <a:pt x="3452" y="22610"/>
                  </a:lnTo>
                  <a:lnTo>
                    <a:pt x="3968" y="22447"/>
                  </a:lnTo>
                  <a:lnTo>
                    <a:pt x="4512" y="22230"/>
                  </a:lnTo>
                  <a:lnTo>
                    <a:pt x="5028" y="21985"/>
                  </a:lnTo>
                  <a:lnTo>
                    <a:pt x="5517" y="21740"/>
                  </a:lnTo>
                  <a:lnTo>
                    <a:pt x="6007" y="21469"/>
                  </a:lnTo>
                  <a:lnTo>
                    <a:pt x="6469" y="21170"/>
                  </a:lnTo>
                  <a:lnTo>
                    <a:pt x="6930" y="20844"/>
                  </a:lnTo>
                  <a:lnTo>
                    <a:pt x="7365" y="20490"/>
                  </a:lnTo>
                  <a:lnTo>
                    <a:pt x="7773" y="20137"/>
                  </a:lnTo>
                  <a:lnTo>
                    <a:pt x="8181" y="19757"/>
                  </a:lnTo>
                  <a:lnTo>
                    <a:pt x="8561" y="19349"/>
                  </a:lnTo>
                  <a:lnTo>
                    <a:pt x="8941" y="18914"/>
                  </a:lnTo>
                  <a:lnTo>
                    <a:pt x="9268" y="18479"/>
                  </a:lnTo>
                  <a:lnTo>
                    <a:pt x="9594" y="18045"/>
                  </a:lnTo>
                  <a:lnTo>
                    <a:pt x="9893" y="17555"/>
                  </a:lnTo>
                  <a:lnTo>
                    <a:pt x="10164" y="17066"/>
                  </a:lnTo>
                  <a:lnTo>
                    <a:pt x="10436" y="16577"/>
                  </a:lnTo>
                  <a:lnTo>
                    <a:pt x="10654" y="16061"/>
                  </a:lnTo>
                  <a:lnTo>
                    <a:pt x="10871" y="15544"/>
                  </a:lnTo>
                  <a:lnTo>
                    <a:pt x="11061" y="15001"/>
                  </a:lnTo>
                  <a:lnTo>
                    <a:pt x="11224" y="14457"/>
                  </a:lnTo>
                  <a:lnTo>
                    <a:pt x="11333" y="13887"/>
                  </a:lnTo>
                  <a:lnTo>
                    <a:pt x="11442" y="13316"/>
                  </a:lnTo>
                  <a:lnTo>
                    <a:pt x="11523" y="12745"/>
                  </a:lnTo>
                  <a:lnTo>
                    <a:pt x="11550" y="12175"/>
                  </a:lnTo>
                  <a:lnTo>
                    <a:pt x="11577" y="11577"/>
                  </a:lnTo>
                  <a:lnTo>
                    <a:pt x="11550" y="10979"/>
                  </a:lnTo>
                  <a:lnTo>
                    <a:pt x="11523" y="10381"/>
                  </a:lnTo>
                  <a:lnTo>
                    <a:pt x="11442" y="9810"/>
                  </a:lnTo>
                  <a:lnTo>
                    <a:pt x="11333" y="9240"/>
                  </a:lnTo>
                  <a:lnTo>
                    <a:pt x="11224" y="8669"/>
                  </a:lnTo>
                  <a:lnTo>
                    <a:pt x="11061" y="8126"/>
                  </a:lnTo>
                  <a:lnTo>
                    <a:pt x="10871" y="7582"/>
                  </a:lnTo>
                  <a:lnTo>
                    <a:pt x="10654" y="7066"/>
                  </a:lnTo>
                  <a:lnTo>
                    <a:pt x="10436" y="6549"/>
                  </a:lnTo>
                  <a:lnTo>
                    <a:pt x="10164" y="6060"/>
                  </a:lnTo>
                  <a:lnTo>
                    <a:pt x="9893" y="5571"/>
                  </a:lnTo>
                  <a:lnTo>
                    <a:pt x="9594" y="5109"/>
                  </a:lnTo>
                  <a:lnTo>
                    <a:pt x="9268" y="4647"/>
                  </a:lnTo>
                  <a:lnTo>
                    <a:pt x="8941" y="4212"/>
                  </a:lnTo>
                  <a:lnTo>
                    <a:pt x="8561" y="3777"/>
                  </a:lnTo>
                  <a:lnTo>
                    <a:pt x="8181" y="3397"/>
                  </a:lnTo>
                  <a:lnTo>
                    <a:pt x="7773" y="3017"/>
                  </a:lnTo>
                  <a:lnTo>
                    <a:pt x="7365" y="2636"/>
                  </a:lnTo>
                  <a:lnTo>
                    <a:pt x="6930" y="2283"/>
                  </a:lnTo>
                  <a:lnTo>
                    <a:pt x="6469" y="1984"/>
                  </a:lnTo>
                  <a:lnTo>
                    <a:pt x="6007" y="1685"/>
                  </a:lnTo>
                  <a:lnTo>
                    <a:pt x="5517" y="1386"/>
                  </a:lnTo>
                  <a:lnTo>
                    <a:pt x="5028" y="1141"/>
                  </a:lnTo>
                  <a:lnTo>
                    <a:pt x="4512" y="897"/>
                  </a:lnTo>
                  <a:lnTo>
                    <a:pt x="3968" y="707"/>
                  </a:lnTo>
                  <a:lnTo>
                    <a:pt x="3452" y="516"/>
                  </a:lnTo>
                  <a:lnTo>
                    <a:pt x="2881" y="353"/>
                  </a:lnTo>
                  <a:lnTo>
                    <a:pt x="2338" y="217"/>
                  </a:lnTo>
                  <a:lnTo>
                    <a:pt x="1767" y="136"/>
                  </a:lnTo>
                  <a:lnTo>
                    <a:pt x="1196" y="54"/>
                  </a:lnTo>
                  <a:lnTo>
                    <a:pt x="599" y="0"/>
                  </a:lnTo>
                  <a:close/>
                </a:path>
              </a:pathLst>
            </a:custGeom>
            <a:solidFill>
              <a:srgbClr val="FCE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33" name="Google Shape;4733;p34"/>
          <p:cNvSpPr/>
          <p:nvPr/>
        </p:nvSpPr>
        <p:spPr>
          <a:xfrm flipH="1">
            <a:off x="1834490" y="7188896"/>
            <a:ext cx="2446715" cy="1453606"/>
          </a:xfrm>
          <a:custGeom>
            <a:avLst/>
            <a:gdLst/>
            <a:ahLst/>
            <a:cxnLst/>
            <a:rect l="l" t="t" r="r" b="b"/>
            <a:pathLst>
              <a:path w="11116" h="6604" extrusionOk="0">
                <a:moveTo>
                  <a:pt x="4294" y="0"/>
                </a:moveTo>
                <a:lnTo>
                  <a:pt x="3506" y="788"/>
                </a:lnTo>
                <a:lnTo>
                  <a:pt x="6007" y="3288"/>
                </a:lnTo>
                <a:lnTo>
                  <a:pt x="3506" y="5788"/>
                </a:lnTo>
                <a:lnTo>
                  <a:pt x="4322" y="6577"/>
                </a:lnTo>
                <a:lnTo>
                  <a:pt x="7610" y="3288"/>
                </a:lnTo>
                <a:lnTo>
                  <a:pt x="4294" y="0"/>
                </a:lnTo>
                <a:close/>
                <a:moveTo>
                  <a:pt x="7800" y="0"/>
                </a:moveTo>
                <a:lnTo>
                  <a:pt x="7012" y="788"/>
                </a:lnTo>
                <a:lnTo>
                  <a:pt x="9512" y="3288"/>
                </a:lnTo>
                <a:lnTo>
                  <a:pt x="7012" y="5788"/>
                </a:lnTo>
                <a:lnTo>
                  <a:pt x="7827" y="6577"/>
                </a:lnTo>
                <a:lnTo>
                  <a:pt x="11116" y="3288"/>
                </a:lnTo>
                <a:lnTo>
                  <a:pt x="7800" y="0"/>
                </a:lnTo>
                <a:close/>
                <a:moveTo>
                  <a:pt x="816" y="0"/>
                </a:moveTo>
                <a:lnTo>
                  <a:pt x="1" y="788"/>
                </a:lnTo>
                <a:lnTo>
                  <a:pt x="2528" y="3288"/>
                </a:lnTo>
                <a:lnTo>
                  <a:pt x="28" y="5788"/>
                </a:lnTo>
                <a:lnTo>
                  <a:pt x="816" y="6604"/>
                </a:lnTo>
                <a:lnTo>
                  <a:pt x="4104" y="3288"/>
                </a:lnTo>
                <a:lnTo>
                  <a:pt x="816" y="0"/>
                </a:lnTo>
                <a:close/>
              </a:path>
            </a:pathLst>
          </a:custGeom>
          <a:solidFill>
            <a:srgbClr val="FF5B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34" name="Google Shape;4734;p34"/>
          <p:cNvSpPr/>
          <p:nvPr/>
        </p:nvSpPr>
        <p:spPr>
          <a:xfrm rot="10800000">
            <a:off x="3712634" y="365138"/>
            <a:ext cx="3043466" cy="2618937"/>
          </a:xfrm>
          <a:custGeom>
            <a:avLst/>
            <a:gdLst/>
            <a:ahLst/>
            <a:cxnLst/>
            <a:rect l="l" t="t" r="r" b="b"/>
            <a:pathLst>
              <a:path w="19476" h="34367" extrusionOk="0">
                <a:moveTo>
                  <a:pt x="8116" y="3439"/>
                </a:moveTo>
                <a:lnTo>
                  <a:pt x="8116" y="6877"/>
                </a:lnTo>
                <a:lnTo>
                  <a:pt x="9736" y="6877"/>
                </a:lnTo>
                <a:lnTo>
                  <a:pt x="9736" y="3439"/>
                </a:lnTo>
                <a:close/>
                <a:moveTo>
                  <a:pt x="4868" y="0"/>
                </a:moveTo>
                <a:lnTo>
                  <a:pt x="4868" y="3439"/>
                </a:lnTo>
                <a:lnTo>
                  <a:pt x="4868" y="6877"/>
                </a:lnTo>
                <a:lnTo>
                  <a:pt x="1620" y="6877"/>
                </a:lnTo>
                <a:lnTo>
                  <a:pt x="1620" y="10316"/>
                </a:lnTo>
                <a:lnTo>
                  <a:pt x="6492" y="10316"/>
                </a:lnTo>
                <a:lnTo>
                  <a:pt x="6492" y="6877"/>
                </a:lnTo>
                <a:lnTo>
                  <a:pt x="6492" y="3439"/>
                </a:lnTo>
                <a:lnTo>
                  <a:pt x="8116" y="3439"/>
                </a:lnTo>
                <a:lnTo>
                  <a:pt x="8116" y="0"/>
                </a:lnTo>
                <a:close/>
                <a:moveTo>
                  <a:pt x="9736" y="6877"/>
                </a:moveTo>
                <a:lnTo>
                  <a:pt x="9736" y="10316"/>
                </a:lnTo>
                <a:lnTo>
                  <a:pt x="17852" y="10316"/>
                </a:lnTo>
                <a:lnTo>
                  <a:pt x="17852" y="6877"/>
                </a:lnTo>
                <a:close/>
                <a:moveTo>
                  <a:pt x="0" y="10316"/>
                </a:moveTo>
                <a:lnTo>
                  <a:pt x="0" y="13755"/>
                </a:lnTo>
                <a:lnTo>
                  <a:pt x="0" y="17183"/>
                </a:lnTo>
                <a:lnTo>
                  <a:pt x="0" y="20622"/>
                </a:lnTo>
                <a:lnTo>
                  <a:pt x="0" y="24061"/>
                </a:lnTo>
                <a:lnTo>
                  <a:pt x="0" y="27500"/>
                </a:lnTo>
                <a:lnTo>
                  <a:pt x="0" y="30938"/>
                </a:lnTo>
                <a:lnTo>
                  <a:pt x="1620" y="30938"/>
                </a:lnTo>
                <a:lnTo>
                  <a:pt x="1620" y="27500"/>
                </a:lnTo>
                <a:lnTo>
                  <a:pt x="1620" y="24061"/>
                </a:lnTo>
                <a:lnTo>
                  <a:pt x="1620" y="20622"/>
                </a:lnTo>
                <a:lnTo>
                  <a:pt x="1620" y="17183"/>
                </a:lnTo>
                <a:lnTo>
                  <a:pt x="1620" y="13755"/>
                </a:lnTo>
                <a:lnTo>
                  <a:pt x="1620" y="10316"/>
                </a:lnTo>
                <a:close/>
                <a:moveTo>
                  <a:pt x="17852" y="10316"/>
                </a:moveTo>
                <a:lnTo>
                  <a:pt x="17852" y="13755"/>
                </a:lnTo>
                <a:lnTo>
                  <a:pt x="17852" y="17183"/>
                </a:lnTo>
                <a:lnTo>
                  <a:pt x="17852" y="20622"/>
                </a:lnTo>
                <a:lnTo>
                  <a:pt x="17852" y="24061"/>
                </a:lnTo>
                <a:lnTo>
                  <a:pt x="17852" y="27500"/>
                </a:lnTo>
                <a:lnTo>
                  <a:pt x="17852" y="30938"/>
                </a:lnTo>
                <a:lnTo>
                  <a:pt x="19476" y="30938"/>
                </a:lnTo>
                <a:lnTo>
                  <a:pt x="19476" y="27500"/>
                </a:lnTo>
                <a:lnTo>
                  <a:pt x="19476" y="24061"/>
                </a:lnTo>
                <a:lnTo>
                  <a:pt x="19476" y="20622"/>
                </a:lnTo>
                <a:lnTo>
                  <a:pt x="19476" y="17183"/>
                </a:lnTo>
                <a:lnTo>
                  <a:pt x="19476" y="13755"/>
                </a:lnTo>
                <a:lnTo>
                  <a:pt x="19476" y="10316"/>
                </a:lnTo>
                <a:close/>
                <a:moveTo>
                  <a:pt x="1620" y="30938"/>
                </a:moveTo>
                <a:lnTo>
                  <a:pt x="1620" y="34367"/>
                </a:lnTo>
                <a:lnTo>
                  <a:pt x="17852" y="34367"/>
                </a:lnTo>
                <a:lnTo>
                  <a:pt x="17852" y="3093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8821" y="-47202"/>
            <a:ext cx="13141313" cy="10421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7893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4" name="Google Shape;1784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20700" y="-678600"/>
            <a:ext cx="18529398" cy="11644200"/>
          </a:xfrm>
          <a:prstGeom prst="rect">
            <a:avLst/>
          </a:prstGeom>
          <a:noFill/>
          <a:ln>
            <a:noFill/>
          </a:ln>
        </p:spPr>
      </p:pic>
      <p:sp>
        <p:nvSpPr>
          <p:cNvPr id="1785" name="Google Shape;1785;p24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21</a:t>
            </a:fld>
            <a:endParaRPr/>
          </a:p>
        </p:txBody>
      </p:sp>
      <p:grpSp>
        <p:nvGrpSpPr>
          <p:cNvPr id="1790" name="Google Shape;1790;p24"/>
          <p:cNvGrpSpPr/>
          <p:nvPr/>
        </p:nvGrpSpPr>
        <p:grpSpPr>
          <a:xfrm>
            <a:off x="17228959" y="443397"/>
            <a:ext cx="529319" cy="528125"/>
            <a:chOff x="4178550" y="1666175"/>
            <a:chExt cx="587675" cy="586350"/>
          </a:xfrm>
        </p:grpSpPr>
        <p:sp>
          <p:nvSpPr>
            <p:cNvPr id="1791" name="Google Shape;1791;p24"/>
            <p:cNvSpPr/>
            <p:nvPr/>
          </p:nvSpPr>
          <p:spPr>
            <a:xfrm>
              <a:off x="4346350" y="2112550"/>
              <a:ext cx="97850" cy="136575"/>
            </a:xfrm>
            <a:custGeom>
              <a:avLst/>
              <a:gdLst/>
              <a:ahLst/>
              <a:cxnLst/>
              <a:rect l="l" t="t" r="r" b="b"/>
              <a:pathLst>
                <a:path w="3914" h="5463" extrusionOk="0">
                  <a:moveTo>
                    <a:pt x="2392" y="0"/>
                  </a:moveTo>
                  <a:lnTo>
                    <a:pt x="2310" y="27"/>
                  </a:lnTo>
                  <a:lnTo>
                    <a:pt x="2256" y="54"/>
                  </a:lnTo>
                  <a:lnTo>
                    <a:pt x="2175" y="136"/>
                  </a:lnTo>
                  <a:lnTo>
                    <a:pt x="2066" y="299"/>
                  </a:lnTo>
                  <a:lnTo>
                    <a:pt x="109" y="3995"/>
                  </a:lnTo>
                  <a:lnTo>
                    <a:pt x="1" y="4212"/>
                  </a:lnTo>
                  <a:lnTo>
                    <a:pt x="1" y="4294"/>
                  </a:lnTo>
                  <a:lnTo>
                    <a:pt x="1" y="4375"/>
                  </a:lnTo>
                  <a:lnTo>
                    <a:pt x="28" y="4457"/>
                  </a:lnTo>
                  <a:lnTo>
                    <a:pt x="82" y="4511"/>
                  </a:lnTo>
                  <a:lnTo>
                    <a:pt x="191" y="4593"/>
                  </a:lnTo>
                  <a:lnTo>
                    <a:pt x="299" y="4647"/>
                  </a:lnTo>
                  <a:lnTo>
                    <a:pt x="924" y="4892"/>
                  </a:lnTo>
                  <a:lnTo>
                    <a:pt x="1550" y="5109"/>
                  </a:lnTo>
                  <a:lnTo>
                    <a:pt x="2175" y="5272"/>
                  </a:lnTo>
                  <a:lnTo>
                    <a:pt x="2827" y="5435"/>
                  </a:lnTo>
                  <a:lnTo>
                    <a:pt x="3044" y="5462"/>
                  </a:lnTo>
                  <a:lnTo>
                    <a:pt x="3126" y="5462"/>
                  </a:lnTo>
                  <a:lnTo>
                    <a:pt x="3207" y="5435"/>
                  </a:lnTo>
                  <a:lnTo>
                    <a:pt x="3262" y="5381"/>
                  </a:lnTo>
                  <a:lnTo>
                    <a:pt x="3316" y="5299"/>
                  </a:lnTo>
                  <a:lnTo>
                    <a:pt x="3343" y="5218"/>
                  </a:lnTo>
                  <a:lnTo>
                    <a:pt x="3370" y="5082"/>
                  </a:lnTo>
                  <a:lnTo>
                    <a:pt x="3914" y="815"/>
                  </a:lnTo>
                  <a:lnTo>
                    <a:pt x="3914" y="625"/>
                  </a:lnTo>
                  <a:lnTo>
                    <a:pt x="3887" y="571"/>
                  </a:lnTo>
                  <a:lnTo>
                    <a:pt x="3859" y="489"/>
                  </a:lnTo>
                  <a:lnTo>
                    <a:pt x="3805" y="462"/>
                  </a:lnTo>
                  <a:lnTo>
                    <a:pt x="3751" y="408"/>
                  </a:lnTo>
                  <a:lnTo>
                    <a:pt x="3560" y="353"/>
                  </a:lnTo>
                  <a:lnTo>
                    <a:pt x="3126" y="218"/>
                  </a:lnTo>
                  <a:lnTo>
                    <a:pt x="2691" y="54"/>
                  </a:lnTo>
                  <a:lnTo>
                    <a:pt x="2582" y="27"/>
                  </a:lnTo>
                  <a:lnTo>
                    <a:pt x="2473" y="0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24"/>
            <p:cNvSpPr/>
            <p:nvPr/>
          </p:nvSpPr>
          <p:spPr>
            <a:xfrm>
              <a:off x="4178550" y="1960350"/>
              <a:ext cx="131150" cy="86325"/>
            </a:xfrm>
            <a:custGeom>
              <a:avLst/>
              <a:gdLst/>
              <a:ahLst/>
              <a:cxnLst/>
              <a:rect l="l" t="t" r="r" b="b"/>
              <a:pathLst>
                <a:path w="5246" h="3453" extrusionOk="0">
                  <a:moveTo>
                    <a:pt x="190" y="1"/>
                  </a:moveTo>
                  <a:lnTo>
                    <a:pt x="136" y="55"/>
                  </a:lnTo>
                  <a:lnTo>
                    <a:pt x="82" y="82"/>
                  </a:lnTo>
                  <a:lnTo>
                    <a:pt x="27" y="137"/>
                  </a:lnTo>
                  <a:lnTo>
                    <a:pt x="27" y="218"/>
                  </a:lnTo>
                  <a:lnTo>
                    <a:pt x="0" y="381"/>
                  </a:lnTo>
                  <a:lnTo>
                    <a:pt x="55" y="979"/>
                  </a:lnTo>
                  <a:lnTo>
                    <a:pt x="109" y="1495"/>
                  </a:lnTo>
                  <a:lnTo>
                    <a:pt x="190" y="1985"/>
                  </a:lnTo>
                  <a:lnTo>
                    <a:pt x="408" y="2990"/>
                  </a:lnTo>
                  <a:lnTo>
                    <a:pt x="435" y="3153"/>
                  </a:lnTo>
                  <a:lnTo>
                    <a:pt x="489" y="3262"/>
                  </a:lnTo>
                  <a:lnTo>
                    <a:pt x="544" y="3343"/>
                  </a:lnTo>
                  <a:lnTo>
                    <a:pt x="625" y="3398"/>
                  </a:lnTo>
                  <a:lnTo>
                    <a:pt x="707" y="3425"/>
                  </a:lnTo>
                  <a:lnTo>
                    <a:pt x="815" y="3452"/>
                  </a:lnTo>
                  <a:lnTo>
                    <a:pt x="951" y="3425"/>
                  </a:lnTo>
                  <a:lnTo>
                    <a:pt x="1087" y="3371"/>
                  </a:lnTo>
                  <a:lnTo>
                    <a:pt x="2636" y="2800"/>
                  </a:lnTo>
                  <a:lnTo>
                    <a:pt x="4185" y="2256"/>
                  </a:lnTo>
                  <a:lnTo>
                    <a:pt x="4566" y="2120"/>
                  </a:lnTo>
                  <a:lnTo>
                    <a:pt x="4865" y="1985"/>
                  </a:lnTo>
                  <a:lnTo>
                    <a:pt x="5055" y="1876"/>
                  </a:lnTo>
                  <a:lnTo>
                    <a:pt x="5136" y="1794"/>
                  </a:lnTo>
                  <a:lnTo>
                    <a:pt x="5191" y="1740"/>
                  </a:lnTo>
                  <a:lnTo>
                    <a:pt x="5218" y="1659"/>
                  </a:lnTo>
                  <a:lnTo>
                    <a:pt x="5245" y="1550"/>
                  </a:lnTo>
                  <a:lnTo>
                    <a:pt x="5245" y="1332"/>
                  </a:lnTo>
                  <a:lnTo>
                    <a:pt x="5218" y="1006"/>
                  </a:lnTo>
                  <a:lnTo>
                    <a:pt x="5164" y="599"/>
                  </a:lnTo>
                  <a:lnTo>
                    <a:pt x="5109" y="381"/>
                  </a:lnTo>
                  <a:lnTo>
                    <a:pt x="5055" y="300"/>
                  </a:lnTo>
                  <a:lnTo>
                    <a:pt x="5000" y="218"/>
                  </a:lnTo>
                  <a:lnTo>
                    <a:pt x="4919" y="191"/>
                  </a:lnTo>
                  <a:lnTo>
                    <a:pt x="4837" y="137"/>
                  </a:lnTo>
                  <a:lnTo>
                    <a:pt x="4620" y="110"/>
                  </a:lnTo>
                  <a:lnTo>
                    <a:pt x="381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24"/>
            <p:cNvSpPr/>
            <p:nvPr/>
          </p:nvSpPr>
          <p:spPr>
            <a:xfrm>
              <a:off x="4635775" y="1924350"/>
              <a:ext cx="130450" cy="86300"/>
            </a:xfrm>
            <a:custGeom>
              <a:avLst/>
              <a:gdLst/>
              <a:ahLst/>
              <a:cxnLst/>
              <a:rect l="l" t="t" r="r" b="b"/>
              <a:pathLst>
                <a:path w="5218" h="3452" extrusionOk="0">
                  <a:moveTo>
                    <a:pt x="4674" y="1"/>
                  </a:moveTo>
                  <a:lnTo>
                    <a:pt x="4375" y="28"/>
                  </a:lnTo>
                  <a:lnTo>
                    <a:pt x="4022" y="82"/>
                  </a:lnTo>
                  <a:lnTo>
                    <a:pt x="1196" y="544"/>
                  </a:lnTo>
                  <a:lnTo>
                    <a:pt x="788" y="598"/>
                  </a:lnTo>
                  <a:lnTo>
                    <a:pt x="489" y="680"/>
                  </a:lnTo>
                  <a:lnTo>
                    <a:pt x="272" y="761"/>
                  </a:lnTo>
                  <a:lnTo>
                    <a:pt x="190" y="816"/>
                  </a:lnTo>
                  <a:lnTo>
                    <a:pt x="136" y="870"/>
                  </a:lnTo>
                  <a:lnTo>
                    <a:pt x="82" y="952"/>
                  </a:lnTo>
                  <a:lnTo>
                    <a:pt x="55" y="1033"/>
                  </a:lnTo>
                  <a:lnTo>
                    <a:pt x="0" y="1278"/>
                  </a:lnTo>
                  <a:lnTo>
                    <a:pt x="0" y="1577"/>
                  </a:lnTo>
                  <a:lnTo>
                    <a:pt x="0" y="2011"/>
                  </a:lnTo>
                  <a:lnTo>
                    <a:pt x="27" y="2229"/>
                  </a:lnTo>
                  <a:lnTo>
                    <a:pt x="55" y="2310"/>
                  </a:lnTo>
                  <a:lnTo>
                    <a:pt x="109" y="2392"/>
                  </a:lnTo>
                  <a:lnTo>
                    <a:pt x="163" y="2446"/>
                  </a:lnTo>
                  <a:lnTo>
                    <a:pt x="245" y="2473"/>
                  </a:lnTo>
                  <a:lnTo>
                    <a:pt x="435" y="2555"/>
                  </a:lnTo>
                  <a:lnTo>
                    <a:pt x="2473" y="2990"/>
                  </a:lnTo>
                  <a:lnTo>
                    <a:pt x="4511" y="3425"/>
                  </a:lnTo>
                  <a:lnTo>
                    <a:pt x="4647" y="3452"/>
                  </a:lnTo>
                  <a:lnTo>
                    <a:pt x="4756" y="3452"/>
                  </a:lnTo>
                  <a:lnTo>
                    <a:pt x="4865" y="3425"/>
                  </a:lnTo>
                  <a:lnTo>
                    <a:pt x="4919" y="3397"/>
                  </a:lnTo>
                  <a:lnTo>
                    <a:pt x="5001" y="3343"/>
                  </a:lnTo>
                  <a:lnTo>
                    <a:pt x="5028" y="3262"/>
                  </a:lnTo>
                  <a:lnTo>
                    <a:pt x="5082" y="3153"/>
                  </a:lnTo>
                  <a:lnTo>
                    <a:pt x="5082" y="3017"/>
                  </a:lnTo>
                  <a:lnTo>
                    <a:pt x="5218" y="1060"/>
                  </a:lnTo>
                  <a:lnTo>
                    <a:pt x="5191" y="680"/>
                  </a:lnTo>
                  <a:lnTo>
                    <a:pt x="5164" y="381"/>
                  </a:lnTo>
                  <a:lnTo>
                    <a:pt x="5109" y="191"/>
                  </a:lnTo>
                  <a:lnTo>
                    <a:pt x="5055" y="109"/>
                  </a:lnTo>
                  <a:lnTo>
                    <a:pt x="5001" y="55"/>
                  </a:lnTo>
                  <a:lnTo>
                    <a:pt x="4946" y="28"/>
                  </a:lnTo>
                  <a:lnTo>
                    <a:pt x="4865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24"/>
            <p:cNvSpPr/>
            <p:nvPr/>
          </p:nvSpPr>
          <p:spPr>
            <a:xfrm>
              <a:off x="4525025" y="2102350"/>
              <a:ext cx="108050" cy="137250"/>
            </a:xfrm>
            <a:custGeom>
              <a:avLst/>
              <a:gdLst/>
              <a:ahLst/>
              <a:cxnLst/>
              <a:rect l="l" t="t" r="r" b="b"/>
              <a:pathLst>
                <a:path w="4322" h="5490" extrusionOk="0">
                  <a:moveTo>
                    <a:pt x="1224" y="0"/>
                  </a:moveTo>
                  <a:lnTo>
                    <a:pt x="979" y="82"/>
                  </a:lnTo>
                  <a:lnTo>
                    <a:pt x="653" y="218"/>
                  </a:lnTo>
                  <a:lnTo>
                    <a:pt x="272" y="435"/>
                  </a:lnTo>
                  <a:lnTo>
                    <a:pt x="137" y="544"/>
                  </a:lnTo>
                  <a:lnTo>
                    <a:pt x="55" y="626"/>
                  </a:lnTo>
                  <a:lnTo>
                    <a:pt x="1" y="761"/>
                  </a:lnTo>
                  <a:lnTo>
                    <a:pt x="28" y="924"/>
                  </a:lnTo>
                  <a:lnTo>
                    <a:pt x="1142" y="5273"/>
                  </a:lnTo>
                  <a:lnTo>
                    <a:pt x="1196" y="5354"/>
                  </a:lnTo>
                  <a:lnTo>
                    <a:pt x="1224" y="5436"/>
                  </a:lnTo>
                  <a:lnTo>
                    <a:pt x="1278" y="5490"/>
                  </a:lnTo>
                  <a:lnTo>
                    <a:pt x="1495" y="5490"/>
                  </a:lnTo>
                  <a:lnTo>
                    <a:pt x="1658" y="5436"/>
                  </a:lnTo>
                  <a:lnTo>
                    <a:pt x="2256" y="5191"/>
                  </a:lnTo>
                  <a:lnTo>
                    <a:pt x="2854" y="4946"/>
                  </a:lnTo>
                  <a:lnTo>
                    <a:pt x="3425" y="4647"/>
                  </a:lnTo>
                  <a:lnTo>
                    <a:pt x="3995" y="4349"/>
                  </a:lnTo>
                  <a:lnTo>
                    <a:pt x="4131" y="4240"/>
                  </a:lnTo>
                  <a:lnTo>
                    <a:pt x="4240" y="4158"/>
                  </a:lnTo>
                  <a:lnTo>
                    <a:pt x="4294" y="4077"/>
                  </a:lnTo>
                  <a:lnTo>
                    <a:pt x="4322" y="3968"/>
                  </a:lnTo>
                  <a:lnTo>
                    <a:pt x="4322" y="3859"/>
                  </a:lnTo>
                  <a:lnTo>
                    <a:pt x="4294" y="3778"/>
                  </a:lnTo>
                  <a:lnTo>
                    <a:pt x="4213" y="3642"/>
                  </a:lnTo>
                  <a:lnTo>
                    <a:pt x="4131" y="3533"/>
                  </a:lnTo>
                  <a:lnTo>
                    <a:pt x="3180" y="2202"/>
                  </a:lnTo>
                  <a:lnTo>
                    <a:pt x="2256" y="897"/>
                  </a:lnTo>
                  <a:lnTo>
                    <a:pt x="1984" y="517"/>
                  </a:lnTo>
                  <a:lnTo>
                    <a:pt x="1767" y="245"/>
                  </a:lnTo>
                  <a:lnTo>
                    <a:pt x="1577" y="82"/>
                  </a:lnTo>
                  <a:lnTo>
                    <a:pt x="1495" y="28"/>
                  </a:lnTo>
                  <a:lnTo>
                    <a:pt x="1414" y="0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24"/>
            <p:cNvSpPr/>
            <p:nvPr/>
          </p:nvSpPr>
          <p:spPr>
            <a:xfrm>
              <a:off x="4621500" y="1823800"/>
              <a:ext cx="136575" cy="98525"/>
            </a:xfrm>
            <a:custGeom>
              <a:avLst/>
              <a:gdLst/>
              <a:ahLst/>
              <a:cxnLst/>
              <a:rect l="l" t="t" r="r" b="b"/>
              <a:pathLst>
                <a:path w="5463" h="3941" extrusionOk="0">
                  <a:moveTo>
                    <a:pt x="4213" y="1"/>
                  </a:moveTo>
                  <a:lnTo>
                    <a:pt x="4104" y="28"/>
                  </a:lnTo>
                  <a:lnTo>
                    <a:pt x="3914" y="109"/>
                  </a:lnTo>
                  <a:lnTo>
                    <a:pt x="354" y="2202"/>
                  </a:lnTo>
                  <a:lnTo>
                    <a:pt x="136" y="2310"/>
                  </a:lnTo>
                  <a:lnTo>
                    <a:pt x="55" y="2419"/>
                  </a:lnTo>
                  <a:lnTo>
                    <a:pt x="1" y="2555"/>
                  </a:lnTo>
                  <a:lnTo>
                    <a:pt x="1" y="2691"/>
                  </a:lnTo>
                  <a:lnTo>
                    <a:pt x="1" y="2800"/>
                  </a:lnTo>
                  <a:lnTo>
                    <a:pt x="55" y="3071"/>
                  </a:lnTo>
                  <a:lnTo>
                    <a:pt x="191" y="3316"/>
                  </a:lnTo>
                  <a:lnTo>
                    <a:pt x="354" y="3533"/>
                  </a:lnTo>
                  <a:lnTo>
                    <a:pt x="544" y="3724"/>
                  </a:lnTo>
                  <a:lnTo>
                    <a:pt x="789" y="3859"/>
                  </a:lnTo>
                  <a:lnTo>
                    <a:pt x="897" y="3887"/>
                  </a:lnTo>
                  <a:lnTo>
                    <a:pt x="1033" y="3914"/>
                  </a:lnTo>
                  <a:lnTo>
                    <a:pt x="1142" y="3941"/>
                  </a:lnTo>
                  <a:lnTo>
                    <a:pt x="1278" y="3941"/>
                  </a:lnTo>
                  <a:lnTo>
                    <a:pt x="3126" y="3642"/>
                  </a:lnTo>
                  <a:lnTo>
                    <a:pt x="5001" y="3343"/>
                  </a:lnTo>
                  <a:lnTo>
                    <a:pt x="5137" y="3316"/>
                  </a:lnTo>
                  <a:lnTo>
                    <a:pt x="5273" y="3262"/>
                  </a:lnTo>
                  <a:lnTo>
                    <a:pt x="5354" y="3207"/>
                  </a:lnTo>
                  <a:lnTo>
                    <a:pt x="5408" y="3126"/>
                  </a:lnTo>
                  <a:lnTo>
                    <a:pt x="5463" y="3044"/>
                  </a:lnTo>
                  <a:lnTo>
                    <a:pt x="5463" y="2935"/>
                  </a:lnTo>
                  <a:lnTo>
                    <a:pt x="5463" y="2800"/>
                  </a:lnTo>
                  <a:lnTo>
                    <a:pt x="5436" y="2664"/>
                  </a:lnTo>
                  <a:lnTo>
                    <a:pt x="5245" y="2066"/>
                  </a:lnTo>
                  <a:lnTo>
                    <a:pt x="5028" y="1468"/>
                  </a:lnTo>
                  <a:lnTo>
                    <a:pt x="4811" y="870"/>
                  </a:lnTo>
                  <a:lnTo>
                    <a:pt x="4566" y="299"/>
                  </a:lnTo>
                  <a:lnTo>
                    <a:pt x="4512" y="191"/>
                  </a:lnTo>
                  <a:lnTo>
                    <a:pt x="4430" y="109"/>
                  </a:lnTo>
                  <a:lnTo>
                    <a:pt x="4376" y="28"/>
                  </a:lnTo>
                  <a:lnTo>
                    <a:pt x="4294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24"/>
            <p:cNvSpPr/>
            <p:nvPr/>
          </p:nvSpPr>
          <p:spPr>
            <a:xfrm>
              <a:off x="4203000" y="2026925"/>
              <a:ext cx="133875" cy="114175"/>
            </a:xfrm>
            <a:custGeom>
              <a:avLst/>
              <a:gdLst/>
              <a:ahLst/>
              <a:cxnLst/>
              <a:rect l="l" t="t" r="r" b="b"/>
              <a:pathLst>
                <a:path w="5355" h="4567" extrusionOk="0">
                  <a:moveTo>
                    <a:pt x="4430" y="1"/>
                  </a:moveTo>
                  <a:lnTo>
                    <a:pt x="4321" y="28"/>
                  </a:lnTo>
                  <a:lnTo>
                    <a:pt x="4186" y="55"/>
                  </a:lnTo>
                  <a:lnTo>
                    <a:pt x="4022" y="110"/>
                  </a:lnTo>
                  <a:lnTo>
                    <a:pt x="2229" y="762"/>
                  </a:lnTo>
                  <a:lnTo>
                    <a:pt x="435" y="1387"/>
                  </a:lnTo>
                  <a:lnTo>
                    <a:pt x="191" y="1496"/>
                  </a:lnTo>
                  <a:lnTo>
                    <a:pt x="82" y="1577"/>
                  </a:lnTo>
                  <a:lnTo>
                    <a:pt x="28" y="1659"/>
                  </a:lnTo>
                  <a:lnTo>
                    <a:pt x="0" y="1740"/>
                  </a:lnTo>
                  <a:lnTo>
                    <a:pt x="0" y="1849"/>
                  </a:lnTo>
                  <a:lnTo>
                    <a:pt x="28" y="1958"/>
                  </a:lnTo>
                  <a:lnTo>
                    <a:pt x="82" y="2121"/>
                  </a:lnTo>
                  <a:lnTo>
                    <a:pt x="354" y="2719"/>
                  </a:lnTo>
                  <a:lnTo>
                    <a:pt x="680" y="3289"/>
                  </a:lnTo>
                  <a:lnTo>
                    <a:pt x="1033" y="3833"/>
                  </a:lnTo>
                  <a:lnTo>
                    <a:pt x="1414" y="4376"/>
                  </a:lnTo>
                  <a:lnTo>
                    <a:pt x="1495" y="4485"/>
                  </a:lnTo>
                  <a:lnTo>
                    <a:pt x="1577" y="4539"/>
                  </a:lnTo>
                  <a:lnTo>
                    <a:pt x="1658" y="4566"/>
                  </a:lnTo>
                  <a:lnTo>
                    <a:pt x="1740" y="4566"/>
                  </a:lnTo>
                  <a:lnTo>
                    <a:pt x="1821" y="4539"/>
                  </a:lnTo>
                  <a:lnTo>
                    <a:pt x="1903" y="4485"/>
                  </a:lnTo>
                  <a:lnTo>
                    <a:pt x="2066" y="4376"/>
                  </a:lnTo>
                  <a:lnTo>
                    <a:pt x="5055" y="1767"/>
                  </a:lnTo>
                  <a:lnTo>
                    <a:pt x="5164" y="1659"/>
                  </a:lnTo>
                  <a:lnTo>
                    <a:pt x="5245" y="1550"/>
                  </a:lnTo>
                  <a:lnTo>
                    <a:pt x="5327" y="1414"/>
                  </a:lnTo>
                  <a:lnTo>
                    <a:pt x="5354" y="1333"/>
                  </a:lnTo>
                  <a:lnTo>
                    <a:pt x="5354" y="1224"/>
                  </a:lnTo>
                  <a:lnTo>
                    <a:pt x="5109" y="843"/>
                  </a:lnTo>
                  <a:lnTo>
                    <a:pt x="5001" y="653"/>
                  </a:lnTo>
                  <a:lnTo>
                    <a:pt x="4892" y="436"/>
                  </a:lnTo>
                  <a:lnTo>
                    <a:pt x="4811" y="273"/>
                  </a:lnTo>
                  <a:lnTo>
                    <a:pt x="4729" y="164"/>
                  </a:lnTo>
                  <a:lnTo>
                    <a:pt x="4647" y="83"/>
                  </a:lnTo>
                  <a:lnTo>
                    <a:pt x="4566" y="28"/>
                  </a:lnTo>
                  <a:lnTo>
                    <a:pt x="4430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1797;p24"/>
            <p:cNvSpPr/>
            <p:nvPr/>
          </p:nvSpPr>
          <p:spPr>
            <a:xfrm>
              <a:off x="4359950" y="1668900"/>
              <a:ext cx="93100" cy="133875"/>
            </a:xfrm>
            <a:custGeom>
              <a:avLst/>
              <a:gdLst/>
              <a:ahLst/>
              <a:cxnLst/>
              <a:rect l="l" t="t" r="r" b="b"/>
              <a:pathLst>
                <a:path w="3724" h="5355" extrusionOk="0">
                  <a:moveTo>
                    <a:pt x="3152" y="1"/>
                  </a:moveTo>
                  <a:lnTo>
                    <a:pt x="2908" y="28"/>
                  </a:lnTo>
                  <a:lnTo>
                    <a:pt x="2256" y="109"/>
                  </a:lnTo>
                  <a:lnTo>
                    <a:pt x="1603" y="272"/>
                  </a:lnTo>
                  <a:lnTo>
                    <a:pt x="978" y="435"/>
                  </a:lnTo>
                  <a:lnTo>
                    <a:pt x="353" y="653"/>
                  </a:lnTo>
                  <a:lnTo>
                    <a:pt x="217" y="707"/>
                  </a:lnTo>
                  <a:lnTo>
                    <a:pt x="136" y="761"/>
                  </a:lnTo>
                  <a:lnTo>
                    <a:pt x="54" y="816"/>
                  </a:lnTo>
                  <a:lnTo>
                    <a:pt x="27" y="897"/>
                  </a:lnTo>
                  <a:lnTo>
                    <a:pt x="0" y="979"/>
                  </a:lnTo>
                  <a:lnTo>
                    <a:pt x="27" y="1060"/>
                  </a:lnTo>
                  <a:lnTo>
                    <a:pt x="109" y="1278"/>
                  </a:lnTo>
                  <a:lnTo>
                    <a:pt x="815" y="2800"/>
                  </a:lnTo>
                  <a:lnTo>
                    <a:pt x="1522" y="4349"/>
                  </a:lnTo>
                  <a:lnTo>
                    <a:pt x="1712" y="4729"/>
                  </a:lnTo>
                  <a:lnTo>
                    <a:pt x="1848" y="5001"/>
                  </a:lnTo>
                  <a:lnTo>
                    <a:pt x="2011" y="5191"/>
                  </a:lnTo>
                  <a:lnTo>
                    <a:pt x="2065" y="5273"/>
                  </a:lnTo>
                  <a:lnTo>
                    <a:pt x="2147" y="5327"/>
                  </a:lnTo>
                  <a:lnTo>
                    <a:pt x="2228" y="5354"/>
                  </a:lnTo>
                  <a:lnTo>
                    <a:pt x="2582" y="5354"/>
                  </a:lnTo>
                  <a:lnTo>
                    <a:pt x="2881" y="5273"/>
                  </a:lnTo>
                  <a:lnTo>
                    <a:pt x="3315" y="5164"/>
                  </a:lnTo>
                  <a:lnTo>
                    <a:pt x="3506" y="5082"/>
                  </a:lnTo>
                  <a:lnTo>
                    <a:pt x="3587" y="5055"/>
                  </a:lnTo>
                  <a:lnTo>
                    <a:pt x="3642" y="5001"/>
                  </a:lnTo>
                  <a:lnTo>
                    <a:pt x="3669" y="4919"/>
                  </a:lnTo>
                  <a:lnTo>
                    <a:pt x="3696" y="4838"/>
                  </a:lnTo>
                  <a:lnTo>
                    <a:pt x="3723" y="4620"/>
                  </a:lnTo>
                  <a:lnTo>
                    <a:pt x="3642" y="3479"/>
                  </a:lnTo>
                  <a:lnTo>
                    <a:pt x="3560" y="2365"/>
                  </a:lnTo>
                  <a:lnTo>
                    <a:pt x="3451" y="408"/>
                  </a:lnTo>
                  <a:lnTo>
                    <a:pt x="3424" y="299"/>
                  </a:lnTo>
                  <a:lnTo>
                    <a:pt x="3397" y="191"/>
                  </a:lnTo>
                  <a:lnTo>
                    <a:pt x="3343" y="136"/>
                  </a:lnTo>
                  <a:lnTo>
                    <a:pt x="3288" y="82"/>
                  </a:lnTo>
                  <a:lnTo>
                    <a:pt x="3234" y="28"/>
                  </a:lnTo>
                  <a:lnTo>
                    <a:pt x="3152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1798;p24"/>
            <p:cNvSpPr/>
            <p:nvPr/>
          </p:nvSpPr>
          <p:spPr>
            <a:xfrm>
              <a:off x="4209800" y="1765375"/>
              <a:ext cx="136575" cy="118225"/>
            </a:xfrm>
            <a:custGeom>
              <a:avLst/>
              <a:gdLst/>
              <a:ahLst/>
              <a:cxnLst/>
              <a:rect l="l" t="t" r="r" b="b"/>
              <a:pathLst>
                <a:path w="5463" h="4729" extrusionOk="0">
                  <a:moveTo>
                    <a:pt x="1848" y="0"/>
                  </a:moveTo>
                  <a:lnTo>
                    <a:pt x="1767" y="28"/>
                  </a:lnTo>
                  <a:lnTo>
                    <a:pt x="1685" y="82"/>
                  </a:lnTo>
                  <a:lnTo>
                    <a:pt x="1631" y="136"/>
                  </a:lnTo>
                  <a:lnTo>
                    <a:pt x="1495" y="299"/>
                  </a:lnTo>
                  <a:lnTo>
                    <a:pt x="1114" y="761"/>
                  </a:lnTo>
                  <a:lnTo>
                    <a:pt x="761" y="1278"/>
                  </a:lnTo>
                  <a:lnTo>
                    <a:pt x="435" y="1794"/>
                  </a:lnTo>
                  <a:lnTo>
                    <a:pt x="109" y="2310"/>
                  </a:lnTo>
                  <a:lnTo>
                    <a:pt x="55" y="2446"/>
                  </a:lnTo>
                  <a:lnTo>
                    <a:pt x="0" y="2555"/>
                  </a:lnTo>
                  <a:lnTo>
                    <a:pt x="0" y="2664"/>
                  </a:lnTo>
                  <a:lnTo>
                    <a:pt x="0" y="2772"/>
                  </a:lnTo>
                  <a:lnTo>
                    <a:pt x="55" y="2854"/>
                  </a:lnTo>
                  <a:lnTo>
                    <a:pt x="136" y="2935"/>
                  </a:lnTo>
                  <a:lnTo>
                    <a:pt x="218" y="2990"/>
                  </a:lnTo>
                  <a:lnTo>
                    <a:pt x="381" y="3044"/>
                  </a:lnTo>
                  <a:lnTo>
                    <a:pt x="2147" y="3778"/>
                  </a:lnTo>
                  <a:lnTo>
                    <a:pt x="3914" y="4539"/>
                  </a:lnTo>
                  <a:lnTo>
                    <a:pt x="4077" y="4620"/>
                  </a:lnTo>
                  <a:lnTo>
                    <a:pt x="4267" y="4702"/>
                  </a:lnTo>
                  <a:lnTo>
                    <a:pt x="4375" y="4729"/>
                  </a:lnTo>
                  <a:lnTo>
                    <a:pt x="4457" y="4729"/>
                  </a:lnTo>
                  <a:lnTo>
                    <a:pt x="4539" y="4675"/>
                  </a:lnTo>
                  <a:lnTo>
                    <a:pt x="4620" y="4593"/>
                  </a:lnTo>
                  <a:lnTo>
                    <a:pt x="4837" y="4321"/>
                  </a:lnTo>
                  <a:lnTo>
                    <a:pt x="5055" y="4022"/>
                  </a:lnTo>
                  <a:lnTo>
                    <a:pt x="5463" y="3425"/>
                  </a:lnTo>
                  <a:lnTo>
                    <a:pt x="5354" y="3289"/>
                  </a:lnTo>
                  <a:lnTo>
                    <a:pt x="5272" y="3180"/>
                  </a:lnTo>
                  <a:lnTo>
                    <a:pt x="2120" y="136"/>
                  </a:lnTo>
                  <a:lnTo>
                    <a:pt x="2038" y="55"/>
                  </a:lnTo>
                  <a:lnTo>
                    <a:pt x="1930" y="28"/>
                  </a:lnTo>
                  <a:lnTo>
                    <a:pt x="1848" y="0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1799;p24"/>
            <p:cNvSpPr/>
            <p:nvPr/>
          </p:nvSpPr>
          <p:spPr>
            <a:xfrm>
              <a:off x="4272300" y="1700150"/>
              <a:ext cx="120275" cy="135225"/>
            </a:xfrm>
            <a:custGeom>
              <a:avLst/>
              <a:gdLst/>
              <a:ahLst/>
              <a:cxnLst/>
              <a:rect l="l" t="t" r="r" b="b"/>
              <a:pathLst>
                <a:path w="4811" h="5409" extrusionOk="0">
                  <a:moveTo>
                    <a:pt x="2636" y="1"/>
                  </a:moveTo>
                  <a:lnTo>
                    <a:pt x="2528" y="28"/>
                  </a:lnTo>
                  <a:lnTo>
                    <a:pt x="2419" y="55"/>
                  </a:lnTo>
                  <a:lnTo>
                    <a:pt x="2256" y="136"/>
                  </a:lnTo>
                  <a:lnTo>
                    <a:pt x="1740" y="463"/>
                  </a:lnTo>
                  <a:lnTo>
                    <a:pt x="1223" y="816"/>
                  </a:lnTo>
                  <a:lnTo>
                    <a:pt x="707" y="1196"/>
                  </a:lnTo>
                  <a:lnTo>
                    <a:pt x="218" y="1577"/>
                  </a:lnTo>
                  <a:lnTo>
                    <a:pt x="109" y="1685"/>
                  </a:lnTo>
                  <a:lnTo>
                    <a:pt x="28" y="1767"/>
                  </a:lnTo>
                  <a:lnTo>
                    <a:pt x="0" y="1876"/>
                  </a:lnTo>
                  <a:lnTo>
                    <a:pt x="0" y="1957"/>
                  </a:lnTo>
                  <a:lnTo>
                    <a:pt x="0" y="2039"/>
                  </a:lnTo>
                  <a:lnTo>
                    <a:pt x="55" y="2120"/>
                  </a:lnTo>
                  <a:lnTo>
                    <a:pt x="218" y="2311"/>
                  </a:lnTo>
                  <a:lnTo>
                    <a:pt x="1712" y="3724"/>
                  </a:lnTo>
                  <a:lnTo>
                    <a:pt x="3180" y="5164"/>
                  </a:lnTo>
                  <a:lnTo>
                    <a:pt x="3343" y="5327"/>
                  </a:lnTo>
                  <a:lnTo>
                    <a:pt x="3479" y="5381"/>
                  </a:lnTo>
                  <a:lnTo>
                    <a:pt x="3615" y="5409"/>
                  </a:lnTo>
                  <a:lnTo>
                    <a:pt x="4050" y="5110"/>
                  </a:lnTo>
                  <a:lnTo>
                    <a:pt x="4267" y="4947"/>
                  </a:lnTo>
                  <a:lnTo>
                    <a:pt x="4484" y="4811"/>
                  </a:lnTo>
                  <a:lnTo>
                    <a:pt x="4620" y="4729"/>
                  </a:lnTo>
                  <a:lnTo>
                    <a:pt x="4702" y="4648"/>
                  </a:lnTo>
                  <a:lnTo>
                    <a:pt x="4756" y="4566"/>
                  </a:lnTo>
                  <a:lnTo>
                    <a:pt x="4810" y="4485"/>
                  </a:lnTo>
                  <a:lnTo>
                    <a:pt x="4810" y="4403"/>
                  </a:lnTo>
                  <a:lnTo>
                    <a:pt x="4810" y="4294"/>
                  </a:lnTo>
                  <a:lnTo>
                    <a:pt x="4702" y="4050"/>
                  </a:lnTo>
                  <a:lnTo>
                    <a:pt x="3859" y="2229"/>
                  </a:lnTo>
                  <a:lnTo>
                    <a:pt x="3017" y="408"/>
                  </a:lnTo>
                  <a:lnTo>
                    <a:pt x="2881" y="164"/>
                  </a:lnTo>
                  <a:lnTo>
                    <a:pt x="2799" y="82"/>
                  </a:lnTo>
                  <a:lnTo>
                    <a:pt x="2718" y="28"/>
                  </a:lnTo>
                  <a:lnTo>
                    <a:pt x="2636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24"/>
            <p:cNvSpPr/>
            <p:nvPr/>
          </p:nvSpPr>
          <p:spPr>
            <a:xfrm>
              <a:off x="4451650" y="2124100"/>
              <a:ext cx="83600" cy="128425"/>
            </a:xfrm>
            <a:custGeom>
              <a:avLst/>
              <a:gdLst/>
              <a:ahLst/>
              <a:cxnLst/>
              <a:rect l="l" t="t" r="r" b="b"/>
              <a:pathLst>
                <a:path w="3344" h="5137" extrusionOk="0">
                  <a:moveTo>
                    <a:pt x="1767" y="0"/>
                  </a:moveTo>
                  <a:lnTo>
                    <a:pt x="1441" y="27"/>
                  </a:lnTo>
                  <a:lnTo>
                    <a:pt x="979" y="54"/>
                  </a:lnTo>
                  <a:lnTo>
                    <a:pt x="870" y="54"/>
                  </a:lnTo>
                  <a:lnTo>
                    <a:pt x="762" y="109"/>
                  </a:lnTo>
                  <a:lnTo>
                    <a:pt x="680" y="136"/>
                  </a:lnTo>
                  <a:lnTo>
                    <a:pt x="599" y="217"/>
                  </a:lnTo>
                  <a:lnTo>
                    <a:pt x="517" y="299"/>
                  </a:lnTo>
                  <a:lnTo>
                    <a:pt x="463" y="381"/>
                  </a:lnTo>
                  <a:lnTo>
                    <a:pt x="436" y="489"/>
                  </a:lnTo>
                  <a:lnTo>
                    <a:pt x="408" y="598"/>
                  </a:lnTo>
                  <a:lnTo>
                    <a:pt x="245" y="2038"/>
                  </a:lnTo>
                  <a:lnTo>
                    <a:pt x="55" y="3506"/>
                  </a:lnTo>
                  <a:lnTo>
                    <a:pt x="1" y="4076"/>
                  </a:lnTo>
                  <a:lnTo>
                    <a:pt x="1" y="4484"/>
                  </a:lnTo>
                  <a:lnTo>
                    <a:pt x="1" y="4647"/>
                  </a:lnTo>
                  <a:lnTo>
                    <a:pt x="28" y="4783"/>
                  </a:lnTo>
                  <a:lnTo>
                    <a:pt x="55" y="4892"/>
                  </a:lnTo>
                  <a:lnTo>
                    <a:pt x="137" y="5000"/>
                  </a:lnTo>
                  <a:lnTo>
                    <a:pt x="218" y="5055"/>
                  </a:lnTo>
                  <a:lnTo>
                    <a:pt x="327" y="5109"/>
                  </a:lnTo>
                  <a:lnTo>
                    <a:pt x="463" y="5136"/>
                  </a:lnTo>
                  <a:lnTo>
                    <a:pt x="1061" y="5136"/>
                  </a:lnTo>
                  <a:lnTo>
                    <a:pt x="1631" y="5082"/>
                  </a:lnTo>
                  <a:lnTo>
                    <a:pt x="2120" y="5055"/>
                  </a:lnTo>
                  <a:lnTo>
                    <a:pt x="2610" y="5000"/>
                  </a:lnTo>
                  <a:lnTo>
                    <a:pt x="2881" y="4973"/>
                  </a:lnTo>
                  <a:lnTo>
                    <a:pt x="3072" y="4946"/>
                  </a:lnTo>
                  <a:lnTo>
                    <a:pt x="3207" y="4864"/>
                  </a:lnTo>
                  <a:lnTo>
                    <a:pt x="3289" y="4783"/>
                  </a:lnTo>
                  <a:lnTo>
                    <a:pt x="3343" y="4674"/>
                  </a:lnTo>
                  <a:lnTo>
                    <a:pt x="3343" y="4511"/>
                  </a:lnTo>
                  <a:lnTo>
                    <a:pt x="3316" y="4321"/>
                  </a:lnTo>
                  <a:lnTo>
                    <a:pt x="3262" y="4076"/>
                  </a:lnTo>
                  <a:lnTo>
                    <a:pt x="2881" y="2609"/>
                  </a:lnTo>
                  <a:lnTo>
                    <a:pt x="2474" y="1141"/>
                  </a:lnTo>
                  <a:lnTo>
                    <a:pt x="2283" y="353"/>
                  </a:lnTo>
                  <a:lnTo>
                    <a:pt x="2202" y="136"/>
                  </a:lnTo>
                  <a:lnTo>
                    <a:pt x="2175" y="82"/>
                  </a:lnTo>
                  <a:lnTo>
                    <a:pt x="2120" y="27"/>
                  </a:lnTo>
                  <a:lnTo>
                    <a:pt x="2039" y="0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24"/>
            <p:cNvSpPr/>
            <p:nvPr/>
          </p:nvSpPr>
          <p:spPr>
            <a:xfrm>
              <a:off x="4180575" y="1857100"/>
              <a:ext cx="133200" cy="86975"/>
            </a:xfrm>
            <a:custGeom>
              <a:avLst/>
              <a:gdLst/>
              <a:ahLst/>
              <a:cxnLst/>
              <a:rect l="l" t="t" r="r" b="b"/>
              <a:pathLst>
                <a:path w="5328" h="3479" extrusionOk="0">
                  <a:moveTo>
                    <a:pt x="870" y="0"/>
                  </a:moveTo>
                  <a:lnTo>
                    <a:pt x="762" y="27"/>
                  </a:lnTo>
                  <a:lnTo>
                    <a:pt x="680" y="82"/>
                  </a:lnTo>
                  <a:lnTo>
                    <a:pt x="626" y="190"/>
                  </a:lnTo>
                  <a:lnTo>
                    <a:pt x="571" y="326"/>
                  </a:lnTo>
                  <a:lnTo>
                    <a:pt x="381" y="951"/>
                  </a:lnTo>
                  <a:lnTo>
                    <a:pt x="218" y="1576"/>
                  </a:lnTo>
                  <a:lnTo>
                    <a:pt x="109" y="2229"/>
                  </a:lnTo>
                  <a:lnTo>
                    <a:pt x="1" y="2854"/>
                  </a:lnTo>
                  <a:lnTo>
                    <a:pt x="1" y="2989"/>
                  </a:lnTo>
                  <a:lnTo>
                    <a:pt x="1" y="3098"/>
                  </a:lnTo>
                  <a:lnTo>
                    <a:pt x="28" y="3180"/>
                  </a:lnTo>
                  <a:lnTo>
                    <a:pt x="82" y="3261"/>
                  </a:lnTo>
                  <a:lnTo>
                    <a:pt x="137" y="3316"/>
                  </a:lnTo>
                  <a:lnTo>
                    <a:pt x="218" y="3343"/>
                  </a:lnTo>
                  <a:lnTo>
                    <a:pt x="327" y="3370"/>
                  </a:lnTo>
                  <a:lnTo>
                    <a:pt x="463" y="3370"/>
                  </a:lnTo>
                  <a:lnTo>
                    <a:pt x="4512" y="3479"/>
                  </a:lnTo>
                  <a:lnTo>
                    <a:pt x="4756" y="3479"/>
                  </a:lnTo>
                  <a:lnTo>
                    <a:pt x="4865" y="3451"/>
                  </a:lnTo>
                  <a:lnTo>
                    <a:pt x="4947" y="3424"/>
                  </a:lnTo>
                  <a:lnTo>
                    <a:pt x="5001" y="3343"/>
                  </a:lnTo>
                  <a:lnTo>
                    <a:pt x="5055" y="3288"/>
                  </a:lnTo>
                  <a:lnTo>
                    <a:pt x="5083" y="3180"/>
                  </a:lnTo>
                  <a:lnTo>
                    <a:pt x="5110" y="3071"/>
                  </a:lnTo>
                  <a:lnTo>
                    <a:pt x="5164" y="2718"/>
                  </a:lnTo>
                  <a:lnTo>
                    <a:pt x="5273" y="2364"/>
                  </a:lnTo>
                  <a:lnTo>
                    <a:pt x="5300" y="2201"/>
                  </a:lnTo>
                  <a:lnTo>
                    <a:pt x="5327" y="2093"/>
                  </a:lnTo>
                  <a:lnTo>
                    <a:pt x="5300" y="1984"/>
                  </a:lnTo>
                  <a:lnTo>
                    <a:pt x="5246" y="1875"/>
                  </a:lnTo>
                  <a:lnTo>
                    <a:pt x="5191" y="1794"/>
                  </a:lnTo>
                  <a:lnTo>
                    <a:pt x="5083" y="1712"/>
                  </a:lnTo>
                  <a:lnTo>
                    <a:pt x="4947" y="1658"/>
                  </a:lnTo>
                  <a:lnTo>
                    <a:pt x="4784" y="1576"/>
                  </a:lnTo>
                  <a:lnTo>
                    <a:pt x="3914" y="1277"/>
                  </a:lnTo>
                  <a:lnTo>
                    <a:pt x="3072" y="951"/>
                  </a:lnTo>
                  <a:lnTo>
                    <a:pt x="2229" y="571"/>
                  </a:lnTo>
                  <a:lnTo>
                    <a:pt x="1387" y="163"/>
                  </a:lnTo>
                  <a:lnTo>
                    <a:pt x="1088" y="27"/>
                  </a:lnTo>
                  <a:lnTo>
                    <a:pt x="979" y="0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1802;p24"/>
            <p:cNvSpPr/>
            <p:nvPr/>
          </p:nvSpPr>
          <p:spPr>
            <a:xfrm>
              <a:off x="4585500" y="1741600"/>
              <a:ext cx="131825" cy="124350"/>
            </a:xfrm>
            <a:custGeom>
              <a:avLst/>
              <a:gdLst/>
              <a:ahLst/>
              <a:cxnLst/>
              <a:rect l="l" t="t" r="r" b="b"/>
              <a:pathLst>
                <a:path w="5273" h="4974" extrusionOk="0">
                  <a:moveTo>
                    <a:pt x="3125" y="0"/>
                  </a:moveTo>
                  <a:lnTo>
                    <a:pt x="3017" y="27"/>
                  </a:lnTo>
                  <a:lnTo>
                    <a:pt x="2935" y="82"/>
                  </a:lnTo>
                  <a:lnTo>
                    <a:pt x="2826" y="163"/>
                  </a:lnTo>
                  <a:lnTo>
                    <a:pt x="2745" y="272"/>
                  </a:lnTo>
                  <a:lnTo>
                    <a:pt x="1712" y="1576"/>
                  </a:lnTo>
                  <a:lnTo>
                    <a:pt x="680" y="2854"/>
                  </a:lnTo>
                  <a:lnTo>
                    <a:pt x="163" y="3506"/>
                  </a:lnTo>
                  <a:lnTo>
                    <a:pt x="27" y="3696"/>
                  </a:lnTo>
                  <a:lnTo>
                    <a:pt x="0" y="3751"/>
                  </a:lnTo>
                  <a:lnTo>
                    <a:pt x="0" y="3832"/>
                  </a:lnTo>
                  <a:lnTo>
                    <a:pt x="27" y="3886"/>
                  </a:lnTo>
                  <a:lnTo>
                    <a:pt x="82" y="3968"/>
                  </a:lnTo>
                  <a:lnTo>
                    <a:pt x="218" y="4131"/>
                  </a:lnTo>
                  <a:lnTo>
                    <a:pt x="435" y="4403"/>
                  </a:lnTo>
                  <a:lnTo>
                    <a:pt x="734" y="4756"/>
                  </a:lnTo>
                  <a:lnTo>
                    <a:pt x="897" y="4892"/>
                  </a:lnTo>
                  <a:lnTo>
                    <a:pt x="951" y="4946"/>
                  </a:lnTo>
                  <a:lnTo>
                    <a:pt x="1033" y="4973"/>
                  </a:lnTo>
                  <a:lnTo>
                    <a:pt x="1114" y="4973"/>
                  </a:lnTo>
                  <a:lnTo>
                    <a:pt x="1196" y="4946"/>
                  </a:lnTo>
                  <a:lnTo>
                    <a:pt x="1359" y="4892"/>
                  </a:lnTo>
                  <a:lnTo>
                    <a:pt x="5028" y="2745"/>
                  </a:lnTo>
                  <a:lnTo>
                    <a:pt x="5109" y="2664"/>
                  </a:lnTo>
                  <a:lnTo>
                    <a:pt x="5218" y="2609"/>
                  </a:lnTo>
                  <a:lnTo>
                    <a:pt x="5272" y="2500"/>
                  </a:lnTo>
                  <a:lnTo>
                    <a:pt x="5272" y="2446"/>
                  </a:lnTo>
                  <a:lnTo>
                    <a:pt x="5272" y="2365"/>
                  </a:lnTo>
                  <a:lnTo>
                    <a:pt x="5055" y="2038"/>
                  </a:lnTo>
                  <a:lnTo>
                    <a:pt x="4702" y="1576"/>
                  </a:lnTo>
                  <a:lnTo>
                    <a:pt x="4321" y="1114"/>
                  </a:lnTo>
                  <a:lnTo>
                    <a:pt x="3941" y="680"/>
                  </a:lnTo>
                  <a:lnTo>
                    <a:pt x="3506" y="245"/>
                  </a:lnTo>
                  <a:lnTo>
                    <a:pt x="3397" y="136"/>
                  </a:lnTo>
                  <a:lnTo>
                    <a:pt x="3316" y="55"/>
                  </a:lnTo>
                  <a:lnTo>
                    <a:pt x="3207" y="27"/>
                  </a:lnTo>
                  <a:lnTo>
                    <a:pt x="3125" y="0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24"/>
            <p:cNvSpPr/>
            <p:nvPr/>
          </p:nvSpPr>
          <p:spPr>
            <a:xfrm>
              <a:off x="4463875" y="1666175"/>
              <a:ext cx="85625" cy="132525"/>
            </a:xfrm>
            <a:custGeom>
              <a:avLst/>
              <a:gdLst/>
              <a:ahLst/>
              <a:cxnLst/>
              <a:rect l="l" t="t" r="r" b="b"/>
              <a:pathLst>
                <a:path w="3425" h="5301" extrusionOk="0">
                  <a:moveTo>
                    <a:pt x="381" y="1"/>
                  </a:moveTo>
                  <a:lnTo>
                    <a:pt x="245" y="28"/>
                  </a:lnTo>
                  <a:lnTo>
                    <a:pt x="164" y="82"/>
                  </a:lnTo>
                  <a:lnTo>
                    <a:pt x="82" y="137"/>
                  </a:lnTo>
                  <a:lnTo>
                    <a:pt x="28" y="218"/>
                  </a:lnTo>
                  <a:lnTo>
                    <a:pt x="1" y="327"/>
                  </a:lnTo>
                  <a:lnTo>
                    <a:pt x="1" y="463"/>
                  </a:lnTo>
                  <a:lnTo>
                    <a:pt x="1" y="599"/>
                  </a:lnTo>
                  <a:lnTo>
                    <a:pt x="55" y="1604"/>
                  </a:lnTo>
                  <a:lnTo>
                    <a:pt x="137" y="2582"/>
                  </a:lnTo>
                  <a:lnTo>
                    <a:pt x="218" y="3887"/>
                  </a:lnTo>
                  <a:lnTo>
                    <a:pt x="245" y="4322"/>
                  </a:lnTo>
                  <a:lnTo>
                    <a:pt x="300" y="4621"/>
                  </a:lnTo>
                  <a:lnTo>
                    <a:pt x="354" y="4838"/>
                  </a:lnTo>
                  <a:lnTo>
                    <a:pt x="381" y="4947"/>
                  </a:lnTo>
                  <a:lnTo>
                    <a:pt x="436" y="5001"/>
                  </a:lnTo>
                  <a:lnTo>
                    <a:pt x="517" y="5055"/>
                  </a:lnTo>
                  <a:lnTo>
                    <a:pt x="599" y="5110"/>
                  </a:lnTo>
                  <a:lnTo>
                    <a:pt x="816" y="5191"/>
                  </a:lnTo>
                  <a:lnTo>
                    <a:pt x="1115" y="5246"/>
                  </a:lnTo>
                  <a:lnTo>
                    <a:pt x="1523" y="5273"/>
                  </a:lnTo>
                  <a:lnTo>
                    <a:pt x="1659" y="5300"/>
                  </a:lnTo>
                  <a:lnTo>
                    <a:pt x="1767" y="5273"/>
                  </a:lnTo>
                  <a:lnTo>
                    <a:pt x="1849" y="5246"/>
                  </a:lnTo>
                  <a:lnTo>
                    <a:pt x="1957" y="5219"/>
                  </a:lnTo>
                  <a:lnTo>
                    <a:pt x="2012" y="5137"/>
                  </a:lnTo>
                  <a:lnTo>
                    <a:pt x="2066" y="5055"/>
                  </a:lnTo>
                  <a:lnTo>
                    <a:pt x="2121" y="4920"/>
                  </a:lnTo>
                  <a:lnTo>
                    <a:pt x="2148" y="4757"/>
                  </a:lnTo>
                  <a:lnTo>
                    <a:pt x="2365" y="3805"/>
                  </a:lnTo>
                  <a:lnTo>
                    <a:pt x="2637" y="2854"/>
                  </a:lnTo>
                  <a:lnTo>
                    <a:pt x="2963" y="1930"/>
                  </a:lnTo>
                  <a:lnTo>
                    <a:pt x="3316" y="1006"/>
                  </a:lnTo>
                  <a:lnTo>
                    <a:pt x="3398" y="843"/>
                  </a:lnTo>
                  <a:lnTo>
                    <a:pt x="3425" y="735"/>
                  </a:lnTo>
                  <a:lnTo>
                    <a:pt x="3425" y="626"/>
                  </a:lnTo>
                  <a:lnTo>
                    <a:pt x="3398" y="544"/>
                  </a:lnTo>
                  <a:lnTo>
                    <a:pt x="3371" y="463"/>
                  </a:lnTo>
                  <a:lnTo>
                    <a:pt x="3289" y="408"/>
                  </a:lnTo>
                  <a:lnTo>
                    <a:pt x="3208" y="381"/>
                  </a:lnTo>
                  <a:lnTo>
                    <a:pt x="3072" y="327"/>
                  </a:lnTo>
                  <a:lnTo>
                    <a:pt x="2447" y="218"/>
                  </a:lnTo>
                  <a:lnTo>
                    <a:pt x="1822" y="110"/>
                  </a:lnTo>
                  <a:lnTo>
                    <a:pt x="1169" y="55"/>
                  </a:lnTo>
                  <a:lnTo>
                    <a:pt x="544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24"/>
            <p:cNvSpPr/>
            <p:nvPr/>
          </p:nvSpPr>
          <p:spPr>
            <a:xfrm>
              <a:off x="4533175" y="1686575"/>
              <a:ext cx="110775" cy="134525"/>
            </a:xfrm>
            <a:custGeom>
              <a:avLst/>
              <a:gdLst/>
              <a:ahLst/>
              <a:cxnLst/>
              <a:rect l="l" t="t" r="r" b="b"/>
              <a:pathLst>
                <a:path w="4431" h="5381" extrusionOk="0">
                  <a:moveTo>
                    <a:pt x="1577" y="0"/>
                  </a:moveTo>
                  <a:lnTo>
                    <a:pt x="1523" y="27"/>
                  </a:lnTo>
                  <a:lnTo>
                    <a:pt x="1441" y="82"/>
                  </a:lnTo>
                  <a:lnTo>
                    <a:pt x="1387" y="136"/>
                  </a:lnTo>
                  <a:lnTo>
                    <a:pt x="1360" y="217"/>
                  </a:lnTo>
                  <a:lnTo>
                    <a:pt x="1278" y="381"/>
                  </a:lnTo>
                  <a:lnTo>
                    <a:pt x="762" y="2065"/>
                  </a:lnTo>
                  <a:lnTo>
                    <a:pt x="490" y="2908"/>
                  </a:lnTo>
                  <a:lnTo>
                    <a:pt x="245" y="3750"/>
                  </a:lnTo>
                  <a:lnTo>
                    <a:pt x="55" y="4321"/>
                  </a:lnTo>
                  <a:lnTo>
                    <a:pt x="1" y="4484"/>
                  </a:lnTo>
                  <a:lnTo>
                    <a:pt x="28" y="4620"/>
                  </a:lnTo>
                  <a:lnTo>
                    <a:pt x="55" y="4674"/>
                  </a:lnTo>
                  <a:lnTo>
                    <a:pt x="109" y="4729"/>
                  </a:lnTo>
                  <a:lnTo>
                    <a:pt x="273" y="4865"/>
                  </a:lnTo>
                  <a:lnTo>
                    <a:pt x="898" y="5191"/>
                  </a:lnTo>
                  <a:lnTo>
                    <a:pt x="1061" y="5299"/>
                  </a:lnTo>
                  <a:lnTo>
                    <a:pt x="1169" y="5354"/>
                  </a:lnTo>
                  <a:lnTo>
                    <a:pt x="1251" y="5381"/>
                  </a:lnTo>
                  <a:lnTo>
                    <a:pt x="1332" y="5381"/>
                  </a:lnTo>
                  <a:lnTo>
                    <a:pt x="1414" y="5354"/>
                  </a:lnTo>
                  <a:lnTo>
                    <a:pt x="1468" y="5326"/>
                  </a:lnTo>
                  <a:lnTo>
                    <a:pt x="1550" y="5272"/>
                  </a:lnTo>
                  <a:lnTo>
                    <a:pt x="1686" y="5136"/>
                  </a:lnTo>
                  <a:lnTo>
                    <a:pt x="2963" y="3560"/>
                  </a:lnTo>
                  <a:lnTo>
                    <a:pt x="4213" y="1984"/>
                  </a:lnTo>
                  <a:lnTo>
                    <a:pt x="4322" y="1821"/>
                  </a:lnTo>
                  <a:lnTo>
                    <a:pt x="4430" y="1603"/>
                  </a:lnTo>
                  <a:lnTo>
                    <a:pt x="4349" y="1468"/>
                  </a:lnTo>
                  <a:lnTo>
                    <a:pt x="4240" y="1359"/>
                  </a:lnTo>
                  <a:lnTo>
                    <a:pt x="3642" y="951"/>
                  </a:lnTo>
                  <a:lnTo>
                    <a:pt x="3044" y="625"/>
                  </a:lnTo>
                  <a:lnTo>
                    <a:pt x="2419" y="299"/>
                  </a:lnTo>
                  <a:lnTo>
                    <a:pt x="1794" y="54"/>
                  </a:lnTo>
                  <a:lnTo>
                    <a:pt x="1686" y="27"/>
                  </a:lnTo>
                  <a:lnTo>
                    <a:pt x="1577" y="0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24"/>
            <p:cNvSpPr/>
            <p:nvPr/>
          </p:nvSpPr>
          <p:spPr>
            <a:xfrm>
              <a:off x="4262775" y="2080600"/>
              <a:ext cx="118250" cy="129800"/>
            </a:xfrm>
            <a:custGeom>
              <a:avLst/>
              <a:gdLst/>
              <a:ahLst/>
              <a:cxnLst/>
              <a:rect l="l" t="t" r="r" b="b"/>
              <a:pathLst>
                <a:path w="4730" h="5192" extrusionOk="0">
                  <a:moveTo>
                    <a:pt x="3561" y="1"/>
                  </a:moveTo>
                  <a:lnTo>
                    <a:pt x="3452" y="28"/>
                  </a:lnTo>
                  <a:lnTo>
                    <a:pt x="3316" y="110"/>
                  </a:lnTo>
                  <a:lnTo>
                    <a:pt x="3180" y="191"/>
                  </a:lnTo>
                  <a:lnTo>
                    <a:pt x="3045" y="327"/>
                  </a:lnTo>
                  <a:lnTo>
                    <a:pt x="2420" y="952"/>
                  </a:lnTo>
                  <a:lnTo>
                    <a:pt x="1767" y="1550"/>
                  </a:lnTo>
                  <a:lnTo>
                    <a:pt x="1088" y="2121"/>
                  </a:lnTo>
                  <a:lnTo>
                    <a:pt x="381" y="2664"/>
                  </a:lnTo>
                  <a:lnTo>
                    <a:pt x="218" y="2800"/>
                  </a:lnTo>
                  <a:lnTo>
                    <a:pt x="82" y="2909"/>
                  </a:lnTo>
                  <a:lnTo>
                    <a:pt x="28" y="3017"/>
                  </a:lnTo>
                  <a:lnTo>
                    <a:pt x="1" y="3153"/>
                  </a:lnTo>
                  <a:lnTo>
                    <a:pt x="1" y="3262"/>
                  </a:lnTo>
                  <a:lnTo>
                    <a:pt x="55" y="3371"/>
                  </a:lnTo>
                  <a:lnTo>
                    <a:pt x="137" y="3479"/>
                  </a:lnTo>
                  <a:lnTo>
                    <a:pt x="246" y="3588"/>
                  </a:lnTo>
                  <a:lnTo>
                    <a:pt x="680" y="3996"/>
                  </a:lnTo>
                  <a:lnTo>
                    <a:pt x="1115" y="4349"/>
                  </a:lnTo>
                  <a:lnTo>
                    <a:pt x="1577" y="4702"/>
                  </a:lnTo>
                  <a:lnTo>
                    <a:pt x="2066" y="5028"/>
                  </a:lnTo>
                  <a:lnTo>
                    <a:pt x="2256" y="5110"/>
                  </a:lnTo>
                  <a:lnTo>
                    <a:pt x="2420" y="5191"/>
                  </a:lnTo>
                  <a:lnTo>
                    <a:pt x="2528" y="5164"/>
                  </a:lnTo>
                  <a:lnTo>
                    <a:pt x="2583" y="5110"/>
                  </a:lnTo>
                  <a:lnTo>
                    <a:pt x="2718" y="5001"/>
                  </a:lnTo>
                  <a:lnTo>
                    <a:pt x="2800" y="4865"/>
                  </a:lnTo>
                  <a:lnTo>
                    <a:pt x="2854" y="4729"/>
                  </a:lnTo>
                  <a:lnTo>
                    <a:pt x="4403" y="1822"/>
                  </a:lnTo>
                  <a:lnTo>
                    <a:pt x="4566" y="1523"/>
                  </a:lnTo>
                  <a:lnTo>
                    <a:pt x="4675" y="1278"/>
                  </a:lnTo>
                  <a:lnTo>
                    <a:pt x="4729" y="1088"/>
                  </a:lnTo>
                  <a:lnTo>
                    <a:pt x="4729" y="925"/>
                  </a:lnTo>
                  <a:lnTo>
                    <a:pt x="4648" y="789"/>
                  </a:lnTo>
                  <a:lnTo>
                    <a:pt x="4539" y="626"/>
                  </a:lnTo>
                  <a:lnTo>
                    <a:pt x="4050" y="218"/>
                  </a:lnTo>
                  <a:lnTo>
                    <a:pt x="3914" y="137"/>
                  </a:lnTo>
                  <a:lnTo>
                    <a:pt x="3805" y="55"/>
                  </a:lnTo>
                  <a:lnTo>
                    <a:pt x="3670" y="28"/>
                  </a:lnTo>
                  <a:lnTo>
                    <a:pt x="3561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24"/>
            <p:cNvSpPr/>
            <p:nvPr/>
          </p:nvSpPr>
          <p:spPr>
            <a:xfrm>
              <a:off x="4582775" y="2061575"/>
              <a:ext cx="125025" cy="125050"/>
            </a:xfrm>
            <a:custGeom>
              <a:avLst/>
              <a:gdLst/>
              <a:ahLst/>
              <a:cxnLst/>
              <a:rect l="l" t="t" r="r" b="b"/>
              <a:pathLst>
                <a:path w="5001" h="5002" extrusionOk="0">
                  <a:moveTo>
                    <a:pt x="952" y="1"/>
                  </a:moveTo>
                  <a:lnTo>
                    <a:pt x="870" y="28"/>
                  </a:lnTo>
                  <a:lnTo>
                    <a:pt x="816" y="82"/>
                  </a:lnTo>
                  <a:lnTo>
                    <a:pt x="653" y="218"/>
                  </a:lnTo>
                  <a:lnTo>
                    <a:pt x="435" y="490"/>
                  </a:lnTo>
                  <a:lnTo>
                    <a:pt x="191" y="708"/>
                  </a:lnTo>
                  <a:lnTo>
                    <a:pt x="109" y="789"/>
                  </a:lnTo>
                  <a:lnTo>
                    <a:pt x="55" y="871"/>
                  </a:lnTo>
                  <a:lnTo>
                    <a:pt x="1" y="952"/>
                  </a:lnTo>
                  <a:lnTo>
                    <a:pt x="1" y="1034"/>
                  </a:lnTo>
                  <a:lnTo>
                    <a:pt x="1" y="1142"/>
                  </a:lnTo>
                  <a:lnTo>
                    <a:pt x="28" y="1224"/>
                  </a:lnTo>
                  <a:lnTo>
                    <a:pt x="109" y="1414"/>
                  </a:lnTo>
                  <a:lnTo>
                    <a:pt x="2474" y="4729"/>
                  </a:lnTo>
                  <a:lnTo>
                    <a:pt x="2582" y="4865"/>
                  </a:lnTo>
                  <a:lnTo>
                    <a:pt x="2664" y="4947"/>
                  </a:lnTo>
                  <a:lnTo>
                    <a:pt x="2718" y="4974"/>
                  </a:lnTo>
                  <a:lnTo>
                    <a:pt x="2772" y="5001"/>
                  </a:lnTo>
                  <a:lnTo>
                    <a:pt x="2854" y="4974"/>
                  </a:lnTo>
                  <a:lnTo>
                    <a:pt x="2908" y="4947"/>
                  </a:lnTo>
                  <a:lnTo>
                    <a:pt x="3234" y="4729"/>
                  </a:lnTo>
                  <a:lnTo>
                    <a:pt x="3506" y="4485"/>
                  </a:lnTo>
                  <a:lnTo>
                    <a:pt x="3805" y="4240"/>
                  </a:lnTo>
                  <a:lnTo>
                    <a:pt x="4050" y="3969"/>
                  </a:lnTo>
                  <a:lnTo>
                    <a:pt x="4294" y="3670"/>
                  </a:lnTo>
                  <a:lnTo>
                    <a:pt x="4539" y="3371"/>
                  </a:lnTo>
                  <a:lnTo>
                    <a:pt x="4974" y="2746"/>
                  </a:lnTo>
                  <a:lnTo>
                    <a:pt x="5001" y="2691"/>
                  </a:lnTo>
                  <a:lnTo>
                    <a:pt x="4974" y="2583"/>
                  </a:lnTo>
                  <a:lnTo>
                    <a:pt x="4892" y="2474"/>
                  </a:lnTo>
                  <a:lnTo>
                    <a:pt x="4702" y="2365"/>
                  </a:lnTo>
                  <a:lnTo>
                    <a:pt x="1305" y="110"/>
                  </a:lnTo>
                  <a:lnTo>
                    <a:pt x="1196" y="28"/>
                  </a:lnTo>
                  <a:lnTo>
                    <a:pt x="1115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24"/>
            <p:cNvSpPr/>
            <p:nvPr/>
          </p:nvSpPr>
          <p:spPr>
            <a:xfrm>
              <a:off x="4621500" y="2007225"/>
              <a:ext cx="131150" cy="97175"/>
            </a:xfrm>
            <a:custGeom>
              <a:avLst/>
              <a:gdLst/>
              <a:ahLst/>
              <a:cxnLst/>
              <a:rect l="l" t="t" r="r" b="b"/>
              <a:pathLst>
                <a:path w="5246" h="3887" extrusionOk="0">
                  <a:moveTo>
                    <a:pt x="734" y="1"/>
                  </a:moveTo>
                  <a:lnTo>
                    <a:pt x="571" y="28"/>
                  </a:lnTo>
                  <a:lnTo>
                    <a:pt x="463" y="137"/>
                  </a:lnTo>
                  <a:lnTo>
                    <a:pt x="354" y="300"/>
                  </a:lnTo>
                  <a:lnTo>
                    <a:pt x="218" y="517"/>
                  </a:lnTo>
                  <a:lnTo>
                    <a:pt x="82" y="843"/>
                  </a:lnTo>
                  <a:lnTo>
                    <a:pt x="28" y="979"/>
                  </a:lnTo>
                  <a:lnTo>
                    <a:pt x="1" y="1115"/>
                  </a:lnTo>
                  <a:lnTo>
                    <a:pt x="1" y="1224"/>
                  </a:lnTo>
                  <a:lnTo>
                    <a:pt x="1" y="1305"/>
                  </a:lnTo>
                  <a:lnTo>
                    <a:pt x="55" y="1414"/>
                  </a:lnTo>
                  <a:lnTo>
                    <a:pt x="109" y="1496"/>
                  </a:lnTo>
                  <a:lnTo>
                    <a:pt x="327" y="1631"/>
                  </a:lnTo>
                  <a:lnTo>
                    <a:pt x="1740" y="2555"/>
                  </a:lnTo>
                  <a:lnTo>
                    <a:pt x="3153" y="3479"/>
                  </a:lnTo>
                  <a:lnTo>
                    <a:pt x="3452" y="3670"/>
                  </a:lnTo>
                  <a:lnTo>
                    <a:pt x="3696" y="3805"/>
                  </a:lnTo>
                  <a:lnTo>
                    <a:pt x="3859" y="3887"/>
                  </a:lnTo>
                  <a:lnTo>
                    <a:pt x="4023" y="3887"/>
                  </a:lnTo>
                  <a:lnTo>
                    <a:pt x="4077" y="3860"/>
                  </a:lnTo>
                  <a:lnTo>
                    <a:pt x="4131" y="3805"/>
                  </a:lnTo>
                  <a:lnTo>
                    <a:pt x="4267" y="3670"/>
                  </a:lnTo>
                  <a:lnTo>
                    <a:pt x="4403" y="3425"/>
                  </a:lnTo>
                  <a:lnTo>
                    <a:pt x="4539" y="3099"/>
                  </a:lnTo>
                  <a:lnTo>
                    <a:pt x="4756" y="2637"/>
                  </a:lnTo>
                  <a:lnTo>
                    <a:pt x="4946" y="2175"/>
                  </a:lnTo>
                  <a:lnTo>
                    <a:pt x="5110" y="1686"/>
                  </a:lnTo>
                  <a:lnTo>
                    <a:pt x="5245" y="1197"/>
                  </a:lnTo>
                  <a:lnTo>
                    <a:pt x="5218" y="1088"/>
                  </a:lnTo>
                  <a:lnTo>
                    <a:pt x="5191" y="1006"/>
                  </a:lnTo>
                  <a:lnTo>
                    <a:pt x="5137" y="925"/>
                  </a:lnTo>
                  <a:lnTo>
                    <a:pt x="5055" y="898"/>
                  </a:lnTo>
                  <a:lnTo>
                    <a:pt x="4892" y="843"/>
                  </a:lnTo>
                  <a:lnTo>
                    <a:pt x="4702" y="816"/>
                  </a:lnTo>
                  <a:lnTo>
                    <a:pt x="3126" y="463"/>
                  </a:lnTo>
                  <a:lnTo>
                    <a:pt x="1550" y="137"/>
                  </a:lnTo>
                  <a:lnTo>
                    <a:pt x="1196" y="55"/>
                  </a:lnTo>
                  <a:lnTo>
                    <a:pt x="925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09" name="Google Shape;1809;p24"/>
          <p:cNvSpPr/>
          <p:nvPr/>
        </p:nvSpPr>
        <p:spPr>
          <a:xfrm rot="10800000">
            <a:off x="12527090" y="7231143"/>
            <a:ext cx="1400964" cy="1446209"/>
          </a:xfrm>
          <a:custGeom>
            <a:avLst/>
            <a:gdLst/>
            <a:ahLst/>
            <a:cxnLst/>
            <a:rect l="l" t="t" r="r" b="b"/>
            <a:pathLst>
              <a:path w="21106" h="44674" extrusionOk="0">
                <a:moveTo>
                  <a:pt x="1625" y="3430"/>
                </a:moveTo>
                <a:lnTo>
                  <a:pt x="1625" y="6868"/>
                </a:lnTo>
                <a:lnTo>
                  <a:pt x="3249" y="6868"/>
                </a:lnTo>
                <a:lnTo>
                  <a:pt x="3249" y="3430"/>
                </a:lnTo>
                <a:close/>
                <a:moveTo>
                  <a:pt x="17857" y="3430"/>
                </a:moveTo>
                <a:lnTo>
                  <a:pt x="17857" y="6868"/>
                </a:lnTo>
                <a:lnTo>
                  <a:pt x="19481" y="6868"/>
                </a:lnTo>
                <a:lnTo>
                  <a:pt x="19481" y="3430"/>
                </a:lnTo>
                <a:close/>
                <a:moveTo>
                  <a:pt x="3249" y="6868"/>
                </a:moveTo>
                <a:lnTo>
                  <a:pt x="3249" y="10307"/>
                </a:lnTo>
                <a:lnTo>
                  <a:pt x="4873" y="10307"/>
                </a:lnTo>
                <a:lnTo>
                  <a:pt x="4873" y="6868"/>
                </a:lnTo>
                <a:close/>
                <a:moveTo>
                  <a:pt x="16233" y="6868"/>
                </a:moveTo>
                <a:lnTo>
                  <a:pt x="16233" y="10307"/>
                </a:lnTo>
                <a:lnTo>
                  <a:pt x="17857" y="10307"/>
                </a:lnTo>
                <a:lnTo>
                  <a:pt x="17857" y="6868"/>
                </a:lnTo>
                <a:close/>
                <a:moveTo>
                  <a:pt x="4873" y="10307"/>
                </a:moveTo>
                <a:lnTo>
                  <a:pt x="4873" y="13746"/>
                </a:lnTo>
                <a:lnTo>
                  <a:pt x="6493" y="13746"/>
                </a:lnTo>
                <a:lnTo>
                  <a:pt x="6493" y="10307"/>
                </a:lnTo>
                <a:close/>
                <a:moveTo>
                  <a:pt x="14609" y="10307"/>
                </a:moveTo>
                <a:lnTo>
                  <a:pt x="14609" y="13746"/>
                </a:lnTo>
                <a:lnTo>
                  <a:pt x="16233" y="13746"/>
                </a:lnTo>
                <a:lnTo>
                  <a:pt x="16233" y="10307"/>
                </a:lnTo>
                <a:close/>
                <a:moveTo>
                  <a:pt x="6493" y="13746"/>
                </a:moveTo>
                <a:lnTo>
                  <a:pt x="6493" y="17184"/>
                </a:lnTo>
                <a:lnTo>
                  <a:pt x="8117" y="17184"/>
                </a:lnTo>
                <a:lnTo>
                  <a:pt x="8117" y="13746"/>
                </a:lnTo>
                <a:close/>
                <a:moveTo>
                  <a:pt x="12989" y="13746"/>
                </a:moveTo>
                <a:lnTo>
                  <a:pt x="12989" y="17184"/>
                </a:lnTo>
                <a:lnTo>
                  <a:pt x="14609" y="17184"/>
                </a:lnTo>
                <a:lnTo>
                  <a:pt x="14609" y="13746"/>
                </a:lnTo>
                <a:close/>
                <a:moveTo>
                  <a:pt x="6493" y="27490"/>
                </a:moveTo>
                <a:lnTo>
                  <a:pt x="6493" y="30929"/>
                </a:lnTo>
                <a:lnTo>
                  <a:pt x="8117" y="30929"/>
                </a:lnTo>
                <a:lnTo>
                  <a:pt x="8117" y="27490"/>
                </a:lnTo>
                <a:close/>
                <a:moveTo>
                  <a:pt x="12989" y="27490"/>
                </a:moveTo>
                <a:lnTo>
                  <a:pt x="12989" y="30929"/>
                </a:lnTo>
                <a:lnTo>
                  <a:pt x="14609" y="30929"/>
                </a:lnTo>
                <a:lnTo>
                  <a:pt x="14609" y="27490"/>
                </a:lnTo>
                <a:close/>
                <a:moveTo>
                  <a:pt x="4873" y="30929"/>
                </a:moveTo>
                <a:lnTo>
                  <a:pt x="4873" y="34368"/>
                </a:lnTo>
                <a:lnTo>
                  <a:pt x="6493" y="34368"/>
                </a:lnTo>
                <a:lnTo>
                  <a:pt x="6493" y="30929"/>
                </a:lnTo>
                <a:close/>
                <a:moveTo>
                  <a:pt x="14609" y="30929"/>
                </a:moveTo>
                <a:lnTo>
                  <a:pt x="14609" y="34368"/>
                </a:lnTo>
                <a:lnTo>
                  <a:pt x="16233" y="34368"/>
                </a:lnTo>
                <a:lnTo>
                  <a:pt x="16233" y="30929"/>
                </a:lnTo>
                <a:close/>
                <a:moveTo>
                  <a:pt x="3249" y="34368"/>
                </a:moveTo>
                <a:lnTo>
                  <a:pt x="3249" y="37796"/>
                </a:lnTo>
                <a:lnTo>
                  <a:pt x="4873" y="37796"/>
                </a:lnTo>
                <a:lnTo>
                  <a:pt x="4873" y="34368"/>
                </a:lnTo>
                <a:close/>
                <a:moveTo>
                  <a:pt x="16233" y="34368"/>
                </a:moveTo>
                <a:lnTo>
                  <a:pt x="16233" y="37796"/>
                </a:lnTo>
                <a:lnTo>
                  <a:pt x="17857" y="37796"/>
                </a:lnTo>
                <a:lnTo>
                  <a:pt x="17857" y="34368"/>
                </a:lnTo>
                <a:close/>
                <a:moveTo>
                  <a:pt x="1625" y="37796"/>
                </a:moveTo>
                <a:lnTo>
                  <a:pt x="1625" y="41235"/>
                </a:lnTo>
                <a:lnTo>
                  <a:pt x="3249" y="41235"/>
                </a:lnTo>
                <a:lnTo>
                  <a:pt x="3249" y="37796"/>
                </a:lnTo>
                <a:close/>
                <a:moveTo>
                  <a:pt x="17857" y="37796"/>
                </a:moveTo>
                <a:lnTo>
                  <a:pt x="17857" y="41235"/>
                </a:lnTo>
                <a:lnTo>
                  <a:pt x="19481" y="41235"/>
                </a:lnTo>
                <a:lnTo>
                  <a:pt x="19481" y="37796"/>
                </a:lnTo>
                <a:close/>
                <a:moveTo>
                  <a:pt x="9741" y="1"/>
                </a:moveTo>
                <a:lnTo>
                  <a:pt x="9741" y="3430"/>
                </a:lnTo>
                <a:lnTo>
                  <a:pt x="9741" y="6868"/>
                </a:lnTo>
                <a:lnTo>
                  <a:pt x="9741" y="10307"/>
                </a:lnTo>
                <a:lnTo>
                  <a:pt x="9741" y="13746"/>
                </a:lnTo>
                <a:lnTo>
                  <a:pt x="9741" y="17184"/>
                </a:lnTo>
                <a:lnTo>
                  <a:pt x="8117" y="17184"/>
                </a:lnTo>
                <a:lnTo>
                  <a:pt x="8117" y="20613"/>
                </a:lnTo>
                <a:lnTo>
                  <a:pt x="1" y="20613"/>
                </a:lnTo>
                <a:lnTo>
                  <a:pt x="1" y="24052"/>
                </a:lnTo>
                <a:lnTo>
                  <a:pt x="8117" y="24052"/>
                </a:lnTo>
                <a:lnTo>
                  <a:pt x="8117" y="27490"/>
                </a:lnTo>
                <a:lnTo>
                  <a:pt x="9741" y="27490"/>
                </a:lnTo>
                <a:lnTo>
                  <a:pt x="9741" y="30929"/>
                </a:lnTo>
                <a:lnTo>
                  <a:pt x="9741" y="34368"/>
                </a:lnTo>
                <a:lnTo>
                  <a:pt x="9741" y="37796"/>
                </a:lnTo>
                <a:lnTo>
                  <a:pt x="9741" y="41235"/>
                </a:lnTo>
                <a:lnTo>
                  <a:pt x="9741" y="44674"/>
                </a:lnTo>
                <a:lnTo>
                  <a:pt x="11365" y="44674"/>
                </a:lnTo>
                <a:lnTo>
                  <a:pt x="11365" y="41235"/>
                </a:lnTo>
                <a:lnTo>
                  <a:pt x="11365" y="37796"/>
                </a:lnTo>
                <a:lnTo>
                  <a:pt x="11365" y="34368"/>
                </a:lnTo>
                <a:lnTo>
                  <a:pt x="11365" y="30929"/>
                </a:lnTo>
                <a:lnTo>
                  <a:pt x="11365" y="27490"/>
                </a:lnTo>
                <a:lnTo>
                  <a:pt x="12989" y="27490"/>
                </a:lnTo>
                <a:lnTo>
                  <a:pt x="12989" y="24052"/>
                </a:lnTo>
                <a:lnTo>
                  <a:pt x="21106" y="24052"/>
                </a:lnTo>
                <a:lnTo>
                  <a:pt x="21106" y="20613"/>
                </a:lnTo>
                <a:lnTo>
                  <a:pt x="12989" y="20613"/>
                </a:lnTo>
                <a:lnTo>
                  <a:pt x="12989" y="17184"/>
                </a:lnTo>
                <a:lnTo>
                  <a:pt x="11365" y="17184"/>
                </a:lnTo>
                <a:lnTo>
                  <a:pt x="11365" y="13746"/>
                </a:lnTo>
                <a:lnTo>
                  <a:pt x="11365" y="10307"/>
                </a:lnTo>
                <a:lnTo>
                  <a:pt x="11365" y="6868"/>
                </a:lnTo>
                <a:lnTo>
                  <a:pt x="11365" y="3430"/>
                </a:lnTo>
                <a:lnTo>
                  <a:pt x="11365" y="1"/>
                </a:lnTo>
                <a:close/>
              </a:path>
            </a:pathLst>
          </a:custGeom>
          <a:solidFill>
            <a:srgbClr val="36BF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0" name="Google Shape;1810;p24"/>
          <p:cNvSpPr/>
          <p:nvPr/>
        </p:nvSpPr>
        <p:spPr>
          <a:xfrm rot="10800000">
            <a:off x="15599146" y="1043083"/>
            <a:ext cx="5238404" cy="5407564"/>
          </a:xfrm>
          <a:custGeom>
            <a:avLst/>
            <a:gdLst/>
            <a:ahLst/>
            <a:cxnLst/>
            <a:rect l="l" t="t" r="r" b="b"/>
            <a:pathLst>
              <a:path w="21106" h="44674" extrusionOk="0">
                <a:moveTo>
                  <a:pt x="1625" y="3430"/>
                </a:moveTo>
                <a:lnTo>
                  <a:pt x="1625" y="6868"/>
                </a:lnTo>
                <a:lnTo>
                  <a:pt x="3249" y="6868"/>
                </a:lnTo>
                <a:lnTo>
                  <a:pt x="3249" y="3430"/>
                </a:lnTo>
                <a:close/>
                <a:moveTo>
                  <a:pt x="17857" y="3430"/>
                </a:moveTo>
                <a:lnTo>
                  <a:pt x="17857" y="6868"/>
                </a:lnTo>
                <a:lnTo>
                  <a:pt x="19481" y="6868"/>
                </a:lnTo>
                <a:lnTo>
                  <a:pt x="19481" y="3430"/>
                </a:lnTo>
                <a:close/>
                <a:moveTo>
                  <a:pt x="3249" y="6868"/>
                </a:moveTo>
                <a:lnTo>
                  <a:pt x="3249" y="10307"/>
                </a:lnTo>
                <a:lnTo>
                  <a:pt x="4873" y="10307"/>
                </a:lnTo>
                <a:lnTo>
                  <a:pt x="4873" y="6868"/>
                </a:lnTo>
                <a:close/>
                <a:moveTo>
                  <a:pt x="16233" y="6868"/>
                </a:moveTo>
                <a:lnTo>
                  <a:pt x="16233" y="10307"/>
                </a:lnTo>
                <a:lnTo>
                  <a:pt x="17857" y="10307"/>
                </a:lnTo>
                <a:lnTo>
                  <a:pt x="17857" y="6868"/>
                </a:lnTo>
                <a:close/>
                <a:moveTo>
                  <a:pt x="4873" y="10307"/>
                </a:moveTo>
                <a:lnTo>
                  <a:pt x="4873" y="13746"/>
                </a:lnTo>
                <a:lnTo>
                  <a:pt x="6493" y="13746"/>
                </a:lnTo>
                <a:lnTo>
                  <a:pt x="6493" y="10307"/>
                </a:lnTo>
                <a:close/>
                <a:moveTo>
                  <a:pt x="14609" y="10307"/>
                </a:moveTo>
                <a:lnTo>
                  <a:pt x="14609" y="13746"/>
                </a:lnTo>
                <a:lnTo>
                  <a:pt x="16233" y="13746"/>
                </a:lnTo>
                <a:lnTo>
                  <a:pt x="16233" y="10307"/>
                </a:lnTo>
                <a:close/>
                <a:moveTo>
                  <a:pt x="6493" y="13746"/>
                </a:moveTo>
                <a:lnTo>
                  <a:pt x="6493" y="17184"/>
                </a:lnTo>
                <a:lnTo>
                  <a:pt x="8117" y="17184"/>
                </a:lnTo>
                <a:lnTo>
                  <a:pt x="8117" y="13746"/>
                </a:lnTo>
                <a:close/>
                <a:moveTo>
                  <a:pt x="12989" y="13746"/>
                </a:moveTo>
                <a:lnTo>
                  <a:pt x="12989" y="17184"/>
                </a:lnTo>
                <a:lnTo>
                  <a:pt x="14609" y="17184"/>
                </a:lnTo>
                <a:lnTo>
                  <a:pt x="14609" y="13746"/>
                </a:lnTo>
                <a:close/>
                <a:moveTo>
                  <a:pt x="6493" y="27490"/>
                </a:moveTo>
                <a:lnTo>
                  <a:pt x="6493" y="30929"/>
                </a:lnTo>
                <a:lnTo>
                  <a:pt x="8117" y="30929"/>
                </a:lnTo>
                <a:lnTo>
                  <a:pt x="8117" y="27490"/>
                </a:lnTo>
                <a:close/>
                <a:moveTo>
                  <a:pt x="12989" y="27490"/>
                </a:moveTo>
                <a:lnTo>
                  <a:pt x="12989" y="30929"/>
                </a:lnTo>
                <a:lnTo>
                  <a:pt x="14609" y="30929"/>
                </a:lnTo>
                <a:lnTo>
                  <a:pt x="14609" y="27490"/>
                </a:lnTo>
                <a:close/>
                <a:moveTo>
                  <a:pt x="4873" y="30929"/>
                </a:moveTo>
                <a:lnTo>
                  <a:pt x="4873" y="34368"/>
                </a:lnTo>
                <a:lnTo>
                  <a:pt x="6493" y="34368"/>
                </a:lnTo>
                <a:lnTo>
                  <a:pt x="6493" y="30929"/>
                </a:lnTo>
                <a:close/>
                <a:moveTo>
                  <a:pt x="14609" y="30929"/>
                </a:moveTo>
                <a:lnTo>
                  <a:pt x="14609" y="34368"/>
                </a:lnTo>
                <a:lnTo>
                  <a:pt x="16233" y="34368"/>
                </a:lnTo>
                <a:lnTo>
                  <a:pt x="16233" y="30929"/>
                </a:lnTo>
                <a:close/>
                <a:moveTo>
                  <a:pt x="3249" y="34368"/>
                </a:moveTo>
                <a:lnTo>
                  <a:pt x="3249" y="37796"/>
                </a:lnTo>
                <a:lnTo>
                  <a:pt x="4873" y="37796"/>
                </a:lnTo>
                <a:lnTo>
                  <a:pt x="4873" y="34368"/>
                </a:lnTo>
                <a:close/>
                <a:moveTo>
                  <a:pt x="16233" y="34368"/>
                </a:moveTo>
                <a:lnTo>
                  <a:pt x="16233" y="37796"/>
                </a:lnTo>
                <a:lnTo>
                  <a:pt x="17857" y="37796"/>
                </a:lnTo>
                <a:lnTo>
                  <a:pt x="17857" y="34368"/>
                </a:lnTo>
                <a:close/>
                <a:moveTo>
                  <a:pt x="1625" y="37796"/>
                </a:moveTo>
                <a:lnTo>
                  <a:pt x="1625" y="41235"/>
                </a:lnTo>
                <a:lnTo>
                  <a:pt x="3249" y="41235"/>
                </a:lnTo>
                <a:lnTo>
                  <a:pt x="3249" y="37796"/>
                </a:lnTo>
                <a:close/>
                <a:moveTo>
                  <a:pt x="17857" y="37796"/>
                </a:moveTo>
                <a:lnTo>
                  <a:pt x="17857" y="41235"/>
                </a:lnTo>
                <a:lnTo>
                  <a:pt x="19481" y="41235"/>
                </a:lnTo>
                <a:lnTo>
                  <a:pt x="19481" y="37796"/>
                </a:lnTo>
                <a:close/>
                <a:moveTo>
                  <a:pt x="9741" y="1"/>
                </a:moveTo>
                <a:lnTo>
                  <a:pt x="9741" y="3430"/>
                </a:lnTo>
                <a:lnTo>
                  <a:pt x="9741" y="6868"/>
                </a:lnTo>
                <a:lnTo>
                  <a:pt x="9741" y="10307"/>
                </a:lnTo>
                <a:lnTo>
                  <a:pt x="9741" y="13746"/>
                </a:lnTo>
                <a:lnTo>
                  <a:pt x="9741" y="17184"/>
                </a:lnTo>
                <a:lnTo>
                  <a:pt x="8117" y="17184"/>
                </a:lnTo>
                <a:lnTo>
                  <a:pt x="8117" y="20613"/>
                </a:lnTo>
                <a:lnTo>
                  <a:pt x="1" y="20613"/>
                </a:lnTo>
                <a:lnTo>
                  <a:pt x="1" y="24052"/>
                </a:lnTo>
                <a:lnTo>
                  <a:pt x="8117" y="24052"/>
                </a:lnTo>
                <a:lnTo>
                  <a:pt x="8117" y="27490"/>
                </a:lnTo>
                <a:lnTo>
                  <a:pt x="9741" y="27490"/>
                </a:lnTo>
                <a:lnTo>
                  <a:pt x="9741" y="30929"/>
                </a:lnTo>
                <a:lnTo>
                  <a:pt x="9741" y="34368"/>
                </a:lnTo>
                <a:lnTo>
                  <a:pt x="9741" y="37796"/>
                </a:lnTo>
                <a:lnTo>
                  <a:pt x="9741" y="41235"/>
                </a:lnTo>
                <a:lnTo>
                  <a:pt x="9741" y="44674"/>
                </a:lnTo>
                <a:lnTo>
                  <a:pt x="11365" y="44674"/>
                </a:lnTo>
                <a:lnTo>
                  <a:pt x="11365" y="41235"/>
                </a:lnTo>
                <a:lnTo>
                  <a:pt x="11365" y="37796"/>
                </a:lnTo>
                <a:lnTo>
                  <a:pt x="11365" y="34368"/>
                </a:lnTo>
                <a:lnTo>
                  <a:pt x="11365" y="30929"/>
                </a:lnTo>
                <a:lnTo>
                  <a:pt x="11365" y="27490"/>
                </a:lnTo>
                <a:lnTo>
                  <a:pt x="12989" y="27490"/>
                </a:lnTo>
                <a:lnTo>
                  <a:pt x="12989" y="24052"/>
                </a:lnTo>
                <a:lnTo>
                  <a:pt x="21106" y="24052"/>
                </a:lnTo>
                <a:lnTo>
                  <a:pt x="21106" y="20613"/>
                </a:lnTo>
                <a:lnTo>
                  <a:pt x="12989" y="20613"/>
                </a:lnTo>
                <a:lnTo>
                  <a:pt x="12989" y="17184"/>
                </a:lnTo>
                <a:lnTo>
                  <a:pt x="11365" y="17184"/>
                </a:lnTo>
                <a:lnTo>
                  <a:pt x="11365" y="13746"/>
                </a:lnTo>
                <a:lnTo>
                  <a:pt x="11365" y="10307"/>
                </a:lnTo>
                <a:lnTo>
                  <a:pt x="11365" y="6868"/>
                </a:lnTo>
                <a:lnTo>
                  <a:pt x="11365" y="3430"/>
                </a:lnTo>
                <a:lnTo>
                  <a:pt x="11365" y="1"/>
                </a:lnTo>
                <a:close/>
              </a:path>
            </a:pathLst>
          </a:custGeom>
          <a:solidFill>
            <a:srgbClr val="FCEA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069" y="1684759"/>
            <a:ext cx="17654247" cy="7232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8407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5" name="Google Shape;1815;p25"/>
          <p:cNvPicPr preferRelativeResize="0"/>
          <p:nvPr/>
        </p:nvPicPr>
        <p:blipFill>
          <a:blip r:embed="rId3">
            <a:alphaModFix amt="54000"/>
          </a:blip>
          <a:stretch>
            <a:fillRect/>
          </a:stretch>
        </p:blipFill>
        <p:spPr>
          <a:xfrm>
            <a:off x="0" y="-602746"/>
            <a:ext cx="18288000" cy="11492492"/>
          </a:xfrm>
          <a:prstGeom prst="rect">
            <a:avLst/>
          </a:prstGeom>
          <a:noFill/>
          <a:ln>
            <a:noFill/>
          </a:ln>
        </p:spPr>
      </p:pic>
      <p:sp>
        <p:nvSpPr>
          <p:cNvPr id="1816" name="Google Shape;1816;p25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22</a:t>
            </a:fld>
            <a:endParaRPr/>
          </a:p>
        </p:txBody>
      </p:sp>
      <p:grpSp>
        <p:nvGrpSpPr>
          <p:cNvPr id="1817" name="Google Shape;1817;p25"/>
          <p:cNvGrpSpPr/>
          <p:nvPr/>
        </p:nvGrpSpPr>
        <p:grpSpPr>
          <a:xfrm>
            <a:off x="-2635772" y="3"/>
            <a:ext cx="12522734" cy="3128627"/>
            <a:chOff x="3575250" y="684475"/>
            <a:chExt cx="894775" cy="223550"/>
          </a:xfrm>
        </p:grpSpPr>
        <p:sp>
          <p:nvSpPr>
            <p:cNvPr id="1818" name="Google Shape;1818;p25"/>
            <p:cNvSpPr/>
            <p:nvPr/>
          </p:nvSpPr>
          <p:spPr>
            <a:xfrm>
              <a:off x="3575250" y="684475"/>
              <a:ext cx="111450" cy="111450"/>
            </a:xfrm>
            <a:custGeom>
              <a:avLst/>
              <a:gdLst/>
              <a:ahLst/>
              <a:cxnLst/>
              <a:rect l="l" t="t" r="r" b="b"/>
              <a:pathLst>
                <a:path w="4458" h="4458" extrusionOk="0">
                  <a:moveTo>
                    <a:pt x="0" y="0"/>
                  </a:moveTo>
                  <a:lnTo>
                    <a:pt x="0" y="4457"/>
                  </a:lnTo>
                  <a:lnTo>
                    <a:pt x="4457" y="4457"/>
                  </a:lnTo>
                  <a:lnTo>
                    <a:pt x="4457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1819;p25"/>
            <p:cNvSpPr/>
            <p:nvPr/>
          </p:nvSpPr>
          <p:spPr>
            <a:xfrm>
              <a:off x="3686675" y="795900"/>
              <a:ext cx="112125" cy="112125"/>
            </a:xfrm>
            <a:custGeom>
              <a:avLst/>
              <a:gdLst/>
              <a:ahLst/>
              <a:cxnLst/>
              <a:rect l="l" t="t" r="r" b="b"/>
              <a:pathLst>
                <a:path w="4485" h="4485" extrusionOk="0">
                  <a:moveTo>
                    <a:pt x="0" y="0"/>
                  </a:moveTo>
                  <a:lnTo>
                    <a:pt x="0" y="4484"/>
                  </a:lnTo>
                  <a:lnTo>
                    <a:pt x="4484" y="4484"/>
                  </a:lnTo>
                  <a:lnTo>
                    <a:pt x="4484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1820;p25"/>
            <p:cNvSpPr/>
            <p:nvPr/>
          </p:nvSpPr>
          <p:spPr>
            <a:xfrm>
              <a:off x="3798775" y="684475"/>
              <a:ext cx="112125" cy="111450"/>
            </a:xfrm>
            <a:custGeom>
              <a:avLst/>
              <a:gdLst/>
              <a:ahLst/>
              <a:cxnLst/>
              <a:rect l="l" t="t" r="r" b="b"/>
              <a:pathLst>
                <a:path w="4485" h="4458" extrusionOk="0">
                  <a:moveTo>
                    <a:pt x="0" y="0"/>
                  </a:moveTo>
                  <a:lnTo>
                    <a:pt x="0" y="4457"/>
                  </a:lnTo>
                  <a:lnTo>
                    <a:pt x="4484" y="4457"/>
                  </a:lnTo>
                  <a:lnTo>
                    <a:pt x="4484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25"/>
            <p:cNvSpPr/>
            <p:nvPr/>
          </p:nvSpPr>
          <p:spPr>
            <a:xfrm>
              <a:off x="3910875" y="795900"/>
              <a:ext cx="111425" cy="112125"/>
            </a:xfrm>
            <a:custGeom>
              <a:avLst/>
              <a:gdLst/>
              <a:ahLst/>
              <a:cxnLst/>
              <a:rect l="l" t="t" r="r" b="b"/>
              <a:pathLst>
                <a:path w="4457" h="4485" extrusionOk="0">
                  <a:moveTo>
                    <a:pt x="0" y="0"/>
                  </a:moveTo>
                  <a:lnTo>
                    <a:pt x="0" y="4484"/>
                  </a:lnTo>
                  <a:lnTo>
                    <a:pt x="4457" y="4484"/>
                  </a:lnTo>
                  <a:lnTo>
                    <a:pt x="4457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25"/>
            <p:cNvSpPr/>
            <p:nvPr/>
          </p:nvSpPr>
          <p:spPr>
            <a:xfrm>
              <a:off x="4022275" y="684475"/>
              <a:ext cx="112125" cy="111450"/>
            </a:xfrm>
            <a:custGeom>
              <a:avLst/>
              <a:gdLst/>
              <a:ahLst/>
              <a:cxnLst/>
              <a:rect l="l" t="t" r="r" b="b"/>
              <a:pathLst>
                <a:path w="4485" h="4458" extrusionOk="0">
                  <a:moveTo>
                    <a:pt x="1" y="0"/>
                  </a:moveTo>
                  <a:lnTo>
                    <a:pt x="1" y="4457"/>
                  </a:lnTo>
                  <a:lnTo>
                    <a:pt x="4485" y="4457"/>
                  </a:lnTo>
                  <a:lnTo>
                    <a:pt x="4485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25"/>
            <p:cNvSpPr/>
            <p:nvPr/>
          </p:nvSpPr>
          <p:spPr>
            <a:xfrm>
              <a:off x="4134375" y="795900"/>
              <a:ext cx="112125" cy="112125"/>
            </a:xfrm>
            <a:custGeom>
              <a:avLst/>
              <a:gdLst/>
              <a:ahLst/>
              <a:cxnLst/>
              <a:rect l="l" t="t" r="r" b="b"/>
              <a:pathLst>
                <a:path w="4485" h="4485" extrusionOk="0">
                  <a:moveTo>
                    <a:pt x="1" y="0"/>
                  </a:moveTo>
                  <a:lnTo>
                    <a:pt x="1" y="4484"/>
                  </a:lnTo>
                  <a:lnTo>
                    <a:pt x="4485" y="4484"/>
                  </a:lnTo>
                  <a:lnTo>
                    <a:pt x="4485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25"/>
            <p:cNvSpPr/>
            <p:nvPr/>
          </p:nvSpPr>
          <p:spPr>
            <a:xfrm>
              <a:off x="4246475" y="684475"/>
              <a:ext cx="112125" cy="111450"/>
            </a:xfrm>
            <a:custGeom>
              <a:avLst/>
              <a:gdLst/>
              <a:ahLst/>
              <a:cxnLst/>
              <a:rect l="l" t="t" r="r" b="b"/>
              <a:pathLst>
                <a:path w="4485" h="4458" extrusionOk="0">
                  <a:moveTo>
                    <a:pt x="1" y="0"/>
                  </a:moveTo>
                  <a:lnTo>
                    <a:pt x="1" y="4457"/>
                  </a:lnTo>
                  <a:lnTo>
                    <a:pt x="4485" y="4457"/>
                  </a:lnTo>
                  <a:lnTo>
                    <a:pt x="4485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25"/>
            <p:cNvSpPr/>
            <p:nvPr/>
          </p:nvSpPr>
          <p:spPr>
            <a:xfrm>
              <a:off x="4358575" y="795900"/>
              <a:ext cx="111450" cy="112125"/>
            </a:xfrm>
            <a:custGeom>
              <a:avLst/>
              <a:gdLst/>
              <a:ahLst/>
              <a:cxnLst/>
              <a:rect l="l" t="t" r="r" b="b"/>
              <a:pathLst>
                <a:path w="4458" h="4485" extrusionOk="0">
                  <a:moveTo>
                    <a:pt x="1" y="0"/>
                  </a:moveTo>
                  <a:lnTo>
                    <a:pt x="1" y="4484"/>
                  </a:lnTo>
                  <a:lnTo>
                    <a:pt x="4457" y="4484"/>
                  </a:lnTo>
                  <a:lnTo>
                    <a:pt x="4457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26" name="Google Shape;1826;p25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22</a:t>
            </a:fld>
            <a:endParaRPr/>
          </a:p>
        </p:txBody>
      </p:sp>
      <p:sp>
        <p:nvSpPr>
          <p:cNvPr id="2584" name="Google Shape;2584;p25"/>
          <p:cNvSpPr/>
          <p:nvPr/>
        </p:nvSpPr>
        <p:spPr>
          <a:xfrm>
            <a:off x="6587676" y="4847500"/>
            <a:ext cx="3756472" cy="3676689"/>
          </a:xfrm>
          <a:custGeom>
            <a:avLst/>
            <a:gdLst/>
            <a:ahLst/>
            <a:cxnLst/>
            <a:rect l="l" t="t" r="r" b="b"/>
            <a:pathLst>
              <a:path w="17882" h="17502" extrusionOk="0">
                <a:moveTo>
                  <a:pt x="17855" y="0"/>
                </a:moveTo>
                <a:lnTo>
                  <a:pt x="7202" y="163"/>
                </a:lnTo>
                <a:lnTo>
                  <a:pt x="7229" y="598"/>
                </a:lnTo>
                <a:lnTo>
                  <a:pt x="7229" y="1223"/>
                </a:lnTo>
                <a:lnTo>
                  <a:pt x="7120" y="1848"/>
                </a:lnTo>
                <a:lnTo>
                  <a:pt x="6985" y="2419"/>
                </a:lnTo>
                <a:lnTo>
                  <a:pt x="6794" y="3017"/>
                </a:lnTo>
                <a:lnTo>
                  <a:pt x="6523" y="3560"/>
                </a:lnTo>
                <a:lnTo>
                  <a:pt x="6224" y="4077"/>
                </a:lnTo>
                <a:lnTo>
                  <a:pt x="5870" y="4539"/>
                </a:lnTo>
                <a:lnTo>
                  <a:pt x="5490" y="5001"/>
                </a:lnTo>
                <a:lnTo>
                  <a:pt x="5055" y="5408"/>
                </a:lnTo>
                <a:lnTo>
                  <a:pt x="4593" y="5762"/>
                </a:lnTo>
                <a:lnTo>
                  <a:pt x="4077" y="6088"/>
                </a:lnTo>
                <a:lnTo>
                  <a:pt x="3533" y="6359"/>
                </a:lnTo>
                <a:lnTo>
                  <a:pt x="2963" y="6577"/>
                </a:lnTo>
                <a:lnTo>
                  <a:pt x="2392" y="6740"/>
                </a:lnTo>
                <a:lnTo>
                  <a:pt x="1767" y="6821"/>
                </a:lnTo>
                <a:lnTo>
                  <a:pt x="1142" y="6876"/>
                </a:lnTo>
                <a:lnTo>
                  <a:pt x="571" y="6849"/>
                </a:lnTo>
                <a:lnTo>
                  <a:pt x="0" y="6767"/>
                </a:lnTo>
                <a:lnTo>
                  <a:pt x="0" y="6767"/>
                </a:lnTo>
                <a:lnTo>
                  <a:pt x="163" y="17501"/>
                </a:lnTo>
                <a:lnTo>
                  <a:pt x="1305" y="17501"/>
                </a:lnTo>
                <a:lnTo>
                  <a:pt x="2147" y="17474"/>
                </a:lnTo>
                <a:lnTo>
                  <a:pt x="3017" y="17393"/>
                </a:lnTo>
                <a:lnTo>
                  <a:pt x="3859" y="17284"/>
                </a:lnTo>
                <a:lnTo>
                  <a:pt x="4675" y="17121"/>
                </a:lnTo>
                <a:lnTo>
                  <a:pt x="5490" y="16931"/>
                </a:lnTo>
                <a:lnTo>
                  <a:pt x="6278" y="16686"/>
                </a:lnTo>
                <a:lnTo>
                  <a:pt x="7066" y="16414"/>
                </a:lnTo>
                <a:lnTo>
                  <a:pt x="7827" y="16088"/>
                </a:lnTo>
                <a:lnTo>
                  <a:pt x="8561" y="15735"/>
                </a:lnTo>
                <a:lnTo>
                  <a:pt x="9294" y="15354"/>
                </a:lnTo>
                <a:lnTo>
                  <a:pt x="10001" y="14947"/>
                </a:lnTo>
                <a:lnTo>
                  <a:pt x="10653" y="14512"/>
                </a:lnTo>
                <a:lnTo>
                  <a:pt x="11305" y="14023"/>
                </a:lnTo>
                <a:lnTo>
                  <a:pt x="11958" y="13507"/>
                </a:lnTo>
                <a:lnTo>
                  <a:pt x="12555" y="12963"/>
                </a:lnTo>
                <a:lnTo>
                  <a:pt x="13126" y="12420"/>
                </a:lnTo>
                <a:lnTo>
                  <a:pt x="13670" y="11822"/>
                </a:lnTo>
                <a:lnTo>
                  <a:pt x="14186" y="11197"/>
                </a:lnTo>
                <a:lnTo>
                  <a:pt x="14675" y="10544"/>
                </a:lnTo>
                <a:lnTo>
                  <a:pt x="15137" y="9892"/>
                </a:lnTo>
                <a:lnTo>
                  <a:pt x="15572" y="9186"/>
                </a:lnTo>
                <a:lnTo>
                  <a:pt x="15980" y="8479"/>
                </a:lnTo>
                <a:lnTo>
                  <a:pt x="16333" y="7745"/>
                </a:lnTo>
                <a:lnTo>
                  <a:pt x="16659" y="7012"/>
                </a:lnTo>
                <a:lnTo>
                  <a:pt x="16958" y="6224"/>
                </a:lnTo>
                <a:lnTo>
                  <a:pt x="17202" y="5435"/>
                </a:lnTo>
                <a:lnTo>
                  <a:pt x="17420" y="4647"/>
                </a:lnTo>
                <a:lnTo>
                  <a:pt x="17583" y="3832"/>
                </a:lnTo>
                <a:lnTo>
                  <a:pt x="17719" y="2990"/>
                </a:lnTo>
                <a:lnTo>
                  <a:pt x="17827" y="2147"/>
                </a:lnTo>
                <a:lnTo>
                  <a:pt x="17882" y="1305"/>
                </a:lnTo>
                <a:lnTo>
                  <a:pt x="17882" y="435"/>
                </a:lnTo>
                <a:lnTo>
                  <a:pt x="17855" y="0"/>
                </a:lnTo>
                <a:close/>
              </a:path>
            </a:pathLst>
          </a:custGeom>
          <a:solidFill>
            <a:srgbClr val="04EF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21" name="Google Shape;2621;p25"/>
          <p:cNvGrpSpPr/>
          <p:nvPr/>
        </p:nvGrpSpPr>
        <p:grpSpPr>
          <a:xfrm>
            <a:off x="17228959" y="443397"/>
            <a:ext cx="529319" cy="528125"/>
            <a:chOff x="4178550" y="1666175"/>
            <a:chExt cx="587675" cy="586350"/>
          </a:xfrm>
        </p:grpSpPr>
        <p:sp>
          <p:nvSpPr>
            <p:cNvPr id="2622" name="Google Shape;2622;p25"/>
            <p:cNvSpPr/>
            <p:nvPr/>
          </p:nvSpPr>
          <p:spPr>
            <a:xfrm>
              <a:off x="4346350" y="2112550"/>
              <a:ext cx="97850" cy="136575"/>
            </a:xfrm>
            <a:custGeom>
              <a:avLst/>
              <a:gdLst/>
              <a:ahLst/>
              <a:cxnLst/>
              <a:rect l="l" t="t" r="r" b="b"/>
              <a:pathLst>
                <a:path w="3914" h="5463" extrusionOk="0">
                  <a:moveTo>
                    <a:pt x="2392" y="0"/>
                  </a:moveTo>
                  <a:lnTo>
                    <a:pt x="2310" y="27"/>
                  </a:lnTo>
                  <a:lnTo>
                    <a:pt x="2256" y="54"/>
                  </a:lnTo>
                  <a:lnTo>
                    <a:pt x="2175" y="136"/>
                  </a:lnTo>
                  <a:lnTo>
                    <a:pt x="2066" y="299"/>
                  </a:lnTo>
                  <a:lnTo>
                    <a:pt x="109" y="3995"/>
                  </a:lnTo>
                  <a:lnTo>
                    <a:pt x="1" y="4212"/>
                  </a:lnTo>
                  <a:lnTo>
                    <a:pt x="1" y="4294"/>
                  </a:lnTo>
                  <a:lnTo>
                    <a:pt x="1" y="4375"/>
                  </a:lnTo>
                  <a:lnTo>
                    <a:pt x="28" y="4457"/>
                  </a:lnTo>
                  <a:lnTo>
                    <a:pt x="82" y="4511"/>
                  </a:lnTo>
                  <a:lnTo>
                    <a:pt x="191" y="4593"/>
                  </a:lnTo>
                  <a:lnTo>
                    <a:pt x="299" y="4647"/>
                  </a:lnTo>
                  <a:lnTo>
                    <a:pt x="924" y="4892"/>
                  </a:lnTo>
                  <a:lnTo>
                    <a:pt x="1550" y="5109"/>
                  </a:lnTo>
                  <a:lnTo>
                    <a:pt x="2175" y="5272"/>
                  </a:lnTo>
                  <a:lnTo>
                    <a:pt x="2827" y="5435"/>
                  </a:lnTo>
                  <a:lnTo>
                    <a:pt x="3044" y="5462"/>
                  </a:lnTo>
                  <a:lnTo>
                    <a:pt x="3126" y="5462"/>
                  </a:lnTo>
                  <a:lnTo>
                    <a:pt x="3207" y="5435"/>
                  </a:lnTo>
                  <a:lnTo>
                    <a:pt x="3262" y="5381"/>
                  </a:lnTo>
                  <a:lnTo>
                    <a:pt x="3316" y="5299"/>
                  </a:lnTo>
                  <a:lnTo>
                    <a:pt x="3343" y="5218"/>
                  </a:lnTo>
                  <a:lnTo>
                    <a:pt x="3370" y="5082"/>
                  </a:lnTo>
                  <a:lnTo>
                    <a:pt x="3914" y="815"/>
                  </a:lnTo>
                  <a:lnTo>
                    <a:pt x="3914" y="625"/>
                  </a:lnTo>
                  <a:lnTo>
                    <a:pt x="3887" y="571"/>
                  </a:lnTo>
                  <a:lnTo>
                    <a:pt x="3859" y="489"/>
                  </a:lnTo>
                  <a:lnTo>
                    <a:pt x="3805" y="462"/>
                  </a:lnTo>
                  <a:lnTo>
                    <a:pt x="3751" y="408"/>
                  </a:lnTo>
                  <a:lnTo>
                    <a:pt x="3560" y="353"/>
                  </a:lnTo>
                  <a:lnTo>
                    <a:pt x="3126" y="218"/>
                  </a:lnTo>
                  <a:lnTo>
                    <a:pt x="2691" y="54"/>
                  </a:lnTo>
                  <a:lnTo>
                    <a:pt x="2582" y="27"/>
                  </a:lnTo>
                  <a:lnTo>
                    <a:pt x="2473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2623;p25"/>
            <p:cNvSpPr/>
            <p:nvPr/>
          </p:nvSpPr>
          <p:spPr>
            <a:xfrm>
              <a:off x="4178550" y="1960350"/>
              <a:ext cx="131150" cy="86325"/>
            </a:xfrm>
            <a:custGeom>
              <a:avLst/>
              <a:gdLst/>
              <a:ahLst/>
              <a:cxnLst/>
              <a:rect l="l" t="t" r="r" b="b"/>
              <a:pathLst>
                <a:path w="5246" h="3453" extrusionOk="0">
                  <a:moveTo>
                    <a:pt x="190" y="1"/>
                  </a:moveTo>
                  <a:lnTo>
                    <a:pt x="136" y="55"/>
                  </a:lnTo>
                  <a:lnTo>
                    <a:pt x="82" y="82"/>
                  </a:lnTo>
                  <a:lnTo>
                    <a:pt x="27" y="137"/>
                  </a:lnTo>
                  <a:lnTo>
                    <a:pt x="27" y="218"/>
                  </a:lnTo>
                  <a:lnTo>
                    <a:pt x="0" y="381"/>
                  </a:lnTo>
                  <a:lnTo>
                    <a:pt x="55" y="979"/>
                  </a:lnTo>
                  <a:lnTo>
                    <a:pt x="109" y="1495"/>
                  </a:lnTo>
                  <a:lnTo>
                    <a:pt x="190" y="1985"/>
                  </a:lnTo>
                  <a:lnTo>
                    <a:pt x="408" y="2990"/>
                  </a:lnTo>
                  <a:lnTo>
                    <a:pt x="435" y="3153"/>
                  </a:lnTo>
                  <a:lnTo>
                    <a:pt x="489" y="3262"/>
                  </a:lnTo>
                  <a:lnTo>
                    <a:pt x="544" y="3343"/>
                  </a:lnTo>
                  <a:lnTo>
                    <a:pt x="625" y="3398"/>
                  </a:lnTo>
                  <a:lnTo>
                    <a:pt x="707" y="3425"/>
                  </a:lnTo>
                  <a:lnTo>
                    <a:pt x="815" y="3452"/>
                  </a:lnTo>
                  <a:lnTo>
                    <a:pt x="951" y="3425"/>
                  </a:lnTo>
                  <a:lnTo>
                    <a:pt x="1087" y="3371"/>
                  </a:lnTo>
                  <a:lnTo>
                    <a:pt x="2636" y="2800"/>
                  </a:lnTo>
                  <a:lnTo>
                    <a:pt x="4185" y="2256"/>
                  </a:lnTo>
                  <a:lnTo>
                    <a:pt x="4566" y="2120"/>
                  </a:lnTo>
                  <a:lnTo>
                    <a:pt x="4865" y="1985"/>
                  </a:lnTo>
                  <a:lnTo>
                    <a:pt x="5055" y="1876"/>
                  </a:lnTo>
                  <a:lnTo>
                    <a:pt x="5136" y="1794"/>
                  </a:lnTo>
                  <a:lnTo>
                    <a:pt x="5191" y="1740"/>
                  </a:lnTo>
                  <a:lnTo>
                    <a:pt x="5218" y="1659"/>
                  </a:lnTo>
                  <a:lnTo>
                    <a:pt x="5245" y="1550"/>
                  </a:lnTo>
                  <a:lnTo>
                    <a:pt x="5245" y="1332"/>
                  </a:lnTo>
                  <a:lnTo>
                    <a:pt x="5218" y="1006"/>
                  </a:lnTo>
                  <a:lnTo>
                    <a:pt x="5164" y="599"/>
                  </a:lnTo>
                  <a:lnTo>
                    <a:pt x="5109" y="381"/>
                  </a:lnTo>
                  <a:lnTo>
                    <a:pt x="5055" y="300"/>
                  </a:lnTo>
                  <a:lnTo>
                    <a:pt x="5000" y="218"/>
                  </a:lnTo>
                  <a:lnTo>
                    <a:pt x="4919" y="191"/>
                  </a:lnTo>
                  <a:lnTo>
                    <a:pt x="4837" y="137"/>
                  </a:lnTo>
                  <a:lnTo>
                    <a:pt x="4620" y="110"/>
                  </a:lnTo>
                  <a:lnTo>
                    <a:pt x="381" y="1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25"/>
            <p:cNvSpPr/>
            <p:nvPr/>
          </p:nvSpPr>
          <p:spPr>
            <a:xfrm>
              <a:off x="4635775" y="1924350"/>
              <a:ext cx="130450" cy="86300"/>
            </a:xfrm>
            <a:custGeom>
              <a:avLst/>
              <a:gdLst/>
              <a:ahLst/>
              <a:cxnLst/>
              <a:rect l="l" t="t" r="r" b="b"/>
              <a:pathLst>
                <a:path w="5218" h="3452" extrusionOk="0">
                  <a:moveTo>
                    <a:pt x="4674" y="1"/>
                  </a:moveTo>
                  <a:lnTo>
                    <a:pt x="4375" y="28"/>
                  </a:lnTo>
                  <a:lnTo>
                    <a:pt x="4022" y="82"/>
                  </a:lnTo>
                  <a:lnTo>
                    <a:pt x="1196" y="544"/>
                  </a:lnTo>
                  <a:lnTo>
                    <a:pt x="788" y="598"/>
                  </a:lnTo>
                  <a:lnTo>
                    <a:pt x="489" y="680"/>
                  </a:lnTo>
                  <a:lnTo>
                    <a:pt x="272" y="761"/>
                  </a:lnTo>
                  <a:lnTo>
                    <a:pt x="190" y="816"/>
                  </a:lnTo>
                  <a:lnTo>
                    <a:pt x="136" y="870"/>
                  </a:lnTo>
                  <a:lnTo>
                    <a:pt x="82" y="952"/>
                  </a:lnTo>
                  <a:lnTo>
                    <a:pt x="55" y="1033"/>
                  </a:lnTo>
                  <a:lnTo>
                    <a:pt x="0" y="1278"/>
                  </a:lnTo>
                  <a:lnTo>
                    <a:pt x="0" y="1577"/>
                  </a:lnTo>
                  <a:lnTo>
                    <a:pt x="0" y="2011"/>
                  </a:lnTo>
                  <a:lnTo>
                    <a:pt x="27" y="2229"/>
                  </a:lnTo>
                  <a:lnTo>
                    <a:pt x="55" y="2310"/>
                  </a:lnTo>
                  <a:lnTo>
                    <a:pt x="109" y="2392"/>
                  </a:lnTo>
                  <a:lnTo>
                    <a:pt x="163" y="2446"/>
                  </a:lnTo>
                  <a:lnTo>
                    <a:pt x="245" y="2473"/>
                  </a:lnTo>
                  <a:lnTo>
                    <a:pt x="435" y="2555"/>
                  </a:lnTo>
                  <a:lnTo>
                    <a:pt x="2473" y="2990"/>
                  </a:lnTo>
                  <a:lnTo>
                    <a:pt x="4511" y="3425"/>
                  </a:lnTo>
                  <a:lnTo>
                    <a:pt x="4647" y="3452"/>
                  </a:lnTo>
                  <a:lnTo>
                    <a:pt x="4756" y="3452"/>
                  </a:lnTo>
                  <a:lnTo>
                    <a:pt x="4865" y="3425"/>
                  </a:lnTo>
                  <a:lnTo>
                    <a:pt x="4919" y="3397"/>
                  </a:lnTo>
                  <a:lnTo>
                    <a:pt x="5001" y="3343"/>
                  </a:lnTo>
                  <a:lnTo>
                    <a:pt x="5028" y="3262"/>
                  </a:lnTo>
                  <a:lnTo>
                    <a:pt x="5082" y="3153"/>
                  </a:lnTo>
                  <a:lnTo>
                    <a:pt x="5082" y="3017"/>
                  </a:lnTo>
                  <a:lnTo>
                    <a:pt x="5218" y="1060"/>
                  </a:lnTo>
                  <a:lnTo>
                    <a:pt x="5191" y="680"/>
                  </a:lnTo>
                  <a:lnTo>
                    <a:pt x="5164" y="381"/>
                  </a:lnTo>
                  <a:lnTo>
                    <a:pt x="5109" y="191"/>
                  </a:lnTo>
                  <a:lnTo>
                    <a:pt x="5055" y="109"/>
                  </a:lnTo>
                  <a:lnTo>
                    <a:pt x="5001" y="55"/>
                  </a:lnTo>
                  <a:lnTo>
                    <a:pt x="4946" y="28"/>
                  </a:lnTo>
                  <a:lnTo>
                    <a:pt x="4865" y="1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25"/>
            <p:cNvSpPr/>
            <p:nvPr/>
          </p:nvSpPr>
          <p:spPr>
            <a:xfrm>
              <a:off x="4525025" y="2102350"/>
              <a:ext cx="108050" cy="137250"/>
            </a:xfrm>
            <a:custGeom>
              <a:avLst/>
              <a:gdLst/>
              <a:ahLst/>
              <a:cxnLst/>
              <a:rect l="l" t="t" r="r" b="b"/>
              <a:pathLst>
                <a:path w="4322" h="5490" extrusionOk="0">
                  <a:moveTo>
                    <a:pt x="1224" y="0"/>
                  </a:moveTo>
                  <a:lnTo>
                    <a:pt x="979" y="82"/>
                  </a:lnTo>
                  <a:lnTo>
                    <a:pt x="653" y="218"/>
                  </a:lnTo>
                  <a:lnTo>
                    <a:pt x="272" y="435"/>
                  </a:lnTo>
                  <a:lnTo>
                    <a:pt x="137" y="544"/>
                  </a:lnTo>
                  <a:lnTo>
                    <a:pt x="55" y="626"/>
                  </a:lnTo>
                  <a:lnTo>
                    <a:pt x="1" y="761"/>
                  </a:lnTo>
                  <a:lnTo>
                    <a:pt x="28" y="924"/>
                  </a:lnTo>
                  <a:lnTo>
                    <a:pt x="1142" y="5273"/>
                  </a:lnTo>
                  <a:lnTo>
                    <a:pt x="1196" y="5354"/>
                  </a:lnTo>
                  <a:lnTo>
                    <a:pt x="1224" y="5436"/>
                  </a:lnTo>
                  <a:lnTo>
                    <a:pt x="1278" y="5490"/>
                  </a:lnTo>
                  <a:lnTo>
                    <a:pt x="1495" y="5490"/>
                  </a:lnTo>
                  <a:lnTo>
                    <a:pt x="1658" y="5436"/>
                  </a:lnTo>
                  <a:lnTo>
                    <a:pt x="2256" y="5191"/>
                  </a:lnTo>
                  <a:lnTo>
                    <a:pt x="2854" y="4946"/>
                  </a:lnTo>
                  <a:lnTo>
                    <a:pt x="3425" y="4647"/>
                  </a:lnTo>
                  <a:lnTo>
                    <a:pt x="3995" y="4349"/>
                  </a:lnTo>
                  <a:lnTo>
                    <a:pt x="4131" y="4240"/>
                  </a:lnTo>
                  <a:lnTo>
                    <a:pt x="4240" y="4158"/>
                  </a:lnTo>
                  <a:lnTo>
                    <a:pt x="4294" y="4077"/>
                  </a:lnTo>
                  <a:lnTo>
                    <a:pt x="4322" y="3968"/>
                  </a:lnTo>
                  <a:lnTo>
                    <a:pt x="4322" y="3859"/>
                  </a:lnTo>
                  <a:lnTo>
                    <a:pt x="4294" y="3778"/>
                  </a:lnTo>
                  <a:lnTo>
                    <a:pt x="4213" y="3642"/>
                  </a:lnTo>
                  <a:lnTo>
                    <a:pt x="4131" y="3533"/>
                  </a:lnTo>
                  <a:lnTo>
                    <a:pt x="3180" y="2202"/>
                  </a:lnTo>
                  <a:lnTo>
                    <a:pt x="2256" y="897"/>
                  </a:lnTo>
                  <a:lnTo>
                    <a:pt x="1984" y="517"/>
                  </a:lnTo>
                  <a:lnTo>
                    <a:pt x="1767" y="245"/>
                  </a:lnTo>
                  <a:lnTo>
                    <a:pt x="1577" y="82"/>
                  </a:lnTo>
                  <a:lnTo>
                    <a:pt x="1495" y="28"/>
                  </a:lnTo>
                  <a:lnTo>
                    <a:pt x="1414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25"/>
            <p:cNvSpPr/>
            <p:nvPr/>
          </p:nvSpPr>
          <p:spPr>
            <a:xfrm>
              <a:off x="4621500" y="1823800"/>
              <a:ext cx="136575" cy="98525"/>
            </a:xfrm>
            <a:custGeom>
              <a:avLst/>
              <a:gdLst/>
              <a:ahLst/>
              <a:cxnLst/>
              <a:rect l="l" t="t" r="r" b="b"/>
              <a:pathLst>
                <a:path w="5463" h="3941" extrusionOk="0">
                  <a:moveTo>
                    <a:pt x="4213" y="1"/>
                  </a:moveTo>
                  <a:lnTo>
                    <a:pt x="4104" y="28"/>
                  </a:lnTo>
                  <a:lnTo>
                    <a:pt x="3914" y="109"/>
                  </a:lnTo>
                  <a:lnTo>
                    <a:pt x="354" y="2202"/>
                  </a:lnTo>
                  <a:lnTo>
                    <a:pt x="136" y="2310"/>
                  </a:lnTo>
                  <a:lnTo>
                    <a:pt x="55" y="2419"/>
                  </a:lnTo>
                  <a:lnTo>
                    <a:pt x="1" y="2555"/>
                  </a:lnTo>
                  <a:lnTo>
                    <a:pt x="1" y="2691"/>
                  </a:lnTo>
                  <a:lnTo>
                    <a:pt x="1" y="2800"/>
                  </a:lnTo>
                  <a:lnTo>
                    <a:pt x="55" y="3071"/>
                  </a:lnTo>
                  <a:lnTo>
                    <a:pt x="191" y="3316"/>
                  </a:lnTo>
                  <a:lnTo>
                    <a:pt x="354" y="3533"/>
                  </a:lnTo>
                  <a:lnTo>
                    <a:pt x="544" y="3724"/>
                  </a:lnTo>
                  <a:lnTo>
                    <a:pt x="789" y="3859"/>
                  </a:lnTo>
                  <a:lnTo>
                    <a:pt x="897" y="3887"/>
                  </a:lnTo>
                  <a:lnTo>
                    <a:pt x="1033" y="3914"/>
                  </a:lnTo>
                  <a:lnTo>
                    <a:pt x="1142" y="3941"/>
                  </a:lnTo>
                  <a:lnTo>
                    <a:pt x="1278" y="3941"/>
                  </a:lnTo>
                  <a:lnTo>
                    <a:pt x="3126" y="3642"/>
                  </a:lnTo>
                  <a:lnTo>
                    <a:pt x="5001" y="3343"/>
                  </a:lnTo>
                  <a:lnTo>
                    <a:pt x="5137" y="3316"/>
                  </a:lnTo>
                  <a:lnTo>
                    <a:pt x="5273" y="3262"/>
                  </a:lnTo>
                  <a:lnTo>
                    <a:pt x="5354" y="3207"/>
                  </a:lnTo>
                  <a:lnTo>
                    <a:pt x="5408" y="3126"/>
                  </a:lnTo>
                  <a:lnTo>
                    <a:pt x="5463" y="3044"/>
                  </a:lnTo>
                  <a:lnTo>
                    <a:pt x="5463" y="2935"/>
                  </a:lnTo>
                  <a:lnTo>
                    <a:pt x="5463" y="2800"/>
                  </a:lnTo>
                  <a:lnTo>
                    <a:pt x="5436" y="2664"/>
                  </a:lnTo>
                  <a:lnTo>
                    <a:pt x="5245" y="2066"/>
                  </a:lnTo>
                  <a:lnTo>
                    <a:pt x="5028" y="1468"/>
                  </a:lnTo>
                  <a:lnTo>
                    <a:pt x="4811" y="870"/>
                  </a:lnTo>
                  <a:lnTo>
                    <a:pt x="4566" y="299"/>
                  </a:lnTo>
                  <a:lnTo>
                    <a:pt x="4512" y="191"/>
                  </a:lnTo>
                  <a:lnTo>
                    <a:pt x="4430" y="109"/>
                  </a:lnTo>
                  <a:lnTo>
                    <a:pt x="4376" y="28"/>
                  </a:lnTo>
                  <a:lnTo>
                    <a:pt x="4294" y="1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25"/>
            <p:cNvSpPr/>
            <p:nvPr/>
          </p:nvSpPr>
          <p:spPr>
            <a:xfrm>
              <a:off x="4203000" y="2026925"/>
              <a:ext cx="133875" cy="114175"/>
            </a:xfrm>
            <a:custGeom>
              <a:avLst/>
              <a:gdLst/>
              <a:ahLst/>
              <a:cxnLst/>
              <a:rect l="l" t="t" r="r" b="b"/>
              <a:pathLst>
                <a:path w="5355" h="4567" extrusionOk="0">
                  <a:moveTo>
                    <a:pt x="4430" y="1"/>
                  </a:moveTo>
                  <a:lnTo>
                    <a:pt x="4321" y="28"/>
                  </a:lnTo>
                  <a:lnTo>
                    <a:pt x="4186" y="55"/>
                  </a:lnTo>
                  <a:lnTo>
                    <a:pt x="4022" y="110"/>
                  </a:lnTo>
                  <a:lnTo>
                    <a:pt x="2229" y="762"/>
                  </a:lnTo>
                  <a:lnTo>
                    <a:pt x="435" y="1387"/>
                  </a:lnTo>
                  <a:lnTo>
                    <a:pt x="191" y="1496"/>
                  </a:lnTo>
                  <a:lnTo>
                    <a:pt x="82" y="1577"/>
                  </a:lnTo>
                  <a:lnTo>
                    <a:pt x="28" y="1659"/>
                  </a:lnTo>
                  <a:lnTo>
                    <a:pt x="0" y="1740"/>
                  </a:lnTo>
                  <a:lnTo>
                    <a:pt x="0" y="1849"/>
                  </a:lnTo>
                  <a:lnTo>
                    <a:pt x="28" y="1958"/>
                  </a:lnTo>
                  <a:lnTo>
                    <a:pt x="82" y="2121"/>
                  </a:lnTo>
                  <a:lnTo>
                    <a:pt x="354" y="2719"/>
                  </a:lnTo>
                  <a:lnTo>
                    <a:pt x="680" y="3289"/>
                  </a:lnTo>
                  <a:lnTo>
                    <a:pt x="1033" y="3833"/>
                  </a:lnTo>
                  <a:lnTo>
                    <a:pt x="1414" y="4376"/>
                  </a:lnTo>
                  <a:lnTo>
                    <a:pt x="1495" y="4485"/>
                  </a:lnTo>
                  <a:lnTo>
                    <a:pt x="1577" y="4539"/>
                  </a:lnTo>
                  <a:lnTo>
                    <a:pt x="1658" y="4566"/>
                  </a:lnTo>
                  <a:lnTo>
                    <a:pt x="1740" y="4566"/>
                  </a:lnTo>
                  <a:lnTo>
                    <a:pt x="1821" y="4539"/>
                  </a:lnTo>
                  <a:lnTo>
                    <a:pt x="1903" y="4485"/>
                  </a:lnTo>
                  <a:lnTo>
                    <a:pt x="2066" y="4376"/>
                  </a:lnTo>
                  <a:lnTo>
                    <a:pt x="5055" y="1767"/>
                  </a:lnTo>
                  <a:lnTo>
                    <a:pt x="5164" y="1659"/>
                  </a:lnTo>
                  <a:lnTo>
                    <a:pt x="5245" y="1550"/>
                  </a:lnTo>
                  <a:lnTo>
                    <a:pt x="5327" y="1414"/>
                  </a:lnTo>
                  <a:lnTo>
                    <a:pt x="5354" y="1333"/>
                  </a:lnTo>
                  <a:lnTo>
                    <a:pt x="5354" y="1224"/>
                  </a:lnTo>
                  <a:lnTo>
                    <a:pt x="5109" y="843"/>
                  </a:lnTo>
                  <a:lnTo>
                    <a:pt x="5001" y="653"/>
                  </a:lnTo>
                  <a:lnTo>
                    <a:pt x="4892" y="436"/>
                  </a:lnTo>
                  <a:lnTo>
                    <a:pt x="4811" y="273"/>
                  </a:lnTo>
                  <a:lnTo>
                    <a:pt x="4729" y="164"/>
                  </a:lnTo>
                  <a:lnTo>
                    <a:pt x="4647" y="83"/>
                  </a:lnTo>
                  <a:lnTo>
                    <a:pt x="4566" y="28"/>
                  </a:lnTo>
                  <a:lnTo>
                    <a:pt x="4430" y="1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25"/>
            <p:cNvSpPr/>
            <p:nvPr/>
          </p:nvSpPr>
          <p:spPr>
            <a:xfrm>
              <a:off x="4359950" y="1668900"/>
              <a:ext cx="93100" cy="133875"/>
            </a:xfrm>
            <a:custGeom>
              <a:avLst/>
              <a:gdLst/>
              <a:ahLst/>
              <a:cxnLst/>
              <a:rect l="l" t="t" r="r" b="b"/>
              <a:pathLst>
                <a:path w="3724" h="5355" extrusionOk="0">
                  <a:moveTo>
                    <a:pt x="3152" y="1"/>
                  </a:moveTo>
                  <a:lnTo>
                    <a:pt x="2908" y="28"/>
                  </a:lnTo>
                  <a:lnTo>
                    <a:pt x="2256" y="109"/>
                  </a:lnTo>
                  <a:lnTo>
                    <a:pt x="1603" y="272"/>
                  </a:lnTo>
                  <a:lnTo>
                    <a:pt x="978" y="435"/>
                  </a:lnTo>
                  <a:lnTo>
                    <a:pt x="353" y="653"/>
                  </a:lnTo>
                  <a:lnTo>
                    <a:pt x="217" y="707"/>
                  </a:lnTo>
                  <a:lnTo>
                    <a:pt x="136" y="761"/>
                  </a:lnTo>
                  <a:lnTo>
                    <a:pt x="54" y="816"/>
                  </a:lnTo>
                  <a:lnTo>
                    <a:pt x="27" y="897"/>
                  </a:lnTo>
                  <a:lnTo>
                    <a:pt x="0" y="979"/>
                  </a:lnTo>
                  <a:lnTo>
                    <a:pt x="27" y="1060"/>
                  </a:lnTo>
                  <a:lnTo>
                    <a:pt x="109" y="1278"/>
                  </a:lnTo>
                  <a:lnTo>
                    <a:pt x="815" y="2800"/>
                  </a:lnTo>
                  <a:lnTo>
                    <a:pt x="1522" y="4349"/>
                  </a:lnTo>
                  <a:lnTo>
                    <a:pt x="1712" y="4729"/>
                  </a:lnTo>
                  <a:lnTo>
                    <a:pt x="1848" y="5001"/>
                  </a:lnTo>
                  <a:lnTo>
                    <a:pt x="2011" y="5191"/>
                  </a:lnTo>
                  <a:lnTo>
                    <a:pt x="2065" y="5273"/>
                  </a:lnTo>
                  <a:lnTo>
                    <a:pt x="2147" y="5327"/>
                  </a:lnTo>
                  <a:lnTo>
                    <a:pt x="2228" y="5354"/>
                  </a:lnTo>
                  <a:lnTo>
                    <a:pt x="2582" y="5354"/>
                  </a:lnTo>
                  <a:lnTo>
                    <a:pt x="2881" y="5273"/>
                  </a:lnTo>
                  <a:lnTo>
                    <a:pt x="3315" y="5164"/>
                  </a:lnTo>
                  <a:lnTo>
                    <a:pt x="3506" y="5082"/>
                  </a:lnTo>
                  <a:lnTo>
                    <a:pt x="3587" y="5055"/>
                  </a:lnTo>
                  <a:lnTo>
                    <a:pt x="3642" y="5001"/>
                  </a:lnTo>
                  <a:lnTo>
                    <a:pt x="3669" y="4919"/>
                  </a:lnTo>
                  <a:lnTo>
                    <a:pt x="3696" y="4838"/>
                  </a:lnTo>
                  <a:lnTo>
                    <a:pt x="3723" y="4620"/>
                  </a:lnTo>
                  <a:lnTo>
                    <a:pt x="3642" y="3479"/>
                  </a:lnTo>
                  <a:lnTo>
                    <a:pt x="3560" y="2365"/>
                  </a:lnTo>
                  <a:lnTo>
                    <a:pt x="3451" y="408"/>
                  </a:lnTo>
                  <a:lnTo>
                    <a:pt x="3424" y="299"/>
                  </a:lnTo>
                  <a:lnTo>
                    <a:pt x="3397" y="191"/>
                  </a:lnTo>
                  <a:lnTo>
                    <a:pt x="3343" y="136"/>
                  </a:lnTo>
                  <a:lnTo>
                    <a:pt x="3288" y="82"/>
                  </a:lnTo>
                  <a:lnTo>
                    <a:pt x="3234" y="28"/>
                  </a:lnTo>
                  <a:lnTo>
                    <a:pt x="3152" y="1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25"/>
            <p:cNvSpPr/>
            <p:nvPr/>
          </p:nvSpPr>
          <p:spPr>
            <a:xfrm>
              <a:off x="4209800" y="1765375"/>
              <a:ext cx="136575" cy="118225"/>
            </a:xfrm>
            <a:custGeom>
              <a:avLst/>
              <a:gdLst/>
              <a:ahLst/>
              <a:cxnLst/>
              <a:rect l="l" t="t" r="r" b="b"/>
              <a:pathLst>
                <a:path w="5463" h="4729" extrusionOk="0">
                  <a:moveTo>
                    <a:pt x="1848" y="0"/>
                  </a:moveTo>
                  <a:lnTo>
                    <a:pt x="1767" y="28"/>
                  </a:lnTo>
                  <a:lnTo>
                    <a:pt x="1685" y="82"/>
                  </a:lnTo>
                  <a:lnTo>
                    <a:pt x="1631" y="136"/>
                  </a:lnTo>
                  <a:lnTo>
                    <a:pt x="1495" y="299"/>
                  </a:lnTo>
                  <a:lnTo>
                    <a:pt x="1114" y="761"/>
                  </a:lnTo>
                  <a:lnTo>
                    <a:pt x="761" y="1278"/>
                  </a:lnTo>
                  <a:lnTo>
                    <a:pt x="435" y="1794"/>
                  </a:lnTo>
                  <a:lnTo>
                    <a:pt x="109" y="2310"/>
                  </a:lnTo>
                  <a:lnTo>
                    <a:pt x="55" y="2446"/>
                  </a:lnTo>
                  <a:lnTo>
                    <a:pt x="0" y="2555"/>
                  </a:lnTo>
                  <a:lnTo>
                    <a:pt x="0" y="2664"/>
                  </a:lnTo>
                  <a:lnTo>
                    <a:pt x="0" y="2772"/>
                  </a:lnTo>
                  <a:lnTo>
                    <a:pt x="55" y="2854"/>
                  </a:lnTo>
                  <a:lnTo>
                    <a:pt x="136" y="2935"/>
                  </a:lnTo>
                  <a:lnTo>
                    <a:pt x="218" y="2990"/>
                  </a:lnTo>
                  <a:lnTo>
                    <a:pt x="381" y="3044"/>
                  </a:lnTo>
                  <a:lnTo>
                    <a:pt x="2147" y="3778"/>
                  </a:lnTo>
                  <a:lnTo>
                    <a:pt x="3914" y="4539"/>
                  </a:lnTo>
                  <a:lnTo>
                    <a:pt x="4077" y="4620"/>
                  </a:lnTo>
                  <a:lnTo>
                    <a:pt x="4267" y="4702"/>
                  </a:lnTo>
                  <a:lnTo>
                    <a:pt x="4375" y="4729"/>
                  </a:lnTo>
                  <a:lnTo>
                    <a:pt x="4457" y="4729"/>
                  </a:lnTo>
                  <a:lnTo>
                    <a:pt x="4539" y="4675"/>
                  </a:lnTo>
                  <a:lnTo>
                    <a:pt x="4620" y="4593"/>
                  </a:lnTo>
                  <a:lnTo>
                    <a:pt x="4837" y="4321"/>
                  </a:lnTo>
                  <a:lnTo>
                    <a:pt x="5055" y="4022"/>
                  </a:lnTo>
                  <a:lnTo>
                    <a:pt x="5463" y="3425"/>
                  </a:lnTo>
                  <a:lnTo>
                    <a:pt x="5354" y="3289"/>
                  </a:lnTo>
                  <a:lnTo>
                    <a:pt x="5272" y="3180"/>
                  </a:lnTo>
                  <a:lnTo>
                    <a:pt x="2120" y="136"/>
                  </a:lnTo>
                  <a:lnTo>
                    <a:pt x="2038" y="55"/>
                  </a:lnTo>
                  <a:lnTo>
                    <a:pt x="1930" y="28"/>
                  </a:lnTo>
                  <a:lnTo>
                    <a:pt x="1848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25"/>
            <p:cNvSpPr/>
            <p:nvPr/>
          </p:nvSpPr>
          <p:spPr>
            <a:xfrm>
              <a:off x="4272300" y="1700150"/>
              <a:ext cx="120275" cy="135225"/>
            </a:xfrm>
            <a:custGeom>
              <a:avLst/>
              <a:gdLst/>
              <a:ahLst/>
              <a:cxnLst/>
              <a:rect l="l" t="t" r="r" b="b"/>
              <a:pathLst>
                <a:path w="4811" h="5409" extrusionOk="0">
                  <a:moveTo>
                    <a:pt x="2636" y="1"/>
                  </a:moveTo>
                  <a:lnTo>
                    <a:pt x="2528" y="28"/>
                  </a:lnTo>
                  <a:lnTo>
                    <a:pt x="2419" y="55"/>
                  </a:lnTo>
                  <a:lnTo>
                    <a:pt x="2256" y="136"/>
                  </a:lnTo>
                  <a:lnTo>
                    <a:pt x="1740" y="463"/>
                  </a:lnTo>
                  <a:lnTo>
                    <a:pt x="1223" y="816"/>
                  </a:lnTo>
                  <a:lnTo>
                    <a:pt x="707" y="1196"/>
                  </a:lnTo>
                  <a:lnTo>
                    <a:pt x="218" y="1577"/>
                  </a:lnTo>
                  <a:lnTo>
                    <a:pt x="109" y="1685"/>
                  </a:lnTo>
                  <a:lnTo>
                    <a:pt x="28" y="1767"/>
                  </a:lnTo>
                  <a:lnTo>
                    <a:pt x="0" y="1876"/>
                  </a:lnTo>
                  <a:lnTo>
                    <a:pt x="0" y="1957"/>
                  </a:lnTo>
                  <a:lnTo>
                    <a:pt x="0" y="2039"/>
                  </a:lnTo>
                  <a:lnTo>
                    <a:pt x="55" y="2120"/>
                  </a:lnTo>
                  <a:lnTo>
                    <a:pt x="218" y="2311"/>
                  </a:lnTo>
                  <a:lnTo>
                    <a:pt x="1712" y="3724"/>
                  </a:lnTo>
                  <a:lnTo>
                    <a:pt x="3180" y="5164"/>
                  </a:lnTo>
                  <a:lnTo>
                    <a:pt x="3343" y="5327"/>
                  </a:lnTo>
                  <a:lnTo>
                    <a:pt x="3479" y="5381"/>
                  </a:lnTo>
                  <a:lnTo>
                    <a:pt x="3615" y="5409"/>
                  </a:lnTo>
                  <a:lnTo>
                    <a:pt x="4050" y="5110"/>
                  </a:lnTo>
                  <a:lnTo>
                    <a:pt x="4267" y="4947"/>
                  </a:lnTo>
                  <a:lnTo>
                    <a:pt x="4484" y="4811"/>
                  </a:lnTo>
                  <a:lnTo>
                    <a:pt x="4620" y="4729"/>
                  </a:lnTo>
                  <a:lnTo>
                    <a:pt x="4702" y="4648"/>
                  </a:lnTo>
                  <a:lnTo>
                    <a:pt x="4756" y="4566"/>
                  </a:lnTo>
                  <a:lnTo>
                    <a:pt x="4810" y="4485"/>
                  </a:lnTo>
                  <a:lnTo>
                    <a:pt x="4810" y="4403"/>
                  </a:lnTo>
                  <a:lnTo>
                    <a:pt x="4810" y="4294"/>
                  </a:lnTo>
                  <a:lnTo>
                    <a:pt x="4702" y="4050"/>
                  </a:lnTo>
                  <a:lnTo>
                    <a:pt x="3859" y="2229"/>
                  </a:lnTo>
                  <a:lnTo>
                    <a:pt x="3017" y="408"/>
                  </a:lnTo>
                  <a:lnTo>
                    <a:pt x="2881" y="164"/>
                  </a:lnTo>
                  <a:lnTo>
                    <a:pt x="2799" y="82"/>
                  </a:lnTo>
                  <a:lnTo>
                    <a:pt x="2718" y="28"/>
                  </a:lnTo>
                  <a:lnTo>
                    <a:pt x="2636" y="1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25"/>
            <p:cNvSpPr/>
            <p:nvPr/>
          </p:nvSpPr>
          <p:spPr>
            <a:xfrm>
              <a:off x="4451650" y="2124100"/>
              <a:ext cx="83600" cy="128425"/>
            </a:xfrm>
            <a:custGeom>
              <a:avLst/>
              <a:gdLst/>
              <a:ahLst/>
              <a:cxnLst/>
              <a:rect l="l" t="t" r="r" b="b"/>
              <a:pathLst>
                <a:path w="3344" h="5137" extrusionOk="0">
                  <a:moveTo>
                    <a:pt x="1767" y="0"/>
                  </a:moveTo>
                  <a:lnTo>
                    <a:pt x="1441" y="27"/>
                  </a:lnTo>
                  <a:lnTo>
                    <a:pt x="979" y="54"/>
                  </a:lnTo>
                  <a:lnTo>
                    <a:pt x="870" y="54"/>
                  </a:lnTo>
                  <a:lnTo>
                    <a:pt x="762" y="109"/>
                  </a:lnTo>
                  <a:lnTo>
                    <a:pt x="680" y="136"/>
                  </a:lnTo>
                  <a:lnTo>
                    <a:pt x="599" y="217"/>
                  </a:lnTo>
                  <a:lnTo>
                    <a:pt x="517" y="299"/>
                  </a:lnTo>
                  <a:lnTo>
                    <a:pt x="463" y="381"/>
                  </a:lnTo>
                  <a:lnTo>
                    <a:pt x="436" y="489"/>
                  </a:lnTo>
                  <a:lnTo>
                    <a:pt x="408" y="598"/>
                  </a:lnTo>
                  <a:lnTo>
                    <a:pt x="245" y="2038"/>
                  </a:lnTo>
                  <a:lnTo>
                    <a:pt x="55" y="3506"/>
                  </a:lnTo>
                  <a:lnTo>
                    <a:pt x="1" y="4076"/>
                  </a:lnTo>
                  <a:lnTo>
                    <a:pt x="1" y="4484"/>
                  </a:lnTo>
                  <a:lnTo>
                    <a:pt x="1" y="4647"/>
                  </a:lnTo>
                  <a:lnTo>
                    <a:pt x="28" y="4783"/>
                  </a:lnTo>
                  <a:lnTo>
                    <a:pt x="55" y="4892"/>
                  </a:lnTo>
                  <a:lnTo>
                    <a:pt x="137" y="5000"/>
                  </a:lnTo>
                  <a:lnTo>
                    <a:pt x="218" y="5055"/>
                  </a:lnTo>
                  <a:lnTo>
                    <a:pt x="327" y="5109"/>
                  </a:lnTo>
                  <a:lnTo>
                    <a:pt x="463" y="5136"/>
                  </a:lnTo>
                  <a:lnTo>
                    <a:pt x="1061" y="5136"/>
                  </a:lnTo>
                  <a:lnTo>
                    <a:pt x="1631" y="5082"/>
                  </a:lnTo>
                  <a:lnTo>
                    <a:pt x="2120" y="5055"/>
                  </a:lnTo>
                  <a:lnTo>
                    <a:pt x="2610" y="5000"/>
                  </a:lnTo>
                  <a:lnTo>
                    <a:pt x="2881" y="4973"/>
                  </a:lnTo>
                  <a:lnTo>
                    <a:pt x="3072" y="4946"/>
                  </a:lnTo>
                  <a:lnTo>
                    <a:pt x="3207" y="4864"/>
                  </a:lnTo>
                  <a:lnTo>
                    <a:pt x="3289" y="4783"/>
                  </a:lnTo>
                  <a:lnTo>
                    <a:pt x="3343" y="4674"/>
                  </a:lnTo>
                  <a:lnTo>
                    <a:pt x="3343" y="4511"/>
                  </a:lnTo>
                  <a:lnTo>
                    <a:pt x="3316" y="4321"/>
                  </a:lnTo>
                  <a:lnTo>
                    <a:pt x="3262" y="4076"/>
                  </a:lnTo>
                  <a:lnTo>
                    <a:pt x="2881" y="2609"/>
                  </a:lnTo>
                  <a:lnTo>
                    <a:pt x="2474" y="1141"/>
                  </a:lnTo>
                  <a:lnTo>
                    <a:pt x="2283" y="353"/>
                  </a:lnTo>
                  <a:lnTo>
                    <a:pt x="2202" y="136"/>
                  </a:lnTo>
                  <a:lnTo>
                    <a:pt x="2175" y="82"/>
                  </a:lnTo>
                  <a:lnTo>
                    <a:pt x="2120" y="27"/>
                  </a:lnTo>
                  <a:lnTo>
                    <a:pt x="2039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25"/>
            <p:cNvSpPr/>
            <p:nvPr/>
          </p:nvSpPr>
          <p:spPr>
            <a:xfrm>
              <a:off x="4180575" y="1857100"/>
              <a:ext cx="133200" cy="86975"/>
            </a:xfrm>
            <a:custGeom>
              <a:avLst/>
              <a:gdLst/>
              <a:ahLst/>
              <a:cxnLst/>
              <a:rect l="l" t="t" r="r" b="b"/>
              <a:pathLst>
                <a:path w="5328" h="3479" extrusionOk="0">
                  <a:moveTo>
                    <a:pt x="870" y="0"/>
                  </a:moveTo>
                  <a:lnTo>
                    <a:pt x="762" y="27"/>
                  </a:lnTo>
                  <a:lnTo>
                    <a:pt x="680" y="82"/>
                  </a:lnTo>
                  <a:lnTo>
                    <a:pt x="626" y="190"/>
                  </a:lnTo>
                  <a:lnTo>
                    <a:pt x="571" y="326"/>
                  </a:lnTo>
                  <a:lnTo>
                    <a:pt x="381" y="951"/>
                  </a:lnTo>
                  <a:lnTo>
                    <a:pt x="218" y="1576"/>
                  </a:lnTo>
                  <a:lnTo>
                    <a:pt x="109" y="2229"/>
                  </a:lnTo>
                  <a:lnTo>
                    <a:pt x="1" y="2854"/>
                  </a:lnTo>
                  <a:lnTo>
                    <a:pt x="1" y="2989"/>
                  </a:lnTo>
                  <a:lnTo>
                    <a:pt x="1" y="3098"/>
                  </a:lnTo>
                  <a:lnTo>
                    <a:pt x="28" y="3180"/>
                  </a:lnTo>
                  <a:lnTo>
                    <a:pt x="82" y="3261"/>
                  </a:lnTo>
                  <a:lnTo>
                    <a:pt x="137" y="3316"/>
                  </a:lnTo>
                  <a:lnTo>
                    <a:pt x="218" y="3343"/>
                  </a:lnTo>
                  <a:lnTo>
                    <a:pt x="327" y="3370"/>
                  </a:lnTo>
                  <a:lnTo>
                    <a:pt x="463" y="3370"/>
                  </a:lnTo>
                  <a:lnTo>
                    <a:pt x="4512" y="3479"/>
                  </a:lnTo>
                  <a:lnTo>
                    <a:pt x="4756" y="3479"/>
                  </a:lnTo>
                  <a:lnTo>
                    <a:pt x="4865" y="3451"/>
                  </a:lnTo>
                  <a:lnTo>
                    <a:pt x="4947" y="3424"/>
                  </a:lnTo>
                  <a:lnTo>
                    <a:pt x="5001" y="3343"/>
                  </a:lnTo>
                  <a:lnTo>
                    <a:pt x="5055" y="3288"/>
                  </a:lnTo>
                  <a:lnTo>
                    <a:pt x="5083" y="3180"/>
                  </a:lnTo>
                  <a:lnTo>
                    <a:pt x="5110" y="3071"/>
                  </a:lnTo>
                  <a:lnTo>
                    <a:pt x="5164" y="2718"/>
                  </a:lnTo>
                  <a:lnTo>
                    <a:pt x="5273" y="2364"/>
                  </a:lnTo>
                  <a:lnTo>
                    <a:pt x="5300" y="2201"/>
                  </a:lnTo>
                  <a:lnTo>
                    <a:pt x="5327" y="2093"/>
                  </a:lnTo>
                  <a:lnTo>
                    <a:pt x="5300" y="1984"/>
                  </a:lnTo>
                  <a:lnTo>
                    <a:pt x="5246" y="1875"/>
                  </a:lnTo>
                  <a:lnTo>
                    <a:pt x="5191" y="1794"/>
                  </a:lnTo>
                  <a:lnTo>
                    <a:pt x="5083" y="1712"/>
                  </a:lnTo>
                  <a:lnTo>
                    <a:pt x="4947" y="1658"/>
                  </a:lnTo>
                  <a:lnTo>
                    <a:pt x="4784" y="1576"/>
                  </a:lnTo>
                  <a:lnTo>
                    <a:pt x="3914" y="1277"/>
                  </a:lnTo>
                  <a:lnTo>
                    <a:pt x="3072" y="951"/>
                  </a:lnTo>
                  <a:lnTo>
                    <a:pt x="2229" y="571"/>
                  </a:lnTo>
                  <a:lnTo>
                    <a:pt x="1387" y="163"/>
                  </a:lnTo>
                  <a:lnTo>
                    <a:pt x="1088" y="27"/>
                  </a:lnTo>
                  <a:lnTo>
                    <a:pt x="979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25"/>
            <p:cNvSpPr/>
            <p:nvPr/>
          </p:nvSpPr>
          <p:spPr>
            <a:xfrm>
              <a:off x="4585500" y="1741600"/>
              <a:ext cx="131825" cy="124350"/>
            </a:xfrm>
            <a:custGeom>
              <a:avLst/>
              <a:gdLst/>
              <a:ahLst/>
              <a:cxnLst/>
              <a:rect l="l" t="t" r="r" b="b"/>
              <a:pathLst>
                <a:path w="5273" h="4974" extrusionOk="0">
                  <a:moveTo>
                    <a:pt x="3125" y="0"/>
                  </a:moveTo>
                  <a:lnTo>
                    <a:pt x="3017" y="27"/>
                  </a:lnTo>
                  <a:lnTo>
                    <a:pt x="2935" y="82"/>
                  </a:lnTo>
                  <a:lnTo>
                    <a:pt x="2826" y="163"/>
                  </a:lnTo>
                  <a:lnTo>
                    <a:pt x="2745" y="272"/>
                  </a:lnTo>
                  <a:lnTo>
                    <a:pt x="1712" y="1576"/>
                  </a:lnTo>
                  <a:lnTo>
                    <a:pt x="680" y="2854"/>
                  </a:lnTo>
                  <a:lnTo>
                    <a:pt x="163" y="3506"/>
                  </a:lnTo>
                  <a:lnTo>
                    <a:pt x="27" y="3696"/>
                  </a:lnTo>
                  <a:lnTo>
                    <a:pt x="0" y="3751"/>
                  </a:lnTo>
                  <a:lnTo>
                    <a:pt x="0" y="3832"/>
                  </a:lnTo>
                  <a:lnTo>
                    <a:pt x="27" y="3886"/>
                  </a:lnTo>
                  <a:lnTo>
                    <a:pt x="82" y="3968"/>
                  </a:lnTo>
                  <a:lnTo>
                    <a:pt x="218" y="4131"/>
                  </a:lnTo>
                  <a:lnTo>
                    <a:pt x="435" y="4403"/>
                  </a:lnTo>
                  <a:lnTo>
                    <a:pt x="734" y="4756"/>
                  </a:lnTo>
                  <a:lnTo>
                    <a:pt x="897" y="4892"/>
                  </a:lnTo>
                  <a:lnTo>
                    <a:pt x="951" y="4946"/>
                  </a:lnTo>
                  <a:lnTo>
                    <a:pt x="1033" y="4973"/>
                  </a:lnTo>
                  <a:lnTo>
                    <a:pt x="1114" y="4973"/>
                  </a:lnTo>
                  <a:lnTo>
                    <a:pt x="1196" y="4946"/>
                  </a:lnTo>
                  <a:lnTo>
                    <a:pt x="1359" y="4892"/>
                  </a:lnTo>
                  <a:lnTo>
                    <a:pt x="5028" y="2745"/>
                  </a:lnTo>
                  <a:lnTo>
                    <a:pt x="5109" y="2664"/>
                  </a:lnTo>
                  <a:lnTo>
                    <a:pt x="5218" y="2609"/>
                  </a:lnTo>
                  <a:lnTo>
                    <a:pt x="5272" y="2500"/>
                  </a:lnTo>
                  <a:lnTo>
                    <a:pt x="5272" y="2446"/>
                  </a:lnTo>
                  <a:lnTo>
                    <a:pt x="5272" y="2365"/>
                  </a:lnTo>
                  <a:lnTo>
                    <a:pt x="5055" y="2038"/>
                  </a:lnTo>
                  <a:lnTo>
                    <a:pt x="4702" y="1576"/>
                  </a:lnTo>
                  <a:lnTo>
                    <a:pt x="4321" y="1114"/>
                  </a:lnTo>
                  <a:lnTo>
                    <a:pt x="3941" y="680"/>
                  </a:lnTo>
                  <a:lnTo>
                    <a:pt x="3506" y="245"/>
                  </a:lnTo>
                  <a:lnTo>
                    <a:pt x="3397" y="136"/>
                  </a:lnTo>
                  <a:lnTo>
                    <a:pt x="3316" y="55"/>
                  </a:lnTo>
                  <a:lnTo>
                    <a:pt x="3207" y="27"/>
                  </a:lnTo>
                  <a:lnTo>
                    <a:pt x="3125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25"/>
            <p:cNvSpPr/>
            <p:nvPr/>
          </p:nvSpPr>
          <p:spPr>
            <a:xfrm>
              <a:off x="4463875" y="1666175"/>
              <a:ext cx="85625" cy="132525"/>
            </a:xfrm>
            <a:custGeom>
              <a:avLst/>
              <a:gdLst/>
              <a:ahLst/>
              <a:cxnLst/>
              <a:rect l="l" t="t" r="r" b="b"/>
              <a:pathLst>
                <a:path w="3425" h="5301" extrusionOk="0">
                  <a:moveTo>
                    <a:pt x="381" y="1"/>
                  </a:moveTo>
                  <a:lnTo>
                    <a:pt x="245" y="28"/>
                  </a:lnTo>
                  <a:lnTo>
                    <a:pt x="164" y="82"/>
                  </a:lnTo>
                  <a:lnTo>
                    <a:pt x="82" y="137"/>
                  </a:lnTo>
                  <a:lnTo>
                    <a:pt x="28" y="218"/>
                  </a:lnTo>
                  <a:lnTo>
                    <a:pt x="1" y="327"/>
                  </a:lnTo>
                  <a:lnTo>
                    <a:pt x="1" y="463"/>
                  </a:lnTo>
                  <a:lnTo>
                    <a:pt x="1" y="599"/>
                  </a:lnTo>
                  <a:lnTo>
                    <a:pt x="55" y="1604"/>
                  </a:lnTo>
                  <a:lnTo>
                    <a:pt x="137" y="2582"/>
                  </a:lnTo>
                  <a:lnTo>
                    <a:pt x="218" y="3887"/>
                  </a:lnTo>
                  <a:lnTo>
                    <a:pt x="245" y="4322"/>
                  </a:lnTo>
                  <a:lnTo>
                    <a:pt x="300" y="4621"/>
                  </a:lnTo>
                  <a:lnTo>
                    <a:pt x="354" y="4838"/>
                  </a:lnTo>
                  <a:lnTo>
                    <a:pt x="381" y="4947"/>
                  </a:lnTo>
                  <a:lnTo>
                    <a:pt x="436" y="5001"/>
                  </a:lnTo>
                  <a:lnTo>
                    <a:pt x="517" y="5055"/>
                  </a:lnTo>
                  <a:lnTo>
                    <a:pt x="599" y="5110"/>
                  </a:lnTo>
                  <a:lnTo>
                    <a:pt x="816" y="5191"/>
                  </a:lnTo>
                  <a:lnTo>
                    <a:pt x="1115" y="5246"/>
                  </a:lnTo>
                  <a:lnTo>
                    <a:pt x="1523" y="5273"/>
                  </a:lnTo>
                  <a:lnTo>
                    <a:pt x="1659" y="5300"/>
                  </a:lnTo>
                  <a:lnTo>
                    <a:pt x="1767" y="5273"/>
                  </a:lnTo>
                  <a:lnTo>
                    <a:pt x="1849" y="5246"/>
                  </a:lnTo>
                  <a:lnTo>
                    <a:pt x="1957" y="5219"/>
                  </a:lnTo>
                  <a:lnTo>
                    <a:pt x="2012" y="5137"/>
                  </a:lnTo>
                  <a:lnTo>
                    <a:pt x="2066" y="5055"/>
                  </a:lnTo>
                  <a:lnTo>
                    <a:pt x="2121" y="4920"/>
                  </a:lnTo>
                  <a:lnTo>
                    <a:pt x="2148" y="4757"/>
                  </a:lnTo>
                  <a:lnTo>
                    <a:pt x="2365" y="3805"/>
                  </a:lnTo>
                  <a:lnTo>
                    <a:pt x="2637" y="2854"/>
                  </a:lnTo>
                  <a:lnTo>
                    <a:pt x="2963" y="1930"/>
                  </a:lnTo>
                  <a:lnTo>
                    <a:pt x="3316" y="1006"/>
                  </a:lnTo>
                  <a:lnTo>
                    <a:pt x="3398" y="843"/>
                  </a:lnTo>
                  <a:lnTo>
                    <a:pt x="3425" y="735"/>
                  </a:lnTo>
                  <a:lnTo>
                    <a:pt x="3425" y="626"/>
                  </a:lnTo>
                  <a:lnTo>
                    <a:pt x="3398" y="544"/>
                  </a:lnTo>
                  <a:lnTo>
                    <a:pt x="3371" y="463"/>
                  </a:lnTo>
                  <a:lnTo>
                    <a:pt x="3289" y="408"/>
                  </a:lnTo>
                  <a:lnTo>
                    <a:pt x="3208" y="381"/>
                  </a:lnTo>
                  <a:lnTo>
                    <a:pt x="3072" y="327"/>
                  </a:lnTo>
                  <a:lnTo>
                    <a:pt x="2447" y="218"/>
                  </a:lnTo>
                  <a:lnTo>
                    <a:pt x="1822" y="110"/>
                  </a:lnTo>
                  <a:lnTo>
                    <a:pt x="1169" y="55"/>
                  </a:lnTo>
                  <a:lnTo>
                    <a:pt x="544" y="1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25"/>
            <p:cNvSpPr/>
            <p:nvPr/>
          </p:nvSpPr>
          <p:spPr>
            <a:xfrm>
              <a:off x="4533175" y="1686575"/>
              <a:ext cx="110775" cy="134525"/>
            </a:xfrm>
            <a:custGeom>
              <a:avLst/>
              <a:gdLst/>
              <a:ahLst/>
              <a:cxnLst/>
              <a:rect l="l" t="t" r="r" b="b"/>
              <a:pathLst>
                <a:path w="4431" h="5381" extrusionOk="0">
                  <a:moveTo>
                    <a:pt x="1577" y="0"/>
                  </a:moveTo>
                  <a:lnTo>
                    <a:pt x="1523" y="27"/>
                  </a:lnTo>
                  <a:lnTo>
                    <a:pt x="1441" y="82"/>
                  </a:lnTo>
                  <a:lnTo>
                    <a:pt x="1387" y="136"/>
                  </a:lnTo>
                  <a:lnTo>
                    <a:pt x="1360" y="217"/>
                  </a:lnTo>
                  <a:lnTo>
                    <a:pt x="1278" y="381"/>
                  </a:lnTo>
                  <a:lnTo>
                    <a:pt x="762" y="2065"/>
                  </a:lnTo>
                  <a:lnTo>
                    <a:pt x="490" y="2908"/>
                  </a:lnTo>
                  <a:lnTo>
                    <a:pt x="245" y="3750"/>
                  </a:lnTo>
                  <a:lnTo>
                    <a:pt x="55" y="4321"/>
                  </a:lnTo>
                  <a:lnTo>
                    <a:pt x="1" y="4484"/>
                  </a:lnTo>
                  <a:lnTo>
                    <a:pt x="28" y="4620"/>
                  </a:lnTo>
                  <a:lnTo>
                    <a:pt x="55" y="4674"/>
                  </a:lnTo>
                  <a:lnTo>
                    <a:pt x="109" y="4729"/>
                  </a:lnTo>
                  <a:lnTo>
                    <a:pt x="273" y="4865"/>
                  </a:lnTo>
                  <a:lnTo>
                    <a:pt x="898" y="5191"/>
                  </a:lnTo>
                  <a:lnTo>
                    <a:pt x="1061" y="5299"/>
                  </a:lnTo>
                  <a:lnTo>
                    <a:pt x="1169" y="5354"/>
                  </a:lnTo>
                  <a:lnTo>
                    <a:pt x="1251" y="5381"/>
                  </a:lnTo>
                  <a:lnTo>
                    <a:pt x="1332" y="5381"/>
                  </a:lnTo>
                  <a:lnTo>
                    <a:pt x="1414" y="5354"/>
                  </a:lnTo>
                  <a:lnTo>
                    <a:pt x="1468" y="5326"/>
                  </a:lnTo>
                  <a:lnTo>
                    <a:pt x="1550" y="5272"/>
                  </a:lnTo>
                  <a:lnTo>
                    <a:pt x="1686" y="5136"/>
                  </a:lnTo>
                  <a:lnTo>
                    <a:pt x="2963" y="3560"/>
                  </a:lnTo>
                  <a:lnTo>
                    <a:pt x="4213" y="1984"/>
                  </a:lnTo>
                  <a:lnTo>
                    <a:pt x="4322" y="1821"/>
                  </a:lnTo>
                  <a:lnTo>
                    <a:pt x="4430" y="1603"/>
                  </a:lnTo>
                  <a:lnTo>
                    <a:pt x="4349" y="1468"/>
                  </a:lnTo>
                  <a:lnTo>
                    <a:pt x="4240" y="1359"/>
                  </a:lnTo>
                  <a:lnTo>
                    <a:pt x="3642" y="951"/>
                  </a:lnTo>
                  <a:lnTo>
                    <a:pt x="3044" y="625"/>
                  </a:lnTo>
                  <a:lnTo>
                    <a:pt x="2419" y="299"/>
                  </a:lnTo>
                  <a:lnTo>
                    <a:pt x="1794" y="54"/>
                  </a:lnTo>
                  <a:lnTo>
                    <a:pt x="1686" y="27"/>
                  </a:lnTo>
                  <a:lnTo>
                    <a:pt x="1577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25"/>
            <p:cNvSpPr/>
            <p:nvPr/>
          </p:nvSpPr>
          <p:spPr>
            <a:xfrm>
              <a:off x="4262775" y="2080600"/>
              <a:ext cx="118250" cy="129800"/>
            </a:xfrm>
            <a:custGeom>
              <a:avLst/>
              <a:gdLst/>
              <a:ahLst/>
              <a:cxnLst/>
              <a:rect l="l" t="t" r="r" b="b"/>
              <a:pathLst>
                <a:path w="4730" h="5192" extrusionOk="0">
                  <a:moveTo>
                    <a:pt x="3561" y="1"/>
                  </a:moveTo>
                  <a:lnTo>
                    <a:pt x="3452" y="28"/>
                  </a:lnTo>
                  <a:lnTo>
                    <a:pt x="3316" y="110"/>
                  </a:lnTo>
                  <a:lnTo>
                    <a:pt x="3180" y="191"/>
                  </a:lnTo>
                  <a:lnTo>
                    <a:pt x="3045" y="327"/>
                  </a:lnTo>
                  <a:lnTo>
                    <a:pt x="2420" y="952"/>
                  </a:lnTo>
                  <a:lnTo>
                    <a:pt x="1767" y="1550"/>
                  </a:lnTo>
                  <a:lnTo>
                    <a:pt x="1088" y="2121"/>
                  </a:lnTo>
                  <a:lnTo>
                    <a:pt x="381" y="2664"/>
                  </a:lnTo>
                  <a:lnTo>
                    <a:pt x="218" y="2800"/>
                  </a:lnTo>
                  <a:lnTo>
                    <a:pt x="82" y="2909"/>
                  </a:lnTo>
                  <a:lnTo>
                    <a:pt x="28" y="3017"/>
                  </a:lnTo>
                  <a:lnTo>
                    <a:pt x="1" y="3153"/>
                  </a:lnTo>
                  <a:lnTo>
                    <a:pt x="1" y="3262"/>
                  </a:lnTo>
                  <a:lnTo>
                    <a:pt x="55" y="3371"/>
                  </a:lnTo>
                  <a:lnTo>
                    <a:pt x="137" y="3479"/>
                  </a:lnTo>
                  <a:lnTo>
                    <a:pt x="246" y="3588"/>
                  </a:lnTo>
                  <a:lnTo>
                    <a:pt x="680" y="3996"/>
                  </a:lnTo>
                  <a:lnTo>
                    <a:pt x="1115" y="4349"/>
                  </a:lnTo>
                  <a:lnTo>
                    <a:pt x="1577" y="4702"/>
                  </a:lnTo>
                  <a:lnTo>
                    <a:pt x="2066" y="5028"/>
                  </a:lnTo>
                  <a:lnTo>
                    <a:pt x="2256" y="5110"/>
                  </a:lnTo>
                  <a:lnTo>
                    <a:pt x="2420" y="5191"/>
                  </a:lnTo>
                  <a:lnTo>
                    <a:pt x="2528" y="5164"/>
                  </a:lnTo>
                  <a:lnTo>
                    <a:pt x="2583" y="5110"/>
                  </a:lnTo>
                  <a:lnTo>
                    <a:pt x="2718" y="5001"/>
                  </a:lnTo>
                  <a:lnTo>
                    <a:pt x="2800" y="4865"/>
                  </a:lnTo>
                  <a:lnTo>
                    <a:pt x="2854" y="4729"/>
                  </a:lnTo>
                  <a:lnTo>
                    <a:pt x="4403" y="1822"/>
                  </a:lnTo>
                  <a:lnTo>
                    <a:pt x="4566" y="1523"/>
                  </a:lnTo>
                  <a:lnTo>
                    <a:pt x="4675" y="1278"/>
                  </a:lnTo>
                  <a:lnTo>
                    <a:pt x="4729" y="1088"/>
                  </a:lnTo>
                  <a:lnTo>
                    <a:pt x="4729" y="925"/>
                  </a:lnTo>
                  <a:lnTo>
                    <a:pt x="4648" y="789"/>
                  </a:lnTo>
                  <a:lnTo>
                    <a:pt x="4539" y="626"/>
                  </a:lnTo>
                  <a:lnTo>
                    <a:pt x="4050" y="218"/>
                  </a:lnTo>
                  <a:lnTo>
                    <a:pt x="3914" y="137"/>
                  </a:lnTo>
                  <a:lnTo>
                    <a:pt x="3805" y="55"/>
                  </a:lnTo>
                  <a:lnTo>
                    <a:pt x="3670" y="28"/>
                  </a:lnTo>
                  <a:lnTo>
                    <a:pt x="3561" y="1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25"/>
            <p:cNvSpPr/>
            <p:nvPr/>
          </p:nvSpPr>
          <p:spPr>
            <a:xfrm>
              <a:off x="4582775" y="2061575"/>
              <a:ext cx="125025" cy="125050"/>
            </a:xfrm>
            <a:custGeom>
              <a:avLst/>
              <a:gdLst/>
              <a:ahLst/>
              <a:cxnLst/>
              <a:rect l="l" t="t" r="r" b="b"/>
              <a:pathLst>
                <a:path w="5001" h="5002" extrusionOk="0">
                  <a:moveTo>
                    <a:pt x="952" y="1"/>
                  </a:moveTo>
                  <a:lnTo>
                    <a:pt x="870" y="28"/>
                  </a:lnTo>
                  <a:lnTo>
                    <a:pt x="816" y="82"/>
                  </a:lnTo>
                  <a:lnTo>
                    <a:pt x="653" y="218"/>
                  </a:lnTo>
                  <a:lnTo>
                    <a:pt x="435" y="490"/>
                  </a:lnTo>
                  <a:lnTo>
                    <a:pt x="191" y="708"/>
                  </a:lnTo>
                  <a:lnTo>
                    <a:pt x="109" y="789"/>
                  </a:lnTo>
                  <a:lnTo>
                    <a:pt x="55" y="871"/>
                  </a:lnTo>
                  <a:lnTo>
                    <a:pt x="1" y="952"/>
                  </a:lnTo>
                  <a:lnTo>
                    <a:pt x="1" y="1034"/>
                  </a:lnTo>
                  <a:lnTo>
                    <a:pt x="1" y="1142"/>
                  </a:lnTo>
                  <a:lnTo>
                    <a:pt x="28" y="1224"/>
                  </a:lnTo>
                  <a:lnTo>
                    <a:pt x="109" y="1414"/>
                  </a:lnTo>
                  <a:lnTo>
                    <a:pt x="2474" y="4729"/>
                  </a:lnTo>
                  <a:lnTo>
                    <a:pt x="2582" y="4865"/>
                  </a:lnTo>
                  <a:lnTo>
                    <a:pt x="2664" y="4947"/>
                  </a:lnTo>
                  <a:lnTo>
                    <a:pt x="2718" y="4974"/>
                  </a:lnTo>
                  <a:lnTo>
                    <a:pt x="2772" y="5001"/>
                  </a:lnTo>
                  <a:lnTo>
                    <a:pt x="2854" y="4974"/>
                  </a:lnTo>
                  <a:lnTo>
                    <a:pt x="2908" y="4947"/>
                  </a:lnTo>
                  <a:lnTo>
                    <a:pt x="3234" y="4729"/>
                  </a:lnTo>
                  <a:lnTo>
                    <a:pt x="3506" y="4485"/>
                  </a:lnTo>
                  <a:lnTo>
                    <a:pt x="3805" y="4240"/>
                  </a:lnTo>
                  <a:lnTo>
                    <a:pt x="4050" y="3969"/>
                  </a:lnTo>
                  <a:lnTo>
                    <a:pt x="4294" y="3670"/>
                  </a:lnTo>
                  <a:lnTo>
                    <a:pt x="4539" y="3371"/>
                  </a:lnTo>
                  <a:lnTo>
                    <a:pt x="4974" y="2746"/>
                  </a:lnTo>
                  <a:lnTo>
                    <a:pt x="5001" y="2691"/>
                  </a:lnTo>
                  <a:lnTo>
                    <a:pt x="4974" y="2583"/>
                  </a:lnTo>
                  <a:lnTo>
                    <a:pt x="4892" y="2474"/>
                  </a:lnTo>
                  <a:lnTo>
                    <a:pt x="4702" y="2365"/>
                  </a:lnTo>
                  <a:lnTo>
                    <a:pt x="1305" y="110"/>
                  </a:lnTo>
                  <a:lnTo>
                    <a:pt x="1196" y="28"/>
                  </a:lnTo>
                  <a:lnTo>
                    <a:pt x="1115" y="1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25"/>
            <p:cNvSpPr/>
            <p:nvPr/>
          </p:nvSpPr>
          <p:spPr>
            <a:xfrm>
              <a:off x="4621500" y="2007225"/>
              <a:ext cx="131150" cy="97175"/>
            </a:xfrm>
            <a:custGeom>
              <a:avLst/>
              <a:gdLst/>
              <a:ahLst/>
              <a:cxnLst/>
              <a:rect l="l" t="t" r="r" b="b"/>
              <a:pathLst>
                <a:path w="5246" h="3887" extrusionOk="0">
                  <a:moveTo>
                    <a:pt x="734" y="1"/>
                  </a:moveTo>
                  <a:lnTo>
                    <a:pt x="571" y="28"/>
                  </a:lnTo>
                  <a:lnTo>
                    <a:pt x="463" y="137"/>
                  </a:lnTo>
                  <a:lnTo>
                    <a:pt x="354" y="300"/>
                  </a:lnTo>
                  <a:lnTo>
                    <a:pt x="218" y="517"/>
                  </a:lnTo>
                  <a:lnTo>
                    <a:pt x="82" y="843"/>
                  </a:lnTo>
                  <a:lnTo>
                    <a:pt x="28" y="979"/>
                  </a:lnTo>
                  <a:lnTo>
                    <a:pt x="1" y="1115"/>
                  </a:lnTo>
                  <a:lnTo>
                    <a:pt x="1" y="1224"/>
                  </a:lnTo>
                  <a:lnTo>
                    <a:pt x="1" y="1305"/>
                  </a:lnTo>
                  <a:lnTo>
                    <a:pt x="55" y="1414"/>
                  </a:lnTo>
                  <a:lnTo>
                    <a:pt x="109" y="1496"/>
                  </a:lnTo>
                  <a:lnTo>
                    <a:pt x="327" y="1631"/>
                  </a:lnTo>
                  <a:lnTo>
                    <a:pt x="1740" y="2555"/>
                  </a:lnTo>
                  <a:lnTo>
                    <a:pt x="3153" y="3479"/>
                  </a:lnTo>
                  <a:lnTo>
                    <a:pt x="3452" y="3670"/>
                  </a:lnTo>
                  <a:lnTo>
                    <a:pt x="3696" y="3805"/>
                  </a:lnTo>
                  <a:lnTo>
                    <a:pt x="3859" y="3887"/>
                  </a:lnTo>
                  <a:lnTo>
                    <a:pt x="4023" y="3887"/>
                  </a:lnTo>
                  <a:lnTo>
                    <a:pt x="4077" y="3860"/>
                  </a:lnTo>
                  <a:lnTo>
                    <a:pt x="4131" y="3805"/>
                  </a:lnTo>
                  <a:lnTo>
                    <a:pt x="4267" y="3670"/>
                  </a:lnTo>
                  <a:lnTo>
                    <a:pt x="4403" y="3425"/>
                  </a:lnTo>
                  <a:lnTo>
                    <a:pt x="4539" y="3099"/>
                  </a:lnTo>
                  <a:lnTo>
                    <a:pt x="4756" y="2637"/>
                  </a:lnTo>
                  <a:lnTo>
                    <a:pt x="4946" y="2175"/>
                  </a:lnTo>
                  <a:lnTo>
                    <a:pt x="5110" y="1686"/>
                  </a:lnTo>
                  <a:lnTo>
                    <a:pt x="5245" y="1197"/>
                  </a:lnTo>
                  <a:lnTo>
                    <a:pt x="5218" y="1088"/>
                  </a:lnTo>
                  <a:lnTo>
                    <a:pt x="5191" y="1006"/>
                  </a:lnTo>
                  <a:lnTo>
                    <a:pt x="5137" y="925"/>
                  </a:lnTo>
                  <a:lnTo>
                    <a:pt x="5055" y="898"/>
                  </a:lnTo>
                  <a:lnTo>
                    <a:pt x="4892" y="843"/>
                  </a:lnTo>
                  <a:lnTo>
                    <a:pt x="4702" y="816"/>
                  </a:lnTo>
                  <a:lnTo>
                    <a:pt x="3126" y="463"/>
                  </a:lnTo>
                  <a:lnTo>
                    <a:pt x="1550" y="137"/>
                  </a:lnTo>
                  <a:lnTo>
                    <a:pt x="1196" y="55"/>
                  </a:lnTo>
                  <a:lnTo>
                    <a:pt x="925" y="1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39" name="Google Shape;2639;p25"/>
          <p:cNvSpPr/>
          <p:nvPr/>
        </p:nvSpPr>
        <p:spPr>
          <a:xfrm>
            <a:off x="5758937" y="5053926"/>
            <a:ext cx="685268" cy="699096"/>
          </a:xfrm>
          <a:custGeom>
            <a:avLst/>
            <a:gdLst/>
            <a:ahLst/>
            <a:cxnLst/>
            <a:rect l="l" t="t" r="r" b="b"/>
            <a:pathLst>
              <a:path w="7773" h="8751" extrusionOk="0">
                <a:moveTo>
                  <a:pt x="5925" y="489"/>
                </a:moveTo>
                <a:lnTo>
                  <a:pt x="6034" y="516"/>
                </a:lnTo>
                <a:lnTo>
                  <a:pt x="6115" y="571"/>
                </a:lnTo>
                <a:lnTo>
                  <a:pt x="6170" y="625"/>
                </a:lnTo>
                <a:lnTo>
                  <a:pt x="6251" y="707"/>
                </a:lnTo>
                <a:lnTo>
                  <a:pt x="6278" y="788"/>
                </a:lnTo>
                <a:lnTo>
                  <a:pt x="6305" y="870"/>
                </a:lnTo>
                <a:lnTo>
                  <a:pt x="6333" y="951"/>
                </a:lnTo>
                <a:lnTo>
                  <a:pt x="6333" y="4375"/>
                </a:lnTo>
                <a:lnTo>
                  <a:pt x="6305" y="4457"/>
                </a:lnTo>
                <a:lnTo>
                  <a:pt x="6278" y="4566"/>
                </a:lnTo>
                <a:lnTo>
                  <a:pt x="6251" y="4647"/>
                </a:lnTo>
                <a:lnTo>
                  <a:pt x="6170" y="4701"/>
                </a:lnTo>
                <a:lnTo>
                  <a:pt x="6115" y="4783"/>
                </a:lnTo>
                <a:lnTo>
                  <a:pt x="6034" y="4810"/>
                </a:lnTo>
                <a:lnTo>
                  <a:pt x="5925" y="4837"/>
                </a:lnTo>
                <a:lnTo>
                  <a:pt x="5843" y="4865"/>
                </a:lnTo>
                <a:lnTo>
                  <a:pt x="2446" y="4865"/>
                </a:lnTo>
                <a:lnTo>
                  <a:pt x="2446" y="5816"/>
                </a:lnTo>
                <a:lnTo>
                  <a:pt x="5843" y="5816"/>
                </a:lnTo>
                <a:lnTo>
                  <a:pt x="5925" y="5843"/>
                </a:lnTo>
                <a:lnTo>
                  <a:pt x="6034" y="5870"/>
                </a:lnTo>
                <a:lnTo>
                  <a:pt x="6115" y="5897"/>
                </a:lnTo>
                <a:lnTo>
                  <a:pt x="6170" y="5979"/>
                </a:lnTo>
                <a:lnTo>
                  <a:pt x="6251" y="6060"/>
                </a:lnTo>
                <a:lnTo>
                  <a:pt x="6278" y="6115"/>
                </a:lnTo>
                <a:lnTo>
                  <a:pt x="6305" y="6223"/>
                </a:lnTo>
                <a:lnTo>
                  <a:pt x="6333" y="6305"/>
                </a:lnTo>
                <a:lnTo>
                  <a:pt x="6333" y="6794"/>
                </a:lnTo>
                <a:lnTo>
                  <a:pt x="6305" y="6903"/>
                </a:lnTo>
                <a:lnTo>
                  <a:pt x="6278" y="6984"/>
                </a:lnTo>
                <a:lnTo>
                  <a:pt x="6251" y="7066"/>
                </a:lnTo>
                <a:lnTo>
                  <a:pt x="6170" y="7147"/>
                </a:lnTo>
                <a:lnTo>
                  <a:pt x="6115" y="7202"/>
                </a:lnTo>
                <a:lnTo>
                  <a:pt x="6034" y="7256"/>
                </a:lnTo>
                <a:lnTo>
                  <a:pt x="5925" y="7283"/>
                </a:lnTo>
                <a:lnTo>
                  <a:pt x="870" y="7283"/>
                </a:lnTo>
                <a:lnTo>
                  <a:pt x="789" y="7256"/>
                </a:lnTo>
                <a:lnTo>
                  <a:pt x="707" y="7202"/>
                </a:lnTo>
                <a:lnTo>
                  <a:pt x="626" y="7147"/>
                </a:lnTo>
                <a:lnTo>
                  <a:pt x="571" y="7066"/>
                </a:lnTo>
                <a:lnTo>
                  <a:pt x="517" y="6984"/>
                </a:lnTo>
                <a:lnTo>
                  <a:pt x="517" y="6903"/>
                </a:lnTo>
                <a:lnTo>
                  <a:pt x="490" y="6794"/>
                </a:lnTo>
                <a:lnTo>
                  <a:pt x="490" y="3886"/>
                </a:lnTo>
                <a:lnTo>
                  <a:pt x="517" y="3777"/>
                </a:lnTo>
                <a:lnTo>
                  <a:pt x="517" y="3696"/>
                </a:lnTo>
                <a:lnTo>
                  <a:pt x="571" y="3614"/>
                </a:lnTo>
                <a:lnTo>
                  <a:pt x="626" y="3533"/>
                </a:lnTo>
                <a:lnTo>
                  <a:pt x="707" y="3479"/>
                </a:lnTo>
                <a:lnTo>
                  <a:pt x="789" y="3424"/>
                </a:lnTo>
                <a:lnTo>
                  <a:pt x="870" y="3397"/>
                </a:lnTo>
                <a:lnTo>
                  <a:pt x="4376" y="3397"/>
                </a:lnTo>
                <a:lnTo>
                  <a:pt x="4376" y="1930"/>
                </a:lnTo>
                <a:lnTo>
                  <a:pt x="870" y="1930"/>
                </a:lnTo>
                <a:lnTo>
                  <a:pt x="789" y="1902"/>
                </a:lnTo>
                <a:lnTo>
                  <a:pt x="707" y="1848"/>
                </a:lnTo>
                <a:lnTo>
                  <a:pt x="626" y="1794"/>
                </a:lnTo>
                <a:lnTo>
                  <a:pt x="571" y="1712"/>
                </a:lnTo>
                <a:lnTo>
                  <a:pt x="517" y="1631"/>
                </a:lnTo>
                <a:lnTo>
                  <a:pt x="517" y="1549"/>
                </a:lnTo>
                <a:lnTo>
                  <a:pt x="490" y="1440"/>
                </a:lnTo>
                <a:lnTo>
                  <a:pt x="490" y="951"/>
                </a:lnTo>
                <a:lnTo>
                  <a:pt x="517" y="870"/>
                </a:lnTo>
                <a:lnTo>
                  <a:pt x="517" y="788"/>
                </a:lnTo>
                <a:lnTo>
                  <a:pt x="571" y="707"/>
                </a:lnTo>
                <a:lnTo>
                  <a:pt x="626" y="625"/>
                </a:lnTo>
                <a:lnTo>
                  <a:pt x="707" y="571"/>
                </a:lnTo>
                <a:lnTo>
                  <a:pt x="789" y="516"/>
                </a:lnTo>
                <a:lnTo>
                  <a:pt x="870" y="489"/>
                </a:lnTo>
                <a:close/>
                <a:moveTo>
                  <a:pt x="789" y="0"/>
                </a:moveTo>
                <a:lnTo>
                  <a:pt x="599" y="54"/>
                </a:lnTo>
                <a:lnTo>
                  <a:pt x="436" y="163"/>
                </a:lnTo>
                <a:lnTo>
                  <a:pt x="272" y="272"/>
                </a:lnTo>
                <a:lnTo>
                  <a:pt x="164" y="435"/>
                </a:lnTo>
                <a:lnTo>
                  <a:pt x="82" y="598"/>
                </a:lnTo>
                <a:lnTo>
                  <a:pt x="28" y="761"/>
                </a:lnTo>
                <a:lnTo>
                  <a:pt x="1" y="951"/>
                </a:lnTo>
                <a:lnTo>
                  <a:pt x="1" y="1440"/>
                </a:lnTo>
                <a:lnTo>
                  <a:pt x="28" y="1658"/>
                </a:lnTo>
                <a:lnTo>
                  <a:pt x="82" y="1821"/>
                </a:lnTo>
                <a:lnTo>
                  <a:pt x="164" y="1984"/>
                </a:lnTo>
                <a:lnTo>
                  <a:pt x="272" y="2147"/>
                </a:lnTo>
                <a:lnTo>
                  <a:pt x="436" y="2256"/>
                </a:lnTo>
                <a:lnTo>
                  <a:pt x="599" y="2364"/>
                </a:lnTo>
                <a:lnTo>
                  <a:pt x="789" y="2392"/>
                </a:lnTo>
                <a:lnTo>
                  <a:pt x="979" y="2419"/>
                </a:lnTo>
                <a:lnTo>
                  <a:pt x="1006" y="2690"/>
                </a:lnTo>
                <a:lnTo>
                  <a:pt x="1061" y="2799"/>
                </a:lnTo>
                <a:lnTo>
                  <a:pt x="1115" y="2908"/>
                </a:lnTo>
                <a:lnTo>
                  <a:pt x="979" y="2908"/>
                </a:lnTo>
                <a:lnTo>
                  <a:pt x="789" y="2935"/>
                </a:lnTo>
                <a:lnTo>
                  <a:pt x="599" y="2989"/>
                </a:lnTo>
                <a:lnTo>
                  <a:pt x="436" y="3071"/>
                </a:lnTo>
                <a:lnTo>
                  <a:pt x="272" y="3207"/>
                </a:lnTo>
                <a:lnTo>
                  <a:pt x="164" y="3343"/>
                </a:lnTo>
                <a:lnTo>
                  <a:pt x="82" y="3506"/>
                </a:lnTo>
                <a:lnTo>
                  <a:pt x="28" y="3696"/>
                </a:lnTo>
                <a:lnTo>
                  <a:pt x="1" y="3886"/>
                </a:lnTo>
                <a:lnTo>
                  <a:pt x="1" y="6794"/>
                </a:lnTo>
                <a:lnTo>
                  <a:pt x="28" y="6984"/>
                </a:lnTo>
                <a:lnTo>
                  <a:pt x="82" y="7174"/>
                </a:lnTo>
                <a:lnTo>
                  <a:pt x="164" y="7337"/>
                </a:lnTo>
                <a:lnTo>
                  <a:pt x="272" y="7501"/>
                </a:lnTo>
                <a:lnTo>
                  <a:pt x="436" y="7609"/>
                </a:lnTo>
                <a:lnTo>
                  <a:pt x="599" y="7691"/>
                </a:lnTo>
                <a:lnTo>
                  <a:pt x="789" y="7745"/>
                </a:lnTo>
                <a:lnTo>
                  <a:pt x="979" y="7772"/>
                </a:lnTo>
                <a:lnTo>
                  <a:pt x="1006" y="7963"/>
                </a:lnTo>
                <a:lnTo>
                  <a:pt x="1061" y="8153"/>
                </a:lnTo>
                <a:lnTo>
                  <a:pt x="1142" y="8316"/>
                </a:lnTo>
                <a:lnTo>
                  <a:pt x="1251" y="8479"/>
                </a:lnTo>
                <a:lnTo>
                  <a:pt x="1414" y="8588"/>
                </a:lnTo>
                <a:lnTo>
                  <a:pt x="1577" y="8669"/>
                </a:lnTo>
                <a:lnTo>
                  <a:pt x="1767" y="8723"/>
                </a:lnTo>
                <a:lnTo>
                  <a:pt x="1957" y="8751"/>
                </a:lnTo>
                <a:lnTo>
                  <a:pt x="6822" y="8751"/>
                </a:lnTo>
                <a:lnTo>
                  <a:pt x="7012" y="8723"/>
                </a:lnTo>
                <a:lnTo>
                  <a:pt x="7175" y="8669"/>
                </a:lnTo>
                <a:lnTo>
                  <a:pt x="7338" y="8588"/>
                </a:lnTo>
                <a:lnTo>
                  <a:pt x="7501" y="8479"/>
                </a:lnTo>
                <a:lnTo>
                  <a:pt x="7610" y="8316"/>
                </a:lnTo>
                <a:lnTo>
                  <a:pt x="7719" y="8153"/>
                </a:lnTo>
                <a:lnTo>
                  <a:pt x="7773" y="7963"/>
                </a:lnTo>
                <a:lnTo>
                  <a:pt x="7773" y="7772"/>
                </a:lnTo>
                <a:lnTo>
                  <a:pt x="7773" y="7283"/>
                </a:lnTo>
                <a:lnTo>
                  <a:pt x="7773" y="7093"/>
                </a:lnTo>
                <a:lnTo>
                  <a:pt x="7719" y="6903"/>
                </a:lnTo>
                <a:lnTo>
                  <a:pt x="7610" y="6740"/>
                </a:lnTo>
                <a:lnTo>
                  <a:pt x="7501" y="6604"/>
                </a:lnTo>
                <a:lnTo>
                  <a:pt x="7338" y="6468"/>
                </a:lnTo>
                <a:lnTo>
                  <a:pt x="7175" y="6386"/>
                </a:lnTo>
                <a:lnTo>
                  <a:pt x="7012" y="6332"/>
                </a:lnTo>
                <a:lnTo>
                  <a:pt x="6822" y="6305"/>
                </a:lnTo>
                <a:lnTo>
                  <a:pt x="6795" y="6196"/>
                </a:lnTo>
                <a:lnTo>
                  <a:pt x="6822" y="6196"/>
                </a:lnTo>
                <a:lnTo>
                  <a:pt x="6822" y="6305"/>
                </a:lnTo>
                <a:lnTo>
                  <a:pt x="7012" y="6305"/>
                </a:lnTo>
                <a:lnTo>
                  <a:pt x="7175" y="6250"/>
                </a:lnTo>
                <a:lnTo>
                  <a:pt x="7338" y="6169"/>
                </a:lnTo>
                <a:lnTo>
                  <a:pt x="7501" y="6033"/>
                </a:lnTo>
                <a:lnTo>
                  <a:pt x="7610" y="5897"/>
                </a:lnTo>
                <a:lnTo>
                  <a:pt x="7719" y="5707"/>
                </a:lnTo>
                <a:lnTo>
                  <a:pt x="7773" y="5544"/>
                </a:lnTo>
                <a:lnTo>
                  <a:pt x="7773" y="5326"/>
                </a:lnTo>
                <a:lnTo>
                  <a:pt x="7773" y="1930"/>
                </a:lnTo>
                <a:lnTo>
                  <a:pt x="7773" y="1739"/>
                </a:lnTo>
                <a:lnTo>
                  <a:pt x="7719" y="1576"/>
                </a:lnTo>
                <a:lnTo>
                  <a:pt x="7610" y="1413"/>
                </a:lnTo>
                <a:lnTo>
                  <a:pt x="7501" y="1250"/>
                </a:lnTo>
                <a:lnTo>
                  <a:pt x="7338" y="1114"/>
                </a:lnTo>
                <a:lnTo>
                  <a:pt x="7175" y="1033"/>
                </a:lnTo>
                <a:lnTo>
                  <a:pt x="7012" y="978"/>
                </a:lnTo>
                <a:lnTo>
                  <a:pt x="6822" y="951"/>
                </a:lnTo>
                <a:lnTo>
                  <a:pt x="6795" y="761"/>
                </a:lnTo>
                <a:lnTo>
                  <a:pt x="6740" y="598"/>
                </a:lnTo>
                <a:lnTo>
                  <a:pt x="6659" y="435"/>
                </a:lnTo>
                <a:lnTo>
                  <a:pt x="6523" y="272"/>
                </a:lnTo>
                <a:lnTo>
                  <a:pt x="6360" y="163"/>
                </a:lnTo>
                <a:lnTo>
                  <a:pt x="6197" y="54"/>
                </a:lnTo>
                <a:lnTo>
                  <a:pt x="603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5137" y="-81174"/>
            <a:ext cx="13282863" cy="10360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3214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A06"/>
        </a:solidFill>
        <a:effectLst/>
      </p:bgPr>
    </p:bg>
    <p:spTree>
      <p:nvGrpSpPr>
        <p:cNvPr id="1" name="Shape 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2" name="Google Shape;932;p19"/>
          <p:cNvPicPr preferRelativeResize="0"/>
          <p:nvPr/>
        </p:nvPicPr>
        <p:blipFill>
          <a:blip r:embed="rId3">
            <a:alphaModFix amt="43000"/>
          </a:blip>
          <a:stretch>
            <a:fillRect/>
          </a:stretch>
        </p:blipFill>
        <p:spPr>
          <a:xfrm>
            <a:off x="-4206077" y="-7181911"/>
            <a:ext cx="18679352" cy="11738450"/>
          </a:xfrm>
          <a:prstGeom prst="rect">
            <a:avLst/>
          </a:prstGeom>
          <a:noFill/>
          <a:ln>
            <a:noFill/>
          </a:ln>
        </p:spPr>
      </p:pic>
      <p:sp>
        <p:nvSpPr>
          <p:cNvPr id="933" name="Google Shape;933;p19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solidFill>
                  <a:srgbClr val="033A57"/>
                </a:solidFill>
              </a:rPr>
              <a:t>23</a:t>
            </a:fld>
            <a:endParaRPr>
              <a:solidFill>
                <a:srgbClr val="033A57"/>
              </a:solidFill>
            </a:endParaRPr>
          </a:p>
        </p:txBody>
      </p:sp>
      <p:sp>
        <p:nvSpPr>
          <p:cNvPr id="935" name="Google Shape;935;p19"/>
          <p:cNvSpPr/>
          <p:nvPr/>
        </p:nvSpPr>
        <p:spPr>
          <a:xfrm>
            <a:off x="3814725" y="2772200"/>
            <a:ext cx="847262" cy="503373"/>
          </a:xfrm>
          <a:custGeom>
            <a:avLst/>
            <a:gdLst/>
            <a:ahLst/>
            <a:cxnLst/>
            <a:rect l="l" t="t" r="r" b="b"/>
            <a:pathLst>
              <a:path w="11116" h="6604" extrusionOk="0">
                <a:moveTo>
                  <a:pt x="4294" y="0"/>
                </a:moveTo>
                <a:lnTo>
                  <a:pt x="3506" y="788"/>
                </a:lnTo>
                <a:lnTo>
                  <a:pt x="6007" y="3288"/>
                </a:lnTo>
                <a:lnTo>
                  <a:pt x="3506" y="5788"/>
                </a:lnTo>
                <a:lnTo>
                  <a:pt x="4322" y="6577"/>
                </a:lnTo>
                <a:lnTo>
                  <a:pt x="7610" y="3288"/>
                </a:lnTo>
                <a:lnTo>
                  <a:pt x="4294" y="0"/>
                </a:lnTo>
                <a:close/>
                <a:moveTo>
                  <a:pt x="7800" y="0"/>
                </a:moveTo>
                <a:lnTo>
                  <a:pt x="7012" y="788"/>
                </a:lnTo>
                <a:lnTo>
                  <a:pt x="9512" y="3288"/>
                </a:lnTo>
                <a:lnTo>
                  <a:pt x="7012" y="5788"/>
                </a:lnTo>
                <a:lnTo>
                  <a:pt x="7827" y="6577"/>
                </a:lnTo>
                <a:lnTo>
                  <a:pt x="11116" y="3288"/>
                </a:lnTo>
                <a:lnTo>
                  <a:pt x="7800" y="0"/>
                </a:lnTo>
                <a:close/>
                <a:moveTo>
                  <a:pt x="816" y="0"/>
                </a:moveTo>
                <a:lnTo>
                  <a:pt x="1" y="788"/>
                </a:lnTo>
                <a:lnTo>
                  <a:pt x="2528" y="3288"/>
                </a:lnTo>
                <a:lnTo>
                  <a:pt x="28" y="5788"/>
                </a:lnTo>
                <a:lnTo>
                  <a:pt x="816" y="6604"/>
                </a:lnTo>
                <a:lnTo>
                  <a:pt x="4104" y="3288"/>
                </a:lnTo>
                <a:lnTo>
                  <a:pt x="816" y="0"/>
                </a:lnTo>
                <a:close/>
              </a:path>
            </a:pathLst>
          </a:custGeom>
          <a:solidFill>
            <a:srgbClr val="FF5B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6" name="Google Shape;936;p19"/>
          <p:cNvSpPr/>
          <p:nvPr/>
        </p:nvSpPr>
        <p:spPr>
          <a:xfrm rot="10800000">
            <a:off x="14679209" y="-808820"/>
            <a:ext cx="5375540" cy="5549069"/>
          </a:xfrm>
          <a:custGeom>
            <a:avLst/>
            <a:gdLst/>
            <a:ahLst/>
            <a:cxnLst/>
            <a:rect l="l" t="t" r="r" b="b"/>
            <a:pathLst>
              <a:path w="21106" h="44674" extrusionOk="0">
                <a:moveTo>
                  <a:pt x="1625" y="3430"/>
                </a:moveTo>
                <a:lnTo>
                  <a:pt x="1625" y="6868"/>
                </a:lnTo>
                <a:lnTo>
                  <a:pt x="3249" y="6868"/>
                </a:lnTo>
                <a:lnTo>
                  <a:pt x="3249" y="3430"/>
                </a:lnTo>
                <a:close/>
                <a:moveTo>
                  <a:pt x="17857" y="3430"/>
                </a:moveTo>
                <a:lnTo>
                  <a:pt x="17857" y="6868"/>
                </a:lnTo>
                <a:lnTo>
                  <a:pt x="19481" y="6868"/>
                </a:lnTo>
                <a:lnTo>
                  <a:pt x="19481" y="3430"/>
                </a:lnTo>
                <a:close/>
                <a:moveTo>
                  <a:pt x="3249" y="6868"/>
                </a:moveTo>
                <a:lnTo>
                  <a:pt x="3249" y="10307"/>
                </a:lnTo>
                <a:lnTo>
                  <a:pt x="4873" y="10307"/>
                </a:lnTo>
                <a:lnTo>
                  <a:pt x="4873" y="6868"/>
                </a:lnTo>
                <a:close/>
                <a:moveTo>
                  <a:pt x="16233" y="6868"/>
                </a:moveTo>
                <a:lnTo>
                  <a:pt x="16233" y="10307"/>
                </a:lnTo>
                <a:lnTo>
                  <a:pt x="17857" y="10307"/>
                </a:lnTo>
                <a:lnTo>
                  <a:pt x="17857" y="6868"/>
                </a:lnTo>
                <a:close/>
                <a:moveTo>
                  <a:pt x="4873" y="10307"/>
                </a:moveTo>
                <a:lnTo>
                  <a:pt x="4873" y="13746"/>
                </a:lnTo>
                <a:lnTo>
                  <a:pt x="6493" y="13746"/>
                </a:lnTo>
                <a:lnTo>
                  <a:pt x="6493" y="10307"/>
                </a:lnTo>
                <a:close/>
                <a:moveTo>
                  <a:pt x="14609" y="10307"/>
                </a:moveTo>
                <a:lnTo>
                  <a:pt x="14609" y="13746"/>
                </a:lnTo>
                <a:lnTo>
                  <a:pt x="16233" y="13746"/>
                </a:lnTo>
                <a:lnTo>
                  <a:pt x="16233" y="10307"/>
                </a:lnTo>
                <a:close/>
                <a:moveTo>
                  <a:pt x="6493" y="13746"/>
                </a:moveTo>
                <a:lnTo>
                  <a:pt x="6493" y="17184"/>
                </a:lnTo>
                <a:lnTo>
                  <a:pt x="8117" y="17184"/>
                </a:lnTo>
                <a:lnTo>
                  <a:pt x="8117" y="13746"/>
                </a:lnTo>
                <a:close/>
                <a:moveTo>
                  <a:pt x="12989" y="13746"/>
                </a:moveTo>
                <a:lnTo>
                  <a:pt x="12989" y="17184"/>
                </a:lnTo>
                <a:lnTo>
                  <a:pt x="14609" y="17184"/>
                </a:lnTo>
                <a:lnTo>
                  <a:pt x="14609" y="13746"/>
                </a:lnTo>
                <a:close/>
                <a:moveTo>
                  <a:pt x="6493" y="27490"/>
                </a:moveTo>
                <a:lnTo>
                  <a:pt x="6493" y="30929"/>
                </a:lnTo>
                <a:lnTo>
                  <a:pt x="8117" y="30929"/>
                </a:lnTo>
                <a:lnTo>
                  <a:pt x="8117" y="27490"/>
                </a:lnTo>
                <a:close/>
                <a:moveTo>
                  <a:pt x="12989" y="27490"/>
                </a:moveTo>
                <a:lnTo>
                  <a:pt x="12989" y="30929"/>
                </a:lnTo>
                <a:lnTo>
                  <a:pt x="14609" y="30929"/>
                </a:lnTo>
                <a:lnTo>
                  <a:pt x="14609" y="27490"/>
                </a:lnTo>
                <a:close/>
                <a:moveTo>
                  <a:pt x="4873" y="30929"/>
                </a:moveTo>
                <a:lnTo>
                  <a:pt x="4873" y="34368"/>
                </a:lnTo>
                <a:lnTo>
                  <a:pt x="6493" y="34368"/>
                </a:lnTo>
                <a:lnTo>
                  <a:pt x="6493" y="30929"/>
                </a:lnTo>
                <a:close/>
                <a:moveTo>
                  <a:pt x="14609" y="30929"/>
                </a:moveTo>
                <a:lnTo>
                  <a:pt x="14609" y="34368"/>
                </a:lnTo>
                <a:lnTo>
                  <a:pt x="16233" y="34368"/>
                </a:lnTo>
                <a:lnTo>
                  <a:pt x="16233" y="30929"/>
                </a:lnTo>
                <a:close/>
                <a:moveTo>
                  <a:pt x="3249" y="34368"/>
                </a:moveTo>
                <a:lnTo>
                  <a:pt x="3249" y="37796"/>
                </a:lnTo>
                <a:lnTo>
                  <a:pt x="4873" y="37796"/>
                </a:lnTo>
                <a:lnTo>
                  <a:pt x="4873" y="34368"/>
                </a:lnTo>
                <a:close/>
                <a:moveTo>
                  <a:pt x="16233" y="34368"/>
                </a:moveTo>
                <a:lnTo>
                  <a:pt x="16233" y="37796"/>
                </a:lnTo>
                <a:lnTo>
                  <a:pt x="17857" y="37796"/>
                </a:lnTo>
                <a:lnTo>
                  <a:pt x="17857" y="34368"/>
                </a:lnTo>
                <a:close/>
                <a:moveTo>
                  <a:pt x="1625" y="37796"/>
                </a:moveTo>
                <a:lnTo>
                  <a:pt x="1625" y="41235"/>
                </a:lnTo>
                <a:lnTo>
                  <a:pt x="3249" y="41235"/>
                </a:lnTo>
                <a:lnTo>
                  <a:pt x="3249" y="37796"/>
                </a:lnTo>
                <a:close/>
                <a:moveTo>
                  <a:pt x="17857" y="37796"/>
                </a:moveTo>
                <a:lnTo>
                  <a:pt x="17857" y="41235"/>
                </a:lnTo>
                <a:lnTo>
                  <a:pt x="19481" y="41235"/>
                </a:lnTo>
                <a:lnTo>
                  <a:pt x="19481" y="37796"/>
                </a:lnTo>
                <a:close/>
                <a:moveTo>
                  <a:pt x="9741" y="1"/>
                </a:moveTo>
                <a:lnTo>
                  <a:pt x="9741" y="3430"/>
                </a:lnTo>
                <a:lnTo>
                  <a:pt x="9741" y="6868"/>
                </a:lnTo>
                <a:lnTo>
                  <a:pt x="9741" y="10307"/>
                </a:lnTo>
                <a:lnTo>
                  <a:pt x="9741" y="13746"/>
                </a:lnTo>
                <a:lnTo>
                  <a:pt x="9741" y="17184"/>
                </a:lnTo>
                <a:lnTo>
                  <a:pt x="8117" y="17184"/>
                </a:lnTo>
                <a:lnTo>
                  <a:pt x="8117" y="20613"/>
                </a:lnTo>
                <a:lnTo>
                  <a:pt x="1" y="20613"/>
                </a:lnTo>
                <a:lnTo>
                  <a:pt x="1" y="24052"/>
                </a:lnTo>
                <a:lnTo>
                  <a:pt x="8117" y="24052"/>
                </a:lnTo>
                <a:lnTo>
                  <a:pt x="8117" y="27490"/>
                </a:lnTo>
                <a:lnTo>
                  <a:pt x="9741" y="27490"/>
                </a:lnTo>
                <a:lnTo>
                  <a:pt x="9741" y="30929"/>
                </a:lnTo>
                <a:lnTo>
                  <a:pt x="9741" y="34368"/>
                </a:lnTo>
                <a:lnTo>
                  <a:pt x="9741" y="37796"/>
                </a:lnTo>
                <a:lnTo>
                  <a:pt x="9741" y="41235"/>
                </a:lnTo>
                <a:lnTo>
                  <a:pt x="9741" y="44674"/>
                </a:lnTo>
                <a:lnTo>
                  <a:pt x="11365" y="44674"/>
                </a:lnTo>
                <a:lnTo>
                  <a:pt x="11365" y="41235"/>
                </a:lnTo>
                <a:lnTo>
                  <a:pt x="11365" y="37796"/>
                </a:lnTo>
                <a:lnTo>
                  <a:pt x="11365" y="34368"/>
                </a:lnTo>
                <a:lnTo>
                  <a:pt x="11365" y="30929"/>
                </a:lnTo>
                <a:lnTo>
                  <a:pt x="11365" y="27490"/>
                </a:lnTo>
                <a:lnTo>
                  <a:pt x="12989" y="27490"/>
                </a:lnTo>
                <a:lnTo>
                  <a:pt x="12989" y="24052"/>
                </a:lnTo>
                <a:lnTo>
                  <a:pt x="21106" y="24052"/>
                </a:lnTo>
                <a:lnTo>
                  <a:pt x="21106" y="20613"/>
                </a:lnTo>
                <a:lnTo>
                  <a:pt x="12989" y="20613"/>
                </a:lnTo>
                <a:lnTo>
                  <a:pt x="12989" y="17184"/>
                </a:lnTo>
                <a:lnTo>
                  <a:pt x="11365" y="17184"/>
                </a:lnTo>
                <a:lnTo>
                  <a:pt x="11365" y="13746"/>
                </a:lnTo>
                <a:lnTo>
                  <a:pt x="11365" y="10307"/>
                </a:lnTo>
                <a:lnTo>
                  <a:pt x="11365" y="6868"/>
                </a:lnTo>
                <a:lnTo>
                  <a:pt x="11365" y="3430"/>
                </a:lnTo>
                <a:lnTo>
                  <a:pt x="11365" y="1"/>
                </a:lnTo>
                <a:close/>
              </a:path>
            </a:pathLst>
          </a:custGeom>
          <a:solidFill>
            <a:srgbClr val="36BF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7" name="Google Shape;937;p19"/>
          <p:cNvSpPr/>
          <p:nvPr/>
        </p:nvSpPr>
        <p:spPr>
          <a:xfrm rot="10800000">
            <a:off x="912445" y="5894578"/>
            <a:ext cx="1951455" cy="2014723"/>
          </a:xfrm>
          <a:custGeom>
            <a:avLst/>
            <a:gdLst/>
            <a:ahLst/>
            <a:cxnLst/>
            <a:rect l="l" t="t" r="r" b="b"/>
            <a:pathLst>
              <a:path w="12990" h="27501" extrusionOk="0">
                <a:moveTo>
                  <a:pt x="3249" y="1"/>
                </a:moveTo>
                <a:lnTo>
                  <a:pt x="3249" y="3440"/>
                </a:lnTo>
                <a:lnTo>
                  <a:pt x="8117" y="3440"/>
                </a:lnTo>
                <a:lnTo>
                  <a:pt x="8117" y="3479"/>
                </a:lnTo>
                <a:lnTo>
                  <a:pt x="9741" y="3479"/>
                </a:lnTo>
                <a:lnTo>
                  <a:pt x="9741" y="41"/>
                </a:lnTo>
                <a:lnTo>
                  <a:pt x="8117" y="41"/>
                </a:lnTo>
                <a:lnTo>
                  <a:pt x="8117" y="1"/>
                </a:lnTo>
                <a:close/>
                <a:moveTo>
                  <a:pt x="1625" y="3440"/>
                </a:moveTo>
                <a:lnTo>
                  <a:pt x="1625" y="6878"/>
                </a:lnTo>
                <a:lnTo>
                  <a:pt x="3249" y="6878"/>
                </a:lnTo>
                <a:lnTo>
                  <a:pt x="3249" y="3440"/>
                </a:lnTo>
                <a:close/>
                <a:moveTo>
                  <a:pt x="9741" y="3479"/>
                </a:moveTo>
                <a:lnTo>
                  <a:pt x="9741" y="6918"/>
                </a:lnTo>
                <a:lnTo>
                  <a:pt x="11365" y="6918"/>
                </a:lnTo>
                <a:lnTo>
                  <a:pt x="11365" y="3479"/>
                </a:lnTo>
                <a:close/>
                <a:moveTo>
                  <a:pt x="4873" y="6918"/>
                </a:moveTo>
                <a:lnTo>
                  <a:pt x="4873" y="10357"/>
                </a:lnTo>
                <a:lnTo>
                  <a:pt x="8117" y="10357"/>
                </a:lnTo>
                <a:lnTo>
                  <a:pt x="8117" y="6918"/>
                </a:lnTo>
                <a:close/>
                <a:moveTo>
                  <a:pt x="3249" y="10357"/>
                </a:moveTo>
                <a:lnTo>
                  <a:pt x="3249" y="13786"/>
                </a:lnTo>
                <a:lnTo>
                  <a:pt x="4873" y="13786"/>
                </a:lnTo>
                <a:lnTo>
                  <a:pt x="4873" y="10357"/>
                </a:lnTo>
                <a:close/>
                <a:moveTo>
                  <a:pt x="8117" y="10357"/>
                </a:moveTo>
                <a:lnTo>
                  <a:pt x="8117" y="13786"/>
                </a:lnTo>
                <a:lnTo>
                  <a:pt x="9741" y="13786"/>
                </a:lnTo>
                <a:lnTo>
                  <a:pt x="9741" y="10357"/>
                </a:lnTo>
                <a:close/>
                <a:moveTo>
                  <a:pt x="1" y="6878"/>
                </a:moveTo>
                <a:lnTo>
                  <a:pt x="1" y="10317"/>
                </a:lnTo>
                <a:lnTo>
                  <a:pt x="1" y="13756"/>
                </a:lnTo>
                <a:lnTo>
                  <a:pt x="1" y="17184"/>
                </a:lnTo>
                <a:lnTo>
                  <a:pt x="1" y="20623"/>
                </a:lnTo>
                <a:lnTo>
                  <a:pt x="1625" y="20623"/>
                </a:lnTo>
                <a:lnTo>
                  <a:pt x="1625" y="17184"/>
                </a:lnTo>
                <a:lnTo>
                  <a:pt x="1625" y="13756"/>
                </a:lnTo>
                <a:lnTo>
                  <a:pt x="1625" y="10317"/>
                </a:lnTo>
                <a:lnTo>
                  <a:pt x="1625" y="6878"/>
                </a:lnTo>
                <a:close/>
                <a:moveTo>
                  <a:pt x="11365" y="6918"/>
                </a:moveTo>
                <a:lnTo>
                  <a:pt x="11365" y="10357"/>
                </a:lnTo>
                <a:lnTo>
                  <a:pt x="11365" y="13786"/>
                </a:lnTo>
                <a:lnTo>
                  <a:pt x="11365" y="17184"/>
                </a:lnTo>
                <a:lnTo>
                  <a:pt x="11365" y="17224"/>
                </a:lnTo>
                <a:lnTo>
                  <a:pt x="11365" y="20623"/>
                </a:lnTo>
                <a:lnTo>
                  <a:pt x="12989" y="20623"/>
                </a:lnTo>
                <a:lnTo>
                  <a:pt x="12989" y="17224"/>
                </a:lnTo>
                <a:lnTo>
                  <a:pt x="12989" y="17184"/>
                </a:lnTo>
                <a:lnTo>
                  <a:pt x="12989" y="13786"/>
                </a:lnTo>
                <a:lnTo>
                  <a:pt x="12989" y="10357"/>
                </a:lnTo>
                <a:lnTo>
                  <a:pt x="12989" y="6918"/>
                </a:lnTo>
                <a:close/>
                <a:moveTo>
                  <a:pt x="3249" y="17224"/>
                </a:moveTo>
                <a:lnTo>
                  <a:pt x="3249" y="20623"/>
                </a:lnTo>
                <a:lnTo>
                  <a:pt x="1625" y="20623"/>
                </a:lnTo>
                <a:lnTo>
                  <a:pt x="1625" y="24062"/>
                </a:lnTo>
                <a:lnTo>
                  <a:pt x="3249" y="24062"/>
                </a:lnTo>
                <a:lnTo>
                  <a:pt x="3249" y="20663"/>
                </a:lnTo>
                <a:lnTo>
                  <a:pt x="4873" y="20663"/>
                </a:lnTo>
                <a:lnTo>
                  <a:pt x="4873" y="17224"/>
                </a:lnTo>
                <a:close/>
                <a:moveTo>
                  <a:pt x="8117" y="17224"/>
                </a:moveTo>
                <a:lnTo>
                  <a:pt x="8117" y="20663"/>
                </a:lnTo>
                <a:lnTo>
                  <a:pt x="9741" y="20663"/>
                </a:lnTo>
                <a:lnTo>
                  <a:pt x="9741" y="24062"/>
                </a:lnTo>
                <a:lnTo>
                  <a:pt x="11365" y="24062"/>
                </a:lnTo>
                <a:lnTo>
                  <a:pt x="11365" y="20623"/>
                </a:lnTo>
                <a:lnTo>
                  <a:pt x="9741" y="20623"/>
                </a:lnTo>
                <a:lnTo>
                  <a:pt x="9741" y="17224"/>
                </a:lnTo>
                <a:close/>
                <a:moveTo>
                  <a:pt x="3249" y="24062"/>
                </a:moveTo>
                <a:lnTo>
                  <a:pt x="3249" y="27500"/>
                </a:lnTo>
                <a:lnTo>
                  <a:pt x="9741" y="27500"/>
                </a:lnTo>
                <a:lnTo>
                  <a:pt x="9741" y="2406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3901" y="-13900"/>
            <a:ext cx="12543272" cy="1030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2565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5FFF"/>
        </a:solidFill>
        <a:effectLst/>
      </p:bgPr>
    </p:bg>
    <p:spTree>
      <p:nvGrpSpPr>
        <p:cNvPr id="1" name="Shape 3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26" name="Google Shape;3926;p34"/>
          <p:cNvPicPr preferRelativeResize="0"/>
          <p:nvPr/>
        </p:nvPicPr>
        <p:blipFill>
          <a:blip r:embed="rId3">
            <a:alphaModFix amt="27000"/>
          </a:blip>
          <a:stretch>
            <a:fillRect/>
          </a:stretch>
        </p:blipFill>
        <p:spPr>
          <a:xfrm>
            <a:off x="-268250" y="-678600"/>
            <a:ext cx="18529398" cy="116442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927" name="Google Shape;3927;p34"/>
          <p:cNvGrpSpPr/>
          <p:nvPr/>
        </p:nvGrpSpPr>
        <p:grpSpPr>
          <a:xfrm>
            <a:off x="6797923" y="4691092"/>
            <a:ext cx="4937196" cy="1932865"/>
            <a:chOff x="1412075" y="1568350"/>
            <a:chExt cx="1308525" cy="512275"/>
          </a:xfrm>
        </p:grpSpPr>
        <p:sp>
          <p:nvSpPr>
            <p:cNvPr id="3928" name="Google Shape;3928;p34"/>
            <p:cNvSpPr/>
            <p:nvPr/>
          </p:nvSpPr>
          <p:spPr>
            <a:xfrm>
              <a:off x="1412075" y="1571075"/>
              <a:ext cx="94475" cy="108725"/>
            </a:xfrm>
            <a:custGeom>
              <a:avLst/>
              <a:gdLst/>
              <a:ahLst/>
              <a:cxnLst/>
              <a:rect l="l" t="t" r="r" b="b"/>
              <a:pathLst>
                <a:path w="3779" h="4349" extrusionOk="0">
                  <a:moveTo>
                    <a:pt x="1876" y="1631"/>
                  </a:moveTo>
                  <a:lnTo>
                    <a:pt x="1740" y="1658"/>
                  </a:lnTo>
                  <a:lnTo>
                    <a:pt x="1631" y="1685"/>
                  </a:lnTo>
                  <a:lnTo>
                    <a:pt x="1550" y="1712"/>
                  </a:lnTo>
                  <a:lnTo>
                    <a:pt x="1468" y="1767"/>
                  </a:lnTo>
                  <a:lnTo>
                    <a:pt x="1414" y="1848"/>
                  </a:lnTo>
                  <a:lnTo>
                    <a:pt x="1360" y="1957"/>
                  </a:lnTo>
                  <a:lnTo>
                    <a:pt x="1332" y="2066"/>
                  </a:lnTo>
                  <a:lnTo>
                    <a:pt x="1332" y="2174"/>
                  </a:lnTo>
                  <a:lnTo>
                    <a:pt x="1332" y="2310"/>
                  </a:lnTo>
                  <a:lnTo>
                    <a:pt x="1360" y="2419"/>
                  </a:lnTo>
                  <a:lnTo>
                    <a:pt x="1414" y="2528"/>
                  </a:lnTo>
                  <a:lnTo>
                    <a:pt x="1468" y="2582"/>
                  </a:lnTo>
                  <a:lnTo>
                    <a:pt x="1550" y="2636"/>
                  </a:lnTo>
                  <a:lnTo>
                    <a:pt x="1631" y="2691"/>
                  </a:lnTo>
                  <a:lnTo>
                    <a:pt x="1740" y="2718"/>
                  </a:lnTo>
                  <a:lnTo>
                    <a:pt x="3072" y="2718"/>
                  </a:lnTo>
                  <a:lnTo>
                    <a:pt x="3180" y="2691"/>
                  </a:lnTo>
                  <a:lnTo>
                    <a:pt x="3289" y="2636"/>
                  </a:lnTo>
                  <a:lnTo>
                    <a:pt x="3371" y="2582"/>
                  </a:lnTo>
                  <a:lnTo>
                    <a:pt x="3425" y="2500"/>
                  </a:lnTo>
                  <a:lnTo>
                    <a:pt x="3452" y="2419"/>
                  </a:lnTo>
                  <a:lnTo>
                    <a:pt x="3479" y="2310"/>
                  </a:lnTo>
                  <a:lnTo>
                    <a:pt x="3506" y="2174"/>
                  </a:lnTo>
                  <a:lnTo>
                    <a:pt x="3479" y="2066"/>
                  </a:lnTo>
                  <a:lnTo>
                    <a:pt x="3452" y="1957"/>
                  </a:lnTo>
                  <a:lnTo>
                    <a:pt x="3425" y="1848"/>
                  </a:lnTo>
                  <a:lnTo>
                    <a:pt x="3371" y="1767"/>
                  </a:lnTo>
                  <a:lnTo>
                    <a:pt x="3289" y="1712"/>
                  </a:lnTo>
                  <a:lnTo>
                    <a:pt x="3180" y="1685"/>
                  </a:lnTo>
                  <a:lnTo>
                    <a:pt x="3072" y="1658"/>
                  </a:lnTo>
                  <a:lnTo>
                    <a:pt x="2963" y="1631"/>
                  </a:lnTo>
                  <a:close/>
                  <a:moveTo>
                    <a:pt x="517" y="0"/>
                  </a:moveTo>
                  <a:lnTo>
                    <a:pt x="408" y="27"/>
                  </a:lnTo>
                  <a:lnTo>
                    <a:pt x="300" y="55"/>
                  </a:lnTo>
                  <a:lnTo>
                    <a:pt x="191" y="82"/>
                  </a:lnTo>
                  <a:lnTo>
                    <a:pt x="137" y="163"/>
                  </a:lnTo>
                  <a:lnTo>
                    <a:pt x="55" y="218"/>
                  </a:lnTo>
                  <a:lnTo>
                    <a:pt x="28" y="326"/>
                  </a:lnTo>
                  <a:lnTo>
                    <a:pt x="1" y="435"/>
                  </a:lnTo>
                  <a:lnTo>
                    <a:pt x="1" y="544"/>
                  </a:lnTo>
                  <a:lnTo>
                    <a:pt x="1" y="3805"/>
                  </a:lnTo>
                  <a:lnTo>
                    <a:pt x="1" y="3941"/>
                  </a:lnTo>
                  <a:lnTo>
                    <a:pt x="28" y="4049"/>
                  </a:lnTo>
                  <a:lnTo>
                    <a:pt x="55" y="4131"/>
                  </a:lnTo>
                  <a:lnTo>
                    <a:pt x="137" y="4212"/>
                  </a:lnTo>
                  <a:lnTo>
                    <a:pt x="191" y="4267"/>
                  </a:lnTo>
                  <a:lnTo>
                    <a:pt x="300" y="4294"/>
                  </a:lnTo>
                  <a:lnTo>
                    <a:pt x="408" y="4321"/>
                  </a:lnTo>
                  <a:lnTo>
                    <a:pt x="517" y="4348"/>
                  </a:lnTo>
                  <a:lnTo>
                    <a:pt x="3235" y="4348"/>
                  </a:lnTo>
                  <a:lnTo>
                    <a:pt x="3343" y="4321"/>
                  </a:lnTo>
                  <a:lnTo>
                    <a:pt x="3452" y="4294"/>
                  </a:lnTo>
                  <a:lnTo>
                    <a:pt x="3561" y="4267"/>
                  </a:lnTo>
                  <a:lnTo>
                    <a:pt x="3642" y="4185"/>
                  </a:lnTo>
                  <a:lnTo>
                    <a:pt x="3697" y="4131"/>
                  </a:lnTo>
                  <a:lnTo>
                    <a:pt x="3724" y="4022"/>
                  </a:lnTo>
                  <a:lnTo>
                    <a:pt x="3751" y="3914"/>
                  </a:lnTo>
                  <a:lnTo>
                    <a:pt x="3778" y="3805"/>
                  </a:lnTo>
                  <a:lnTo>
                    <a:pt x="3751" y="3669"/>
                  </a:lnTo>
                  <a:lnTo>
                    <a:pt x="3724" y="3560"/>
                  </a:lnTo>
                  <a:lnTo>
                    <a:pt x="3697" y="3479"/>
                  </a:lnTo>
                  <a:lnTo>
                    <a:pt x="3642" y="3397"/>
                  </a:lnTo>
                  <a:lnTo>
                    <a:pt x="3561" y="3343"/>
                  </a:lnTo>
                  <a:lnTo>
                    <a:pt x="3452" y="3288"/>
                  </a:lnTo>
                  <a:lnTo>
                    <a:pt x="3343" y="3261"/>
                  </a:lnTo>
                  <a:lnTo>
                    <a:pt x="1061" y="3261"/>
                  </a:lnTo>
                  <a:lnTo>
                    <a:pt x="1061" y="1087"/>
                  </a:lnTo>
                  <a:lnTo>
                    <a:pt x="3343" y="1087"/>
                  </a:lnTo>
                  <a:lnTo>
                    <a:pt x="3452" y="1060"/>
                  </a:lnTo>
                  <a:lnTo>
                    <a:pt x="3561" y="1006"/>
                  </a:lnTo>
                  <a:lnTo>
                    <a:pt x="3642" y="951"/>
                  </a:lnTo>
                  <a:lnTo>
                    <a:pt x="3697" y="870"/>
                  </a:lnTo>
                  <a:lnTo>
                    <a:pt x="3724" y="788"/>
                  </a:lnTo>
                  <a:lnTo>
                    <a:pt x="3751" y="680"/>
                  </a:lnTo>
                  <a:lnTo>
                    <a:pt x="3778" y="544"/>
                  </a:lnTo>
                  <a:lnTo>
                    <a:pt x="3751" y="408"/>
                  </a:lnTo>
                  <a:lnTo>
                    <a:pt x="3751" y="326"/>
                  </a:lnTo>
                  <a:lnTo>
                    <a:pt x="3697" y="218"/>
                  </a:lnTo>
                  <a:lnTo>
                    <a:pt x="3642" y="163"/>
                  </a:lnTo>
                  <a:lnTo>
                    <a:pt x="3561" y="82"/>
                  </a:lnTo>
                  <a:lnTo>
                    <a:pt x="3479" y="55"/>
                  </a:lnTo>
                  <a:lnTo>
                    <a:pt x="3371" y="27"/>
                  </a:lnTo>
                  <a:lnTo>
                    <a:pt x="3262" y="27"/>
                  </a:lnTo>
                  <a:lnTo>
                    <a:pt x="517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9" name="Google Shape;3929;p34"/>
            <p:cNvSpPr/>
            <p:nvPr/>
          </p:nvSpPr>
          <p:spPr>
            <a:xfrm>
              <a:off x="1520100" y="1571075"/>
              <a:ext cx="95825" cy="108725"/>
            </a:xfrm>
            <a:custGeom>
              <a:avLst/>
              <a:gdLst/>
              <a:ahLst/>
              <a:cxnLst/>
              <a:rect l="l" t="t" r="r" b="b"/>
              <a:pathLst>
                <a:path w="3833" h="4349" extrusionOk="0">
                  <a:moveTo>
                    <a:pt x="436" y="0"/>
                  </a:moveTo>
                  <a:lnTo>
                    <a:pt x="327" y="27"/>
                  </a:lnTo>
                  <a:lnTo>
                    <a:pt x="218" y="82"/>
                  </a:lnTo>
                  <a:lnTo>
                    <a:pt x="137" y="136"/>
                  </a:lnTo>
                  <a:lnTo>
                    <a:pt x="82" y="218"/>
                  </a:lnTo>
                  <a:lnTo>
                    <a:pt x="28" y="299"/>
                  </a:lnTo>
                  <a:lnTo>
                    <a:pt x="1" y="435"/>
                  </a:lnTo>
                  <a:lnTo>
                    <a:pt x="1" y="544"/>
                  </a:lnTo>
                  <a:lnTo>
                    <a:pt x="28" y="680"/>
                  </a:lnTo>
                  <a:lnTo>
                    <a:pt x="82" y="816"/>
                  </a:lnTo>
                  <a:lnTo>
                    <a:pt x="164" y="951"/>
                  </a:lnTo>
                  <a:lnTo>
                    <a:pt x="300" y="1087"/>
                  </a:lnTo>
                  <a:lnTo>
                    <a:pt x="1251" y="2174"/>
                  </a:lnTo>
                  <a:lnTo>
                    <a:pt x="300" y="3234"/>
                  </a:lnTo>
                  <a:lnTo>
                    <a:pt x="164" y="3397"/>
                  </a:lnTo>
                  <a:lnTo>
                    <a:pt x="82" y="3533"/>
                  </a:lnTo>
                  <a:lnTo>
                    <a:pt x="28" y="3669"/>
                  </a:lnTo>
                  <a:lnTo>
                    <a:pt x="1" y="3805"/>
                  </a:lnTo>
                  <a:lnTo>
                    <a:pt x="28" y="3914"/>
                  </a:lnTo>
                  <a:lnTo>
                    <a:pt x="28" y="4022"/>
                  </a:lnTo>
                  <a:lnTo>
                    <a:pt x="82" y="4131"/>
                  </a:lnTo>
                  <a:lnTo>
                    <a:pt x="137" y="4212"/>
                  </a:lnTo>
                  <a:lnTo>
                    <a:pt x="218" y="4267"/>
                  </a:lnTo>
                  <a:lnTo>
                    <a:pt x="327" y="4294"/>
                  </a:lnTo>
                  <a:lnTo>
                    <a:pt x="436" y="4321"/>
                  </a:lnTo>
                  <a:lnTo>
                    <a:pt x="544" y="4348"/>
                  </a:lnTo>
                  <a:lnTo>
                    <a:pt x="680" y="4321"/>
                  </a:lnTo>
                  <a:lnTo>
                    <a:pt x="789" y="4294"/>
                  </a:lnTo>
                  <a:lnTo>
                    <a:pt x="898" y="4267"/>
                  </a:lnTo>
                  <a:lnTo>
                    <a:pt x="979" y="4185"/>
                  </a:lnTo>
                  <a:lnTo>
                    <a:pt x="1930" y="3071"/>
                  </a:lnTo>
                  <a:lnTo>
                    <a:pt x="2881" y="4185"/>
                  </a:lnTo>
                  <a:lnTo>
                    <a:pt x="2963" y="4240"/>
                  </a:lnTo>
                  <a:lnTo>
                    <a:pt x="3044" y="4294"/>
                  </a:lnTo>
                  <a:lnTo>
                    <a:pt x="3153" y="4321"/>
                  </a:lnTo>
                  <a:lnTo>
                    <a:pt x="3425" y="4321"/>
                  </a:lnTo>
                  <a:lnTo>
                    <a:pt x="3534" y="4294"/>
                  </a:lnTo>
                  <a:lnTo>
                    <a:pt x="3615" y="4240"/>
                  </a:lnTo>
                  <a:lnTo>
                    <a:pt x="3697" y="4185"/>
                  </a:lnTo>
                  <a:lnTo>
                    <a:pt x="3751" y="4104"/>
                  </a:lnTo>
                  <a:lnTo>
                    <a:pt x="3805" y="4022"/>
                  </a:lnTo>
                  <a:lnTo>
                    <a:pt x="3832" y="3914"/>
                  </a:lnTo>
                  <a:lnTo>
                    <a:pt x="3832" y="3778"/>
                  </a:lnTo>
                  <a:lnTo>
                    <a:pt x="3832" y="3642"/>
                  </a:lnTo>
                  <a:lnTo>
                    <a:pt x="3778" y="3506"/>
                  </a:lnTo>
                  <a:lnTo>
                    <a:pt x="3697" y="3370"/>
                  </a:lnTo>
                  <a:lnTo>
                    <a:pt x="3561" y="3234"/>
                  </a:lnTo>
                  <a:lnTo>
                    <a:pt x="2637" y="2147"/>
                  </a:lnTo>
                  <a:lnTo>
                    <a:pt x="3561" y="1060"/>
                  </a:lnTo>
                  <a:lnTo>
                    <a:pt x="3669" y="951"/>
                  </a:lnTo>
                  <a:lnTo>
                    <a:pt x="3778" y="816"/>
                  </a:lnTo>
                  <a:lnTo>
                    <a:pt x="3832" y="680"/>
                  </a:lnTo>
                  <a:lnTo>
                    <a:pt x="3832" y="544"/>
                  </a:lnTo>
                  <a:lnTo>
                    <a:pt x="3832" y="408"/>
                  </a:lnTo>
                  <a:lnTo>
                    <a:pt x="3805" y="299"/>
                  </a:lnTo>
                  <a:lnTo>
                    <a:pt x="3778" y="190"/>
                  </a:lnTo>
                  <a:lnTo>
                    <a:pt x="3697" y="136"/>
                  </a:lnTo>
                  <a:lnTo>
                    <a:pt x="3615" y="55"/>
                  </a:lnTo>
                  <a:lnTo>
                    <a:pt x="3534" y="27"/>
                  </a:lnTo>
                  <a:lnTo>
                    <a:pt x="3425" y="0"/>
                  </a:lnTo>
                  <a:lnTo>
                    <a:pt x="3180" y="0"/>
                  </a:lnTo>
                  <a:lnTo>
                    <a:pt x="3072" y="27"/>
                  </a:lnTo>
                  <a:lnTo>
                    <a:pt x="2963" y="55"/>
                  </a:lnTo>
                  <a:lnTo>
                    <a:pt x="2881" y="109"/>
                  </a:lnTo>
                  <a:lnTo>
                    <a:pt x="2582" y="462"/>
                  </a:lnTo>
                  <a:lnTo>
                    <a:pt x="1903" y="1278"/>
                  </a:lnTo>
                  <a:lnTo>
                    <a:pt x="1251" y="489"/>
                  </a:lnTo>
                  <a:lnTo>
                    <a:pt x="952" y="136"/>
                  </a:lnTo>
                  <a:lnTo>
                    <a:pt x="870" y="82"/>
                  </a:lnTo>
                  <a:lnTo>
                    <a:pt x="789" y="27"/>
                  </a:lnTo>
                  <a:lnTo>
                    <a:pt x="680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0" name="Google Shape;3930;p34"/>
            <p:cNvSpPr/>
            <p:nvPr/>
          </p:nvSpPr>
          <p:spPr>
            <a:xfrm>
              <a:off x="1628125" y="1571750"/>
              <a:ext cx="94475" cy="108050"/>
            </a:xfrm>
            <a:custGeom>
              <a:avLst/>
              <a:gdLst/>
              <a:ahLst/>
              <a:cxnLst/>
              <a:rect l="l" t="t" r="r" b="b"/>
              <a:pathLst>
                <a:path w="3779" h="4322" extrusionOk="0">
                  <a:moveTo>
                    <a:pt x="408" y="0"/>
                  </a:moveTo>
                  <a:lnTo>
                    <a:pt x="300" y="28"/>
                  </a:lnTo>
                  <a:lnTo>
                    <a:pt x="218" y="55"/>
                  </a:lnTo>
                  <a:lnTo>
                    <a:pt x="137" y="136"/>
                  </a:lnTo>
                  <a:lnTo>
                    <a:pt x="82" y="191"/>
                  </a:lnTo>
                  <a:lnTo>
                    <a:pt x="28" y="299"/>
                  </a:lnTo>
                  <a:lnTo>
                    <a:pt x="1" y="408"/>
                  </a:lnTo>
                  <a:lnTo>
                    <a:pt x="1" y="517"/>
                  </a:lnTo>
                  <a:lnTo>
                    <a:pt x="1" y="3778"/>
                  </a:lnTo>
                  <a:lnTo>
                    <a:pt x="1" y="3887"/>
                  </a:lnTo>
                  <a:lnTo>
                    <a:pt x="28" y="3995"/>
                  </a:lnTo>
                  <a:lnTo>
                    <a:pt x="82" y="4104"/>
                  </a:lnTo>
                  <a:lnTo>
                    <a:pt x="137" y="4185"/>
                  </a:lnTo>
                  <a:lnTo>
                    <a:pt x="191" y="4240"/>
                  </a:lnTo>
                  <a:lnTo>
                    <a:pt x="300" y="4267"/>
                  </a:lnTo>
                  <a:lnTo>
                    <a:pt x="408" y="4294"/>
                  </a:lnTo>
                  <a:lnTo>
                    <a:pt x="544" y="4321"/>
                  </a:lnTo>
                  <a:lnTo>
                    <a:pt x="653" y="4294"/>
                  </a:lnTo>
                  <a:lnTo>
                    <a:pt x="762" y="4267"/>
                  </a:lnTo>
                  <a:lnTo>
                    <a:pt x="870" y="4240"/>
                  </a:lnTo>
                  <a:lnTo>
                    <a:pt x="952" y="4185"/>
                  </a:lnTo>
                  <a:lnTo>
                    <a:pt x="1006" y="4104"/>
                  </a:lnTo>
                  <a:lnTo>
                    <a:pt x="1033" y="3995"/>
                  </a:lnTo>
                  <a:lnTo>
                    <a:pt x="1060" y="3887"/>
                  </a:lnTo>
                  <a:lnTo>
                    <a:pt x="1088" y="3778"/>
                  </a:lnTo>
                  <a:lnTo>
                    <a:pt x="1088" y="1060"/>
                  </a:lnTo>
                  <a:lnTo>
                    <a:pt x="2256" y="1060"/>
                  </a:lnTo>
                  <a:lnTo>
                    <a:pt x="2446" y="1087"/>
                  </a:lnTo>
                  <a:lnTo>
                    <a:pt x="2582" y="1142"/>
                  </a:lnTo>
                  <a:lnTo>
                    <a:pt x="2664" y="1223"/>
                  </a:lnTo>
                  <a:lnTo>
                    <a:pt x="2691" y="1332"/>
                  </a:lnTo>
                  <a:lnTo>
                    <a:pt x="2664" y="1468"/>
                  </a:lnTo>
                  <a:lnTo>
                    <a:pt x="2582" y="1549"/>
                  </a:lnTo>
                  <a:lnTo>
                    <a:pt x="2446" y="1577"/>
                  </a:lnTo>
                  <a:lnTo>
                    <a:pt x="2283" y="1604"/>
                  </a:lnTo>
                  <a:lnTo>
                    <a:pt x="1767" y="1604"/>
                  </a:lnTo>
                  <a:lnTo>
                    <a:pt x="1658" y="1631"/>
                  </a:lnTo>
                  <a:lnTo>
                    <a:pt x="1550" y="1685"/>
                  </a:lnTo>
                  <a:lnTo>
                    <a:pt x="1468" y="1740"/>
                  </a:lnTo>
                  <a:lnTo>
                    <a:pt x="1414" y="1821"/>
                  </a:lnTo>
                  <a:lnTo>
                    <a:pt x="1387" y="1903"/>
                  </a:lnTo>
                  <a:lnTo>
                    <a:pt x="1359" y="2011"/>
                  </a:lnTo>
                  <a:lnTo>
                    <a:pt x="1332" y="2147"/>
                  </a:lnTo>
                  <a:lnTo>
                    <a:pt x="1359" y="2283"/>
                  </a:lnTo>
                  <a:lnTo>
                    <a:pt x="1387" y="2392"/>
                  </a:lnTo>
                  <a:lnTo>
                    <a:pt x="1414" y="2473"/>
                  </a:lnTo>
                  <a:lnTo>
                    <a:pt x="1468" y="2555"/>
                  </a:lnTo>
                  <a:lnTo>
                    <a:pt x="1550" y="2609"/>
                  </a:lnTo>
                  <a:lnTo>
                    <a:pt x="1658" y="2664"/>
                  </a:lnTo>
                  <a:lnTo>
                    <a:pt x="1767" y="2691"/>
                  </a:lnTo>
                  <a:lnTo>
                    <a:pt x="2419" y="2691"/>
                  </a:lnTo>
                  <a:lnTo>
                    <a:pt x="2691" y="2664"/>
                  </a:lnTo>
                  <a:lnTo>
                    <a:pt x="2936" y="2582"/>
                  </a:lnTo>
                  <a:lnTo>
                    <a:pt x="3153" y="2473"/>
                  </a:lnTo>
                  <a:lnTo>
                    <a:pt x="3370" y="2283"/>
                  </a:lnTo>
                  <a:lnTo>
                    <a:pt x="3561" y="2093"/>
                  </a:lnTo>
                  <a:lnTo>
                    <a:pt x="3669" y="1848"/>
                  </a:lnTo>
                  <a:lnTo>
                    <a:pt x="3751" y="1604"/>
                  </a:lnTo>
                  <a:lnTo>
                    <a:pt x="3778" y="1332"/>
                  </a:lnTo>
                  <a:lnTo>
                    <a:pt x="3751" y="1060"/>
                  </a:lnTo>
                  <a:lnTo>
                    <a:pt x="3669" y="816"/>
                  </a:lnTo>
                  <a:lnTo>
                    <a:pt x="3533" y="598"/>
                  </a:lnTo>
                  <a:lnTo>
                    <a:pt x="3370" y="381"/>
                  </a:lnTo>
                  <a:lnTo>
                    <a:pt x="3153" y="218"/>
                  </a:lnTo>
                  <a:lnTo>
                    <a:pt x="2936" y="82"/>
                  </a:lnTo>
                  <a:lnTo>
                    <a:pt x="2691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1" name="Google Shape;3931;p34"/>
            <p:cNvSpPr/>
            <p:nvPr/>
          </p:nvSpPr>
          <p:spPr>
            <a:xfrm>
              <a:off x="1736150" y="1571075"/>
              <a:ext cx="94450" cy="108725"/>
            </a:xfrm>
            <a:custGeom>
              <a:avLst/>
              <a:gdLst/>
              <a:ahLst/>
              <a:cxnLst/>
              <a:rect l="l" t="t" r="r" b="b"/>
              <a:pathLst>
                <a:path w="3778" h="4349" extrusionOk="0">
                  <a:moveTo>
                    <a:pt x="1876" y="1631"/>
                  </a:moveTo>
                  <a:lnTo>
                    <a:pt x="1740" y="1658"/>
                  </a:lnTo>
                  <a:lnTo>
                    <a:pt x="1631" y="1685"/>
                  </a:lnTo>
                  <a:lnTo>
                    <a:pt x="1550" y="1712"/>
                  </a:lnTo>
                  <a:lnTo>
                    <a:pt x="1468" y="1767"/>
                  </a:lnTo>
                  <a:lnTo>
                    <a:pt x="1414" y="1848"/>
                  </a:lnTo>
                  <a:lnTo>
                    <a:pt x="1386" y="1957"/>
                  </a:lnTo>
                  <a:lnTo>
                    <a:pt x="1359" y="2066"/>
                  </a:lnTo>
                  <a:lnTo>
                    <a:pt x="1332" y="2174"/>
                  </a:lnTo>
                  <a:lnTo>
                    <a:pt x="1359" y="2310"/>
                  </a:lnTo>
                  <a:lnTo>
                    <a:pt x="1386" y="2419"/>
                  </a:lnTo>
                  <a:lnTo>
                    <a:pt x="1414" y="2528"/>
                  </a:lnTo>
                  <a:lnTo>
                    <a:pt x="1468" y="2582"/>
                  </a:lnTo>
                  <a:lnTo>
                    <a:pt x="1550" y="2636"/>
                  </a:lnTo>
                  <a:lnTo>
                    <a:pt x="1631" y="2691"/>
                  </a:lnTo>
                  <a:lnTo>
                    <a:pt x="1740" y="2718"/>
                  </a:lnTo>
                  <a:lnTo>
                    <a:pt x="3099" y="2718"/>
                  </a:lnTo>
                  <a:lnTo>
                    <a:pt x="3207" y="2691"/>
                  </a:lnTo>
                  <a:lnTo>
                    <a:pt x="3289" y="2636"/>
                  </a:lnTo>
                  <a:lnTo>
                    <a:pt x="3370" y="2582"/>
                  </a:lnTo>
                  <a:lnTo>
                    <a:pt x="3425" y="2500"/>
                  </a:lnTo>
                  <a:lnTo>
                    <a:pt x="3479" y="2419"/>
                  </a:lnTo>
                  <a:lnTo>
                    <a:pt x="3506" y="2310"/>
                  </a:lnTo>
                  <a:lnTo>
                    <a:pt x="3506" y="2174"/>
                  </a:lnTo>
                  <a:lnTo>
                    <a:pt x="3506" y="2066"/>
                  </a:lnTo>
                  <a:lnTo>
                    <a:pt x="3479" y="1957"/>
                  </a:lnTo>
                  <a:lnTo>
                    <a:pt x="3425" y="1848"/>
                  </a:lnTo>
                  <a:lnTo>
                    <a:pt x="3370" y="1767"/>
                  </a:lnTo>
                  <a:lnTo>
                    <a:pt x="3289" y="1712"/>
                  </a:lnTo>
                  <a:lnTo>
                    <a:pt x="3207" y="1685"/>
                  </a:lnTo>
                  <a:lnTo>
                    <a:pt x="3099" y="1658"/>
                  </a:lnTo>
                  <a:lnTo>
                    <a:pt x="2963" y="1631"/>
                  </a:lnTo>
                  <a:close/>
                  <a:moveTo>
                    <a:pt x="544" y="0"/>
                  </a:moveTo>
                  <a:lnTo>
                    <a:pt x="408" y="27"/>
                  </a:lnTo>
                  <a:lnTo>
                    <a:pt x="299" y="55"/>
                  </a:lnTo>
                  <a:lnTo>
                    <a:pt x="218" y="82"/>
                  </a:lnTo>
                  <a:lnTo>
                    <a:pt x="136" y="163"/>
                  </a:lnTo>
                  <a:lnTo>
                    <a:pt x="82" y="218"/>
                  </a:lnTo>
                  <a:lnTo>
                    <a:pt x="28" y="326"/>
                  </a:lnTo>
                  <a:lnTo>
                    <a:pt x="1" y="435"/>
                  </a:lnTo>
                  <a:lnTo>
                    <a:pt x="1" y="544"/>
                  </a:lnTo>
                  <a:lnTo>
                    <a:pt x="1" y="3805"/>
                  </a:lnTo>
                  <a:lnTo>
                    <a:pt x="1" y="3941"/>
                  </a:lnTo>
                  <a:lnTo>
                    <a:pt x="28" y="4049"/>
                  </a:lnTo>
                  <a:lnTo>
                    <a:pt x="82" y="4131"/>
                  </a:lnTo>
                  <a:lnTo>
                    <a:pt x="136" y="4212"/>
                  </a:lnTo>
                  <a:lnTo>
                    <a:pt x="218" y="4267"/>
                  </a:lnTo>
                  <a:lnTo>
                    <a:pt x="299" y="4294"/>
                  </a:lnTo>
                  <a:lnTo>
                    <a:pt x="408" y="4321"/>
                  </a:lnTo>
                  <a:lnTo>
                    <a:pt x="544" y="4348"/>
                  </a:lnTo>
                  <a:lnTo>
                    <a:pt x="3234" y="4348"/>
                  </a:lnTo>
                  <a:lnTo>
                    <a:pt x="3370" y="4321"/>
                  </a:lnTo>
                  <a:lnTo>
                    <a:pt x="3479" y="4294"/>
                  </a:lnTo>
                  <a:lnTo>
                    <a:pt x="3560" y="4267"/>
                  </a:lnTo>
                  <a:lnTo>
                    <a:pt x="3642" y="4185"/>
                  </a:lnTo>
                  <a:lnTo>
                    <a:pt x="3696" y="4131"/>
                  </a:lnTo>
                  <a:lnTo>
                    <a:pt x="3751" y="4022"/>
                  </a:lnTo>
                  <a:lnTo>
                    <a:pt x="3778" y="3914"/>
                  </a:lnTo>
                  <a:lnTo>
                    <a:pt x="3778" y="3805"/>
                  </a:lnTo>
                  <a:lnTo>
                    <a:pt x="3778" y="3669"/>
                  </a:lnTo>
                  <a:lnTo>
                    <a:pt x="3751" y="3560"/>
                  </a:lnTo>
                  <a:lnTo>
                    <a:pt x="3696" y="3479"/>
                  </a:lnTo>
                  <a:lnTo>
                    <a:pt x="3642" y="3397"/>
                  </a:lnTo>
                  <a:lnTo>
                    <a:pt x="3560" y="3343"/>
                  </a:lnTo>
                  <a:lnTo>
                    <a:pt x="3479" y="3288"/>
                  </a:lnTo>
                  <a:lnTo>
                    <a:pt x="3343" y="3261"/>
                  </a:lnTo>
                  <a:lnTo>
                    <a:pt x="1088" y="3261"/>
                  </a:lnTo>
                  <a:lnTo>
                    <a:pt x="1088" y="1087"/>
                  </a:lnTo>
                  <a:lnTo>
                    <a:pt x="3370" y="1087"/>
                  </a:lnTo>
                  <a:lnTo>
                    <a:pt x="3479" y="1060"/>
                  </a:lnTo>
                  <a:lnTo>
                    <a:pt x="3560" y="1006"/>
                  </a:lnTo>
                  <a:lnTo>
                    <a:pt x="3642" y="951"/>
                  </a:lnTo>
                  <a:lnTo>
                    <a:pt x="3696" y="870"/>
                  </a:lnTo>
                  <a:lnTo>
                    <a:pt x="3751" y="788"/>
                  </a:lnTo>
                  <a:lnTo>
                    <a:pt x="3778" y="680"/>
                  </a:lnTo>
                  <a:lnTo>
                    <a:pt x="3778" y="544"/>
                  </a:lnTo>
                  <a:lnTo>
                    <a:pt x="3778" y="408"/>
                  </a:lnTo>
                  <a:lnTo>
                    <a:pt x="3751" y="326"/>
                  </a:lnTo>
                  <a:lnTo>
                    <a:pt x="3696" y="218"/>
                  </a:lnTo>
                  <a:lnTo>
                    <a:pt x="3642" y="163"/>
                  </a:lnTo>
                  <a:lnTo>
                    <a:pt x="3588" y="82"/>
                  </a:lnTo>
                  <a:lnTo>
                    <a:pt x="3479" y="55"/>
                  </a:lnTo>
                  <a:lnTo>
                    <a:pt x="3397" y="27"/>
                  </a:lnTo>
                  <a:lnTo>
                    <a:pt x="3262" y="27"/>
                  </a:lnTo>
                  <a:lnTo>
                    <a:pt x="544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2" name="Google Shape;3932;p34"/>
            <p:cNvSpPr/>
            <p:nvPr/>
          </p:nvSpPr>
          <p:spPr>
            <a:xfrm>
              <a:off x="1844175" y="1571750"/>
              <a:ext cx="94450" cy="108050"/>
            </a:xfrm>
            <a:custGeom>
              <a:avLst/>
              <a:gdLst/>
              <a:ahLst/>
              <a:cxnLst/>
              <a:rect l="l" t="t" r="r" b="b"/>
              <a:pathLst>
                <a:path w="3778" h="4322" extrusionOk="0">
                  <a:moveTo>
                    <a:pt x="408" y="0"/>
                  </a:moveTo>
                  <a:lnTo>
                    <a:pt x="299" y="28"/>
                  </a:lnTo>
                  <a:lnTo>
                    <a:pt x="218" y="55"/>
                  </a:lnTo>
                  <a:lnTo>
                    <a:pt x="136" y="136"/>
                  </a:lnTo>
                  <a:lnTo>
                    <a:pt x="82" y="191"/>
                  </a:lnTo>
                  <a:lnTo>
                    <a:pt x="28" y="299"/>
                  </a:lnTo>
                  <a:lnTo>
                    <a:pt x="0" y="408"/>
                  </a:lnTo>
                  <a:lnTo>
                    <a:pt x="0" y="517"/>
                  </a:lnTo>
                  <a:lnTo>
                    <a:pt x="0" y="3778"/>
                  </a:lnTo>
                  <a:lnTo>
                    <a:pt x="0" y="3887"/>
                  </a:lnTo>
                  <a:lnTo>
                    <a:pt x="28" y="3995"/>
                  </a:lnTo>
                  <a:lnTo>
                    <a:pt x="82" y="4104"/>
                  </a:lnTo>
                  <a:lnTo>
                    <a:pt x="136" y="4185"/>
                  </a:lnTo>
                  <a:lnTo>
                    <a:pt x="218" y="4240"/>
                  </a:lnTo>
                  <a:lnTo>
                    <a:pt x="299" y="4267"/>
                  </a:lnTo>
                  <a:lnTo>
                    <a:pt x="408" y="4294"/>
                  </a:lnTo>
                  <a:lnTo>
                    <a:pt x="544" y="4321"/>
                  </a:lnTo>
                  <a:lnTo>
                    <a:pt x="680" y="4294"/>
                  </a:lnTo>
                  <a:lnTo>
                    <a:pt x="788" y="4267"/>
                  </a:lnTo>
                  <a:lnTo>
                    <a:pt x="870" y="4240"/>
                  </a:lnTo>
                  <a:lnTo>
                    <a:pt x="952" y="4185"/>
                  </a:lnTo>
                  <a:lnTo>
                    <a:pt x="1006" y="4104"/>
                  </a:lnTo>
                  <a:lnTo>
                    <a:pt x="1060" y="3995"/>
                  </a:lnTo>
                  <a:lnTo>
                    <a:pt x="1087" y="3887"/>
                  </a:lnTo>
                  <a:lnTo>
                    <a:pt x="1087" y="3778"/>
                  </a:lnTo>
                  <a:lnTo>
                    <a:pt x="1087" y="1060"/>
                  </a:lnTo>
                  <a:lnTo>
                    <a:pt x="2283" y="1060"/>
                  </a:lnTo>
                  <a:lnTo>
                    <a:pt x="2446" y="1087"/>
                  </a:lnTo>
                  <a:lnTo>
                    <a:pt x="2582" y="1142"/>
                  </a:lnTo>
                  <a:lnTo>
                    <a:pt x="2664" y="1223"/>
                  </a:lnTo>
                  <a:lnTo>
                    <a:pt x="2691" y="1332"/>
                  </a:lnTo>
                  <a:lnTo>
                    <a:pt x="2664" y="1468"/>
                  </a:lnTo>
                  <a:lnTo>
                    <a:pt x="2582" y="1549"/>
                  </a:lnTo>
                  <a:lnTo>
                    <a:pt x="2473" y="1577"/>
                  </a:lnTo>
                  <a:lnTo>
                    <a:pt x="2283" y="1604"/>
                  </a:lnTo>
                  <a:lnTo>
                    <a:pt x="1767" y="1604"/>
                  </a:lnTo>
                  <a:lnTo>
                    <a:pt x="1658" y="1631"/>
                  </a:lnTo>
                  <a:lnTo>
                    <a:pt x="1549" y="1685"/>
                  </a:lnTo>
                  <a:lnTo>
                    <a:pt x="1495" y="1740"/>
                  </a:lnTo>
                  <a:lnTo>
                    <a:pt x="1414" y="1821"/>
                  </a:lnTo>
                  <a:lnTo>
                    <a:pt x="1386" y="1903"/>
                  </a:lnTo>
                  <a:lnTo>
                    <a:pt x="1359" y="2011"/>
                  </a:lnTo>
                  <a:lnTo>
                    <a:pt x="1359" y="2147"/>
                  </a:lnTo>
                  <a:lnTo>
                    <a:pt x="1359" y="2283"/>
                  </a:lnTo>
                  <a:lnTo>
                    <a:pt x="1414" y="2419"/>
                  </a:lnTo>
                  <a:lnTo>
                    <a:pt x="1495" y="2555"/>
                  </a:lnTo>
                  <a:lnTo>
                    <a:pt x="1631" y="2691"/>
                  </a:lnTo>
                  <a:lnTo>
                    <a:pt x="2691" y="4050"/>
                  </a:lnTo>
                  <a:lnTo>
                    <a:pt x="2827" y="4158"/>
                  </a:lnTo>
                  <a:lnTo>
                    <a:pt x="2963" y="4240"/>
                  </a:lnTo>
                  <a:lnTo>
                    <a:pt x="3098" y="4294"/>
                  </a:lnTo>
                  <a:lnTo>
                    <a:pt x="3234" y="4321"/>
                  </a:lnTo>
                  <a:lnTo>
                    <a:pt x="3370" y="4294"/>
                  </a:lnTo>
                  <a:lnTo>
                    <a:pt x="3479" y="4267"/>
                  </a:lnTo>
                  <a:lnTo>
                    <a:pt x="3560" y="4240"/>
                  </a:lnTo>
                  <a:lnTo>
                    <a:pt x="3642" y="4185"/>
                  </a:lnTo>
                  <a:lnTo>
                    <a:pt x="3696" y="4104"/>
                  </a:lnTo>
                  <a:lnTo>
                    <a:pt x="3751" y="3995"/>
                  </a:lnTo>
                  <a:lnTo>
                    <a:pt x="3778" y="3887"/>
                  </a:lnTo>
                  <a:lnTo>
                    <a:pt x="3778" y="3778"/>
                  </a:lnTo>
                  <a:lnTo>
                    <a:pt x="3778" y="3642"/>
                  </a:lnTo>
                  <a:lnTo>
                    <a:pt x="3751" y="3533"/>
                  </a:lnTo>
                  <a:lnTo>
                    <a:pt x="3696" y="3425"/>
                  </a:lnTo>
                  <a:lnTo>
                    <a:pt x="3615" y="3343"/>
                  </a:lnTo>
                  <a:lnTo>
                    <a:pt x="2963" y="2664"/>
                  </a:lnTo>
                  <a:lnTo>
                    <a:pt x="3153" y="2636"/>
                  </a:lnTo>
                  <a:lnTo>
                    <a:pt x="3316" y="2582"/>
                  </a:lnTo>
                  <a:lnTo>
                    <a:pt x="3452" y="2446"/>
                  </a:lnTo>
                  <a:lnTo>
                    <a:pt x="3588" y="2283"/>
                  </a:lnTo>
                  <a:lnTo>
                    <a:pt x="3669" y="2066"/>
                  </a:lnTo>
                  <a:lnTo>
                    <a:pt x="3723" y="1848"/>
                  </a:lnTo>
                  <a:lnTo>
                    <a:pt x="3778" y="1604"/>
                  </a:lnTo>
                  <a:lnTo>
                    <a:pt x="3778" y="1332"/>
                  </a:lnTo>
                  <a:lnTo>
                    <a:pt x="3751" y="1087"/>
                  </a:lnTo>
                  <a:lnTo>
                    <a:pt x="3669" y="843"/>
                  </a:lnTo>
                  <a:lnTo>
                    <a:pt x="3560" y="598"/>
                  </a:lnTo>
                  <a:lnTo>
                    <a:pt x="3370" y="408"/>
                  </a:lnTo>
                  <a:lnTo>
                    <a:pt x="3153" y="218"/>
                  </a:lnTo>
                  <a:lnTo>
                    <a:pt x="2935" y="82"/>
                  </a:lnTo>
                  <a:lnTo>
                    <a:pt x="2691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3" name="Google Shape;3933;p34"/>
            <p:cNvSpPr/>
            <p:nvPr/>
          </p:nvSpPr>
          <p:spPr>
            <a:xfrm>
              <a:off x="1952200" y="1571750"/>
              <a:ext cx="27200" cy="108050"/>
            </a:xfrm>
            <a:custGeom>
              <a:avLst/>
              <a:gdLst/>
              <a:ahLst/>
              <a:cxnLst/>
              <a:rect l="l" t="t" r="r" b="b"/>
              <a:pathLst>
                <a:path w="1088" h="4322" extrusionOk="0">
                  <a:moveTo>
                    <a:pt x="408" y="0"/>
                  </a:moveTo>
                  <a:lnTo>
                    <a:pt x="299" y="28"/>
                  </a:lnTo>
                  <a:lnTo>
                    <a:pt x="218" y="55"/>
                  </a:lnTo>
                  <a:lnTo>
                    <a:pt x="136" y="136"/>
                  </a:lnTo>
                  <a:lnTo>
                    <a:pt x="82" y="191"/>
                  </a:lnTo>
                  <a:lnTo>
                    <a:pt x="27" y="299"/>
                  </a:lnTo>
                  <a:lnTo>
                    <a:pt x="0" y="408"/>
                  </a:lnTo>
                  <a:lnTo>
                    <a:pt x="0" y="517"/>
                  </a:lnTo>
                  <a:lnTo>
                    <a:pt x="0" y="3778"/>
                  </a:lnTo>
                  <a:lnTo>
                    <a:pt x="0" y="3887"/>
                  </a:lnTo>
                  <a:lnTo>
                    <a:pt x="27" y="3995"/>
                  </a:lnTo>
                  <a:lnTo>
                    <a:pt x="82" y="4104"/>
                  </a:lnTo>
                  <a:lnTo>
                    <a:pt x="136" y="4185"/>
                  </a:lnTo>
                  <a:lnTo>
                    <a:pt x="218" y="4240"/>
                  </a:lnTo>
                  <a:lnTo>
                    <a:pt x="299" y="4294"/>
                  </a:lnTo>
                  <a:lnTo>
                    <a:pt x="408" y="4321"/>
                  </a:lnTo>
                  <a:lnTo>
                    <a:pt x="680" y="4321"/>
                  </a:lnTo>
                  <a:lnTo>
                    <a:pt x="788" y="4294"/>
                  </a:lnTo>
                  <a:lnTo>
                    <a:pt x="870" y="4240"/>
                  </a:lnTo>
                  <a:lnTo>
                    <a:pt x="951" y="4185"/>
                  </a:lnTo>
                  <a:lnTo>
                    <a:pt x="1006" y="4104"/>
                  </a:lnTo>
                  <a:lnTo>
                    <a:pt x="1060" y="3995"/>
                  </a:lnTo>
                  <a:lnTo>
                    <a:pt x="1087" y="3887"/>
                  </a:lnTo>
                  <a:lnTo>
                    <a:pt x="1087" y="3778"/>
                  </a:lnTo>
                  <a:lnTo>
                    <a:pt x="1087" y="517"/>
                  </a:lnTo>
                  <a:lnTo>
                    <a:pt x="1087" y="408"/>
                  </a:lnTo>
                  <a:lnTo>
                    <a:pt x="1060" y="299"/>
                  </a:lnTo>
                  <a:lnTo>
                    <a:pt x="1006" y="191"/>
                  </a:lnTo>
                  <a:lnTo>
                    <a:pt x="951" y="136"/>
                  </a:lnTo>
                  <a:lnTo>
                    <a:pt x="870" y="55"/>
                  </a:lnTo>
                  <a:lnTo>
                    <a:pt x="788" y="28"/>
                  </a:lnTo>
                  <a:lnTo>
                    <a:pt x="653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4" name="Google Shape;3934;p34"/>
            <p:cNvSpPr/>
            <p:nvPr/>
          </p:nvSpPr>
          <p:spPr>
            <a:xfrm>
              <a:off x="1992275" y="1571075"/>
              <a:ext cx="95150" cy="108725"/>
            </a:xfrm>
            <a:custGeom>
              <a:avLst/>
              <a:gdLst/>
              <a:ahLst/>
              <a:cxnLst/>
              <a:rect l="l" t="t" r="r" b="b"/>
              <a:pathLst>
                <a:path w="3806" h="4349" extrusionOk="0">
                  <a:moveTo>
                    <a:pt x="1903" y="1631"/>
                  </a:moveTo>
                  <a:lnTo>
                    <a:pt x="1767" y="1658"/>
                  </a:lnTo>
                  <a:lnTo>
                    <a:pt x="1658" y="1685"/>
                  </a:lnTo>
                  <a:lnTo>
                    <a:pt x="1577" y="1712"/>
                  </a:lnTo>
                  <a:lnTo>
                    <a:pt x="1495" y="1767"/>
                  </a:lnTo>
                  <a:lnTo>
                    <a:pt x="1441" y="1848"/>
                  </a:lnTo>
                  <a:lnTo>
                    <a:pt x="1387" y="1957"/>
                  </a:lnTo>
                  <a:lnTo>
                    <a:pt x="1359" y="2066"/>
                  </a:lnTo>
                  <a:lnTo>
                    <a:pt x="1359" y="2174"/>
                  </a:lnTo>
                  <a:lnTo>
                    <a:pt x="1359" y="2310"/>
                  </a:lnTo>
                  <a:lnTo>
                    <a:pt x="1387" y="2419"/>
                  </a:lnTo>
                  <a:lnTo>
                    <a:pt x="1441" y="2528"/>
                  </a:lnTo>
                  <a:lnTo>
                    <a:pt x="1495" y="2582"/>
                  </a:lnTo>
                  <a:lnTo>
                    <a:pt x="1577" y="2636"/>
                  </a:lnTo>
                  <a:lnTo>
                    <a:pt x="1658" y="2691"/>
                  </a:lnTo>
                  <a:lnTo>
                    <a:pt x="1767" y="2718"/>
                  </a:lnTo>
                  <a:lnTo>
                    <a:pt x="3099" y="2718"/>
                  </a:lnTo>
                  <a:lnTo>
                    <a:pt x="3207" y="2691"/>
                  </a:lnTo>
                  <a:lnTo>
                    <a:pt x="3316" y="2636"/>
                  </a:lnTo>
                  <a:lnTo>
                    <a:pt x="3370" y="2582"/>
                  </a:lnTo>
                  <a:lnTo>
                    <a:pt x="3452" y="2500"/>
                  </a:lnTo>
                  <a:lnTo>
                    <a:pt x="3479" y="2419"/>
                  </a:lnTo>
                  <a:lnTo>
                    <a:pt x="3506" y="2310"/>
                  </a:lnTo>
                  <a:lnTo>
                    <a:pt x="3533" y="2174"/>
                  </a:lnTo>
                  <a:lnTo>
                    <a:pt x="3506" y="2066"/>
                  </a:lnTo>
                  <a:lnTo>
                    <a:pt x="3479" y="1957"/>
                  </a:lnTo>
                  <a:lnTo>
                    <a:pt x="3452" y="1848"/>
                  </a:lnTo>
                  <a:lnTo>
                    <a:pt x="3398" y="1767"/>
                  </a:lnTo>
                  <a:lnTo>
                    <a:pt x="3316" y="1712"/>
                  </a:lnTo>
                  <a:lnTo>
                    <a:pt x="3207" y="1685"/>
                  </a:lnTo>
                  <a:lnTo>
                    <a:pt x="3099" y="1658"/>
                  </a:lnTo>
                  <a:lnTo>
                    <a:pt x="2990" y="1631"/>
                  </a:lnTo>
                  <a:close/>
                  <a:moveTo>
                    <a:pt x="544" y="0"/>
                  </a:moveTo>
                  <a:lnTo>
                    <a:pt x="435" y="27"/>
                  </a:lnTo>
                  <a:lnTo>
                    <a:pt x="327" y="55"/>
                  </a:lnTo>
                  <a:lnTo>
                    <a:pt x="218" y="82"/>
                  </a:lnTo>
                  <a:lnTo>
                    <a:pt x="137" y="163"/>
                  </a:lnTo>
                  <a:lnTo>
                    <a:pt x="82" y="218"/>
                  </a:lnTo>
                  <a:lnTo>
                    <a:pt x="55" y="326"/>
                  </a:lnTo>
                  <a:lnTo>
                    <a:pt x="28" y="435"/>
                  </a:lnTo>
                  <a:lnTo>
                    <a:pt x="1" y="544"/>
                  </a:lnTo>
                  <a:lnTo>
                    <a:pt x="1" y="3805"/>
                  </a:lnTo>
                  <a:lnTo>
                    <a:pt x="28" y="3941"/>
                  </a:lnTo>
                  <a:lnTo>
                    <a:pt x="55" y="4049"/>
                  </a:lnTo>
                  <a:lnTo>
                    <a:pt x="82" y="4131"/>
                  </a:lnTo>
                  <a:lnTo>
                    <a:pt x="137" y="4212"/>
                  </a:lnTo>
                  <a:lnTo>
                    <a:pt x="218" y="4267"/>
                  </a:lnTo>
                  <a:lnTo>
                    <a:pt x="327" y="4294"/>
                  </a:lnTo>
                  <a:lnTo>
                    <a:pt x="435" y="4321"/>
                  </a:lnTo>
                  <a:lnTo>
                    <a:pt x="544" y="4348"/>
                  </a:lnTo>
                  <a:lnTo>
                    <a:pt x="3262" y="4348"/>
                  </a:lnTo>
                  <a:lnTo>
                    <a:pt x="3370" y="4321"/>
                  </a:lnTo>
                  <a:lnTo>
                    <a:pt x="3479" y="4294"/>
                  </a:lnTo>
                  <a:lnTo>
                    <a:pt x="3588" y="4267"/>
                  </a:lnTo>
                  <a:lnTo>
                    <a:pt x="3642" y="4185"/>
                  </a:lnTo>
                  <a:lnTo>
                    <a:pt x="3724" y="4131"/>
                  </a:lnTo>
                  <a:lnTo>
                    <a:pt x="3751" y="4022"/>
                  </a:lnTo>
                  <a:lnTo>
                    <a:pt x="3778" y="3914"/>
                  </a:lnTo>
                  <a:lnTo>
                    <a:pt x="3778" y="3805"/>
                  </a:lnTo>
                  <a:lnTo>
                    <a:pt x="3778" y="3669"/>
                  </a:lnTo>
                  <a:lnTo>
                    <a:pt x="3751" y="3560"/>
                  </a:lnTo>
                  <a:lnTo>
                    <a:pt x="3724" y="3479"/>
                  </a:lnTo>
                  <a:lnTo>
                    <a:pt x="3642" y="3397"/>
                  </a:lnTo>
                  <a:lnTo>
                    <a:pt x="3588" y="3343"/>
                  </a:lnTo>
                  <a:lnTo>
                    <a:pt x="3479" y="3288"/>
                  </a:lnTo>
                  <a:lnTo>
                    <a:pt x="3370" y="3261"/>
                  </a:lnTo>
                  <a:lnTo>
                    <a:pt x="1088" y="3261"/>
                  </a:lnTo>
                  <a:lnTo>
                    <a:pt x="1088" y="1087"/>
                  </a:lnTo>
                  <a:lnTo>
                    <a:pt x="3370" y="1087"/>
                  </a:lnTo>
                  <a:lnTo>
                    <a:pt x="3479" y="1060"/>
                  </a:lnTo>
                  <a:lnTo>
                    <a:pt x="3588" y="1006"/>
                  </a:lnTo>
                  <a:lnTo>
                    <a:pt x="3669" y="951"/>
                  </a:lnTo>
                  <a:lnTo>
                    <a:pt x="3724" y="870"/>
                  </a:lnTo>
                  <a:lnTo>
                    <a:pt x="3751" y="788"/>
                  </a:lnTo>
                  <a:lnTo>
                    <a:pt x="3778" y="680"/>
                  </a:lnTo>
                  <a:lnTo>
                    <a:pt x="3805" y="544"/>
                  </a:lnTo>
                  <a:lnTo>
                    <a:pt x="3778" y="408"/>
                  </a:lnTo>
                  <a:lnTo>
                    <a:pt x="3751" y="326"/>
                  </a:lnTo>
                  <a:lnTo>
                    <a:pt x="3724" y="218"/>
                  </a:lnTo>
                  <a:lnTo>
                    <a:pt x="3669" y="163"/>
                  </a:lnTo>
                  <a:lnTo>
                    <a:pt x="3588" y="82"/>
                  </a:lnTo>
                  <a:lnTo>
                    <a:pt x="3506" y="55"/>
                  </a:lnTo>
                  <a:lnTo>
                    <a:pt x="3398" y="27"/>
                  </a:lnTo>
                  <a:lnTo>
                    <a:pt x="3289" y="27"/>
                  </a:lnTo>
                  <a:lnTo>
                    <a:pt x="544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5" name="Google Shape;3935;p34"/>
            <p:cNvSpPr/>
            <p:nvPr/>
          </p:nvSpPr>
          <p:spPr>
            <a:xfrm>
              <a:off x="2100300" y="1571750"/>
              <a:ext cx="95150" cy="108050"/>
            </a:xfrm>
            <a:custGeom>
              <a:avLst/>
              <a:gdLst/>
              <a:ahLst/>
              <a:cxnLst/>
              <a:rect l="l" t="t" r="r" b="b"/>
              <a:pathLst>
                <a:path w="3806" h="4322" extrusionOk="0">
                  <a:moveTo>
                    <a:pt x="490" y="0"/>
                  </a:moveTo>
                  <a:lnTo>
                    <a:pt x="354" y="28"/>
                  </a:lnTo>
                  <a:lnTo>
                    <a:pt x="245" y="55"/>
                  </a:lnTo>
                  <a:lnTo>
                    <a:pt x="164" y="109"/>
                  </a:lnTo>
                  <a:lnTo>
                    <a:pt x="109" y="191"/>
                  </a:lnTo>
                  <a:lnTo>
                    <a:pt x="55" y="272"/>
                  </a:lnTo>
                  <a:lnTo>
                    <a:pt x="28" y="354"/>
                  </a:lnTo>
                  <a:lnTo>
                    <a:pt x="1" y="462"/>
                  </a:lnTo>
                  <a:lnTo>
                    <a:pt x="1" y="3832"/>
                  </a:lnTo>
                  <a:lnTo>
                    <a:pt x="28" y="3941"/>
                  </a:lnTo>
                  <a:lnTo>
                    <a:pt x="55" y="4050"/>
                  </a:lnTo>
                  <a:lnTo>
                    <a:pt x="109" y="4131"/>
                  </a:lnTo>
                  <a:lnTo>
                    <a:pt x="164" y="4185"/>
                  </a:lnTo>
                  <a:lnTo>
                    <a:pt x="245" y="4240"/>
                  </a:lnTo>
                  <a:lnTo>
                    <a:pt x="354" y="4267"/>
                  </a:lnTo>
                  <a:lnTo>
                    <a:pt x="490" y="4294"/>
                  </a:lnTo>
                  <a:lnTo>
                    <a:pt x="626" y="4321"/>
                  </a:lnTo>
                  <a:lnTo>
                    <a:pt x="734" y="4294"/>
                  </a:lnTo>
                  <a:lnTo>
                    <a:pt x="843" y="4267"/>
                  </a:lnTo>
                  <a:lnTo>
                    <a:pt x="897" y="4240"/>
                  </a:lnTo>
                  <a:lnTo>
                    <a:pt x="979" y="4185"/>
                  </a:lnTo>
                  <a:lnTo>
                    <a:pt x="1033" y="4131"/>
                  </a:lnTo>
                  <a:lnTo>
                    <a:pt x="1060" y="4050"/>
                  </a:lnTo>
                  <a:lnTo>
                    <a:pt x="1088" y="3941"/>
                  </a:lnTo>
                  <a:lnTo>
                    <a:pt x="1088" y="3832"/>
                  </a:lnTo>
                  <a:lnTo>
                    <a:pt x="1088" y="2039"/>
                  </a:lnTo>
                  <a:lnTo>
                    <a:pt x="2718" y="4077"/>
                  </a:lnTo>
                  <a:lnTo>
                    <a:pt x="2827" y="4185"/>
                  </a:lnTo>
                  <a:lnTo>
                    <a:pt x="2908" y="4240"/>
                  </a:lnTo>
                  <a:lnTo>
                    <a:pt x="3044" y="4294"/>
                  </a:lnTo>
                  <a:lnTo>
                    <a:pt x="3180" y="4321"/>
                  </a:lnTo>
                  <a:lnTo>
                    <a:pt x="3316" y="4294"/>
                  </a:lnTo>
                  <a:lnTo>
                    <a:pt x="3452" y="4267"/>
                  </a:lnTo>
                  <a:lnTo>
                    <a:pt x="3561" y="4240"/>
                  </a:lnTo>
                  <a:lnTo>
                    <a:pt x="3642" y="4185"/>
                  </a:lnTo>
                  <a:lnTo>
                    <a:pt x="3696" y="4131"/>
                  </a:lnTo>
                  <a:lnTo>
                    <a:pt x="3751" y="4050"/>
                  </a:lnTo>
                  <a:lnTo>
                    <a:pt x="3778" y="3941"/>
                  </a:lnTo>
                  <a:lnTo>
                    <a:pt x="3805" y="3832"/>
                  </a:lnTo>
                  <a:lnTo>
                    <a:pt x="3778" y="490"/>
                  </a:lnTo>
                  <a:lnTo>
                    <a:pt x="3778" y="354"/>
                  </a:lnTo>
                  <a:lnTo>
                    <a:pt x="3751" y="272"/>
                  </a:lnTo>
                  <a:lnTo>
                    <a:pt x="3696" y="191"/>
                  </a:lnTo>
                  <a:lnTo>
                    <a:pt x="3642" y="109"/>
                  </a:lnTo>
                  <a:lnTo>
                    <a:pt x="3533" y="55"/>
                  </a:lnTo>
                  <a:lnTo>
                    <a:pt x="3452" y="28"/>
                  </a:lnTo>
                  <a:lnTo>
                    <a:pt x="3316" y="0"/>
                  </a:lnTo>
                  <a:lnTo>
                    <a:pt x="3071" y="0"/>
                  </a:lnTo>
                  <a:lnTo>
                    <a:pt x="2990" y="28"/>
                  </a:lnTo>
                  <a:lnTo>
                    <a:pt x="2908" y="55"/>
                  </a:lnTo>
                  <a:lnTo>
                    <a:pt x="2827" y="109"/>
                  </a:lnTo>
                  <a:lnTo>
                    <a:pt x="2772" y="191"/>
                  </a:lnTo>
                  <a:lnTo>
                    <a:pt x="2745" y="272"/>
                  </a:lnTo>
                  <a:lnTo>
                    <a:pt x="2718" y="462"/>
                  </a:lnTo>
                  <a:lnTo>
                    <a:pt x="2718" y="2283"/>
                  </a:lnTo>
                  <a:lnTo>
                    <a:pt x="1088" y="218"/>
                  </a:lnTo>
                  <a:lnTo>
                    <a:pt x="1006" y="136"/>
                  </a:lnTo>
                  <a:lnTo>
                    <a:pt x="897" y="55"/>
                  </a:lnTo>
                  <a:lnTo>
                    <a:pt x="761" y="28"/>
                  </a:lnTo>
                  <a:lnTo>
                    <a:pt x="626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6" name="Google Shape;3936;p34"/>
            <p:cNvSpPr/>
            <p:nvPr/>
          </p:nvSpPr>
          <p:spPr>
            <a:xfrm>
              <a:off x="2208325" y="1571750"/>
              <a:ext cx="95125" cy="108050"/>
            </a:xfrm>
            <a:custGeom>
              <a:avLst/>
              <a:gdLst/>
              <a:ahLst/>
              <a:cxnLst/>
              <a:rect l="l" t="t" r="r" b="b"/>
              <a:pathLst>
                <a:path w="3805" h="4322" extrusionOk="0">
                  <a:moveTo>
                    <a:pt x="1903" y="0"/>
                  </a:moveTo>
                  <a:lnTo>
                    <a:pt x="1658" y="28"/>
                  </a:lnTo>
                  <a:lnTo>
                    <a:pt x="1441" y="55"/>
                  </a:lnTo>
                  <a:lnTo>
                    <a:pt x="1223" y="109"/>
                  </a:lnTo>
                  <a:lnTo>
                    <a:pt x="1033" y="191"/>
                  </a:lnTo>
                  <a:lnTo>
                    <a:pt x="870" y="299"/>
                  </a:lnTo>
                  <a:lnTo>
                    <a:pt x="707" y="408"/>
                  </a:lnTo>
                  <a:lnTo>
                    <a:pt x="544" y="517"/>
                  </a:lnTo>
                  <a:lnTo>
                    <a:pt x="435" y="680"/>
                  </a:lnTo>
                  <a:lnTo>
                    <a:pt x="327" y="843"/>
                  </a:lnTo>
                  <a:lnTo>
                    <a:pt x="218" y="1006"/>
                  </a:lnTo>
                  <a:lnTo>
                    <a:pt x="136" y="1196"/>
                  </a:lnTo>
                  <a:lnTo>
                    <a:pt x="82" y="1414"/>
                  </a:lnTo>
                  <a:lnTo>
                    <a:pt x="55" y="1631"/>
                  </a:lnTo>
                  <a:lnTo>
                    <a:pt x="28" y="1876"/>
                  </a:lnTo>
                  <a:lnTo>
                    <a:pt x="0" y="2147"/>
                  </a:lnTo>
                  <a:lnTo>
                    <a:pt x="28" y="2419"/>
                  </a:lnTo>
                  <a:lnTo>
                    <a:pt x="55" y="2664"/>
                  </a:lnTo>
                  <a:lnTo>
                    <a:pt x="82" y="2881"/>
                  </a:lnTo>
                  <a:lnTo>
                    <a:pt x="163" y="3098"/>
                  </a:lnTo>
                  <a:lnTo>
                    <a:pt x="218" y="3289"/>
                  </a:lnTo>
                  <a:lnTo>
                    <a:pt x="327" y="3452"/>
                  </a:lnTo>
                  <a:lnTo>
                    <a:pt x="435" y="3615"/>
                  </a:lnTo>
                  <a:lnTo>
                    <a:pt x="544" y="3778"/>
                  </a:lnTo>
                  <a:lnTo>
                    <a:pt x="707" y="3887"/>
                  </a:lnTo>
                  <a:lnTo>
                    <a:pt x="870" y="3995"/>
                  </a:lnTo>
                  <a:lnTo>
                    <a:pt x="1033" y="4104"/>
                  </a:lnTo>
                  <a:lnTo>
                    <a:pt x="1223" y="4185"/>
                  </a:lnTo>
                  <a:lnTo>
                    <a:pt x="1441" y="4240"/>
                  </a:lnTo>
                  <a:lnTo>
                    <a:pt x="1658" y="4267"/>
                  </a:lnTo>
                  <a:lnTo>
                    <a:pt x="1930" y="4294"/>
                  </a:lnTo>
                  <a:lnTo>
                    <a:pt x="2174" y="4321"/>
                  </a:lnTo>
                  <a:lnTo>
                    <a:pt x="3261" y="4321"/>
                  </a:lnTo>
                  <a:lnTo>
                    <a:pt x="3397" y="4294"/>
                  </a:lnTo>
                  <a:lnTo>
                    <a:pt x="3506" y="4267"/>
                  </a:lnTo>
                  <a:lnTo>
                    <a:pt x="3588" y="4240"/>
                  </a:lnTo>
                  <a:lnTo>
                    <a:pt x="3669" y="4158"/>
                  </a:lnTo>
                  <a:lnTo>
                    <a:pt x="3723" y="4104"/>
                  </a:lnTo>
                  <a:lnTo>
                    <a:pt x="3751" y="3995"/>
                  </a:lnTo>
                  <a:lnTo>
                    <a:pt x="3778" y="3887"/>
                  </a:lnTo>
                  <a:lnTo>
                    <a:pt x="3805" y="3778"/>
                  </a:lnTo>
                  <a:lnTo>
                    <a:pt x="3778" y="3642"/>
                  </a:lnTo>
                  <a:lnTo>
                    <a:pt x="3751" y="3533"/>
                  </a:lnTo>
                  <a:lnTo>
                    <a:pt x="3723" y="3452"/>
                  </a:lnTo>
                  <a:lnTo>
                    <a:pt x="3669" y="3370"/>
                  </a:lnTo>
                  <a:lnTo>
                    <a:pt x="3588" y="3316"/>
                  </a:lnTo>
                  <a:lnTo>
                    <a:pt x="3479" y="3261"/>
                  </a:lnTo>
                  <a:lnTo>
                    <a:pt x="3370" y="3234"/>
                  </a:lnTo>
                  <a:lnTo>
                    <a:pt x="2174" y="3234"/>
                  </a:lnTo>
                  <a:lnTo>
                    <a:pt x="1930" y="3207"/>
                  </a:lnTo>
                  <a:lnTo>
                    <a:pt x="1712" y="3153"/>
                  </a:lnTo>
                  <a:lnTo>
                    <a:pt x="1522" y="3071"/>
                  </a:lnTo>
                  <a:lnTo>
                    <a:pt x="1359" y="2963"/>
                  </a:lnTo>
                  <a:lnTo>
                    <a:pt x="1251" y="2800"/>
                  </a:lnTo>
                  <a:lnTo>
                    <a:pt x="1169" y="2609"/>
                  </a:lnTo>
                  <a:lnTo>
                    <a:pt x="1115" y="2392"/>
                  </a:lnTo>
                  <a:lnTo>
                    <a:pt x="1087" y="2147"/>
                  </a:lnTo>
                  <a:lnTo>
                    <a:pt x="1115" y="1903"/>
                  </a:lnTo>
                  <a:lnTo>
                    <a:pt x="1169" y="1685"/>
                  </a:lnTo>
                  <a:lnTo>
                    <a:pt x="1251" y="1495"/>
                  </a:lnTo>
                  <a:lnTo>
                    <a:pt x="1359" y="1332"/>
                  </a:lnTo>
                  <a:lnTo>
                    <a:pt x="1522" y="1223"/>
                  </a:lnTo>
                  <a:lnTo>
                    <a:pt x="1712" y="1142"/>
                  </a:lnTo>
                  <a:lnTo>
                    <a:pt x="1930" y="1087"/>
                  </a:lnTo>
                  <a:lnTo>
                    <a:pt x="2174" y="1060"/>
                  </a:lnTo>
                  <a:lnTo>
                    <a:pt x="3370" y="1060"/>
                  </a:lnTo>
                  <a:lnTo>
                    <a:pt x="3479" y="1033"/>
                  </a:lnTo>
                  <a:lnTo>
                    <a:pt x="3588" y="1006"/>
                  </a:lnTo>
                  <a:lnTo>
                    <a:pt x="3669" y="924"/>
                  </a:lnTo>
                  <a:lnTo>
                    <a:pt x="3723" y="870"/>
                  </a:lnTo>
                  <a:lnTo>
                    <a:pt x="3751" y="761"/>
                  </a:lnTo>
                  <a:lnTo>
                    <a:pt x="3778" y="653"/>
                  </a:lnTo>
                  <a:lnTo>
                    <a:pt x="3805" y="517"/>
                  </a:lnTo>
                  <a:lnTo>
                    <a:pt x="3778" y="408"/>
                  </a:lnTo>
                  <a:lnTo>
                    <a:pt x="3751" y="299"/>
                  </a:lnTo>
                  <a:lnTo>
                    <a:pt x="3723" y="191"/>
                  </a:lnTo>
                  <a:lnTo>
                    <a:pt x="3669" y="136"/>
                  </a:lnTo>
                  <a:lnTo>
                    <a:pt x="3588" y="82"/>
                  </a:lnTo>
                  <a:lnTo>
                    <a:pt x="3479" y="28"/>
                  </a:lnTo>
                  <a:lnTo>
                    <a:pt x="3370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7" name="Google Shape;3937;p34"/>
            <p:cNvSpPr/>
            <p:nvPr/>
          </p:nvSpPr>
          <p:spPr>
            <a:xfrm>
              <a:off x="2317025" y="1571750"/>
              <a:ext cx="26525" cy="108050"/>
            </a:xfrm>
            <a:custGeom>
              <a:avLst/>
              <a:gdLst/>
              <a:ahLst/>
              <a:cxnLst/>
              <a:rect l="l" t="t" r="r" b="b"/>
              <a:pathLst>
                <a:path w="1061" h="4322" extrusionOk="0">
                  <a:moveTo>
                    <a:pt x="408" y="0"/>
                  </a:moveTo>
                  <a:lnTo>
                    <a:pt x="299" y="28"/>
                  </a:lnTo>
                  <a:lnTo>
                    <a:pt x="191" y="55"/>
                  </a:lnTo>
                  <a:lnTo>
                    <a:pt x="109" y="136"/>
                  </a:lnTo>
                  <a:lnTo>
                    <a:pt x="55" y="191"/>
                  </a:lnTo>
                  <a:lnTo>
                    <a:pt x="28" y="299"/>
                  </a:lnTo>
                  <a:lnTo>
                    <a:pt x="1" y="408"/>
                  </a:lnTo>
                  <a:lnTo>
                    <a:pt x="1" y="517"/>
                  </a:lnTo>
                  <a:lnTo>
                    <a:pt x="1" y="3778"/>
                  </a:lnTo>
                  <a:lnTo>
                    <a:pt x="1" y="3887"/>
                  </a:lnTo>
                  <a:lnTo>
                    <a:pt x="28" y="3995"/>
                  </a:lnTo>
                  <a:lnTo>
                    <a:pt x="55" y="4104"/>
                  </a:lnTo>
                  <a:lnTo>
                    <a:pt x="136" y="4185"/>
                  </a:lnTo>
                  <a:lnTo>
                    <a:pt x="191" y="4240"/>
                  </a:lnTo>
                  <a:lnTo>
                    <a:pt x="299" y="4294"/>
                  </a:lnTo>
                  <a:lnTo>
                    <a:pt x="408" y="4321"/>
                  </a:lnTo>
                  <a:lnTo>
                    <a:pt x="653" y="4321"/>
                  </a:lnTo>
                  <a:lnTo>
                    <a:pt x="761" y="4294"/>
                  </a:lnTo>
                  <a:lnTo>
                    <a:pt x="870" y="4240"/>
                  </a:lnTo>
                  <a:lnTo>
                    <a:pt x="924" y="4185"/>
                  </a:lnTo>
                  <a:lnTo>
                    <a:pt x="1006" y="4104"/>
                  </a:lnTo>
                  <a:lnTo>
                    <a:pt x="1033" y="3995"/>
                  </a:lnTo>
                  <a:lnTo>
                    <a:pt x="1060" y="3887"/>
                  </a:lnTo>
                  <a:lnTo>
                    <a:pt x="1060" y="3778"/>
                  </a:lnTo>
                  <a:lnTo>
                    <a:pt x="1060" y="517"/>
                  </a:lnTo>
                  <a:lnTo>
                    <a:pt x="1060" y="408"/>
                  </a:lnTo>
                  <a:lnTo>
                    <a:pt x="1033" y="299"/>
                  </a:lnTo>
                  <a:lnTo>
                    <a:pt x="979" y="191"/>
                  </a:lnTo>
                  <a:lnTo>
                    <a:pt x="924" y="136"/>
                  </a:lnTo>
                  <a:lnTo>
                    <a:pt x="843" y="55"/>
                  </a:lnTo>
                  <a:lnTo>
                    <a:pt x="761" y="28"/>
                  </a:lnTo>
                  <a:lnTo>
                    <a:pt x="653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8" name="Google Shape;3938;p34"/>
            <p:cNvSpPr/>
            <p:nvPr/>
          </p:nvSpPr>
          <p:spPr>
            <a:xfrm>
              <a:off x="2357100" y="1571075"/>
              <a:ext cx="108050" cy="108725"/>
            </a:xfrm>
            <a:custGeom>
              <a:avLst/>
              <a:gdLst/>
              <a:ahLst/>
              <a:cxnLst/>
              <a:rect l="l" t="t" r="r" b="b"/>
              <a:pathLst>
                <a:path w="4322" h="4349" extrusionOk="0">
                  <a:moveTo>
                    <a:pt x="2148" y="1739"/>
                  </a:moveTo>
                  <a:lnTo>
                    <a:pt x="2909" y="3261"/>
                  </a:lnTo>
                  <a:lnTo>
                    <a:pt x="1414" y="3261"/>
                  </a:lnTo>
                  <a:lnTo>
                    <a:pt x="2148" y="1739"/>
                  </a:lnTo>
                  <a:close/>
                  <a:moveTo>
                    <a:pt x="2148" y="0"/>
                  </a:moveTo>
                  <a:lnTo>
                    <a:pt x="2012" y="27"/>
                  </a:lnTo>
                  <a:lnTo>
                    <a:pt x="1876" y="82"/>
                  </a:lnTo>
                  <a:lnTo>
                    <a:pt x="1767" y="163"/>
                  </a:lnTo>
                  <a:lnTo>
                    <a:pt x="1686" y="272"/>
                  </a:lnTo>
                  <a:lnTo>
                    <a:pt x="816" y="2038"/>
                  </a:lnTo>
                  <a:lnTo>
                    <a:pt x="191" y="3288"/>
                  </a:lnTo>
                  <a:lnTo>
                    <a:pt x="55" y="3642"/>
                  </a:lnTo>
                  <a:lnTo>
                    <a:pt x="1" y="3805"/>
                  </a:lnTo>
                  <a:lnTo>
                    <a:pt x="28" y="3941"/>
                  </a:lnTo>
                  <a:lnTo>
                    <a:pt x="82" y="4077"/>
                  </a:lnTo>
                  <a:lnTo>
                    <a:pt x="164" y="4185"/>
                  </a:lnTo>
                  <a:lnTo>
                    <a:pt x="273" y="4267"/>
                  </a:lnTo>
                  <a:lnTo>
                    <a:pt x="408" y="4321"/>
                  </a:lnTo>
                  <a:lnTo>
                    <a:pt x="544" y="4348"/>
                  </a:lnTo>
                  <a:lnTo>
                    <a:pt x="3778" y="4348"/>
                  </a:lnTo>
                  <a:lnTo>
                    <a:pt x="3914" y="4321"/>
                  </a:lnTo>
                  <a:lnTo>
                    <a:pt x="4050" y="4267"/>
                  </a:lnTo>
                  <a:lnTo>
                    <a:pt x="4159" y="4185"/>
                  </a:lnTo>
                  <a:lnTo>
                    <a:pt x="4240" y="4077"/>
                  </a:lnTo>
                  <a:lnTo>
                    <a:pt x="4295" y="3941"/>
                  </a:lnTo>
                  <a:lnTo>
                    <a:pt x="4322" y="3805"/>
                  </a:lnTo>
                  <a:lnTo>
                    <a:pt x="4267" y="3642"/>
                  </a:lnTo>
                  <a:lnTo>
                    <a:pt x="4132" y="3288"/>
                  </a:lnTo>
                  <a:lnTo>
                    <a:pt x="3506" y="2038"/>
                  </a:lnTo>
                  <a:lnTo>
                    <a:pt x="2637" y="272"/>
                  </a:lnTo>
                  <a:lnTo>
                    <a:pt x="2528" y="163"/>
                  </a:lnTo>
                  <a:lnTo>
                    <a:pt x="2419" y="82"/>
                  </a:lnTo>
                  <a:lnTo>
                    <a:pt x="2284" y="27"/>
                  </a:lnTo>
                  <a:lnTo>
                    <a:pt x="2148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9" name="Google Shape;3939;p34"/>
            <p:cNvSpPr/>
            <p:nvPr/>
          </p:nvSpPr>
          <p:spPr>
            <a:xfrm>
              <a:off x="1414800" y="1702875"/>
              <a:ext cx="281975" cy="334950"/>
            </a:xfrm>
            <a:custGeom>
              <a:avLst/>
              <a:gdLst/>
              <a:ahLst/>
              <a:cxnLst/>
              <a:rect l="l" t="t" r="r" b="b"/>
              <a:pathLst>
                <a:path w="11279" h="13398" extrusionOk="0">
                  <a:moveTo>
                    <a:pt x="3533" y="2827"/>
                  </a:moveTo>
                  <a:lnTo>
                    <a:pt x="3533" y="5653"/>
                  </a:lnTo>
                  <a:lnTo>
                    <a:pt x="6332" y="5653"/>
                  </a:lnTo>
                  <a:lnTo>
                    <a:pt x="6332" y="2827"/>
                  </a:lnTo>
                  <a:close/>
                  <a:moveTo>
                    <a:pt x="8452" y="707"/>
                  </a:moveTo>
                  <a:lnTo>
                    <a:pt x="8588" y="734"/>
                  </a:lnTo>
                  <a:lnTo>
                    <a:pt x="8724" y="761"/>
                  </a:lnTo>
                  <a:lnTo>
                    <a:pt x="8833" y="843"/>
                  </a:lnTo>
                  <a:lnTo>
                    <a:pt x="8941" y="924"/>
                  </a:lnTo>
                  <a:lnTo>
                    <a:pt x="9050" y="1033"/>
                  </a:lnTo>
                  <a:lnTo>
                    <a:pt x="9104" y="1142"/>
                  </a:lnTo>
                  <a:lnTo>
                    <a:pt x="9159" y="1278"/>
                  </a:lnTo>
                  <a:lnTo>
                    <a:pt x="9159" y="1413"/>
                  </a:lnTo>
                  <a:lnTo>
                    <a:pt x="9159" y="7066"/>
                  </a:lnTo>
                  <a:lnTo>
                    <a:pt x="9159" y="7202"/>
                  </a:lnTo>
                  <a:lnTo>
                    <a:pt x="9104" y="7338"/>
                  </a:lnTo>
                  <a:lnTo>
                    <a:pt x="9050" y="7446"/>
                  </a:lnTo>
                  <a:lnTo>
                    <a:pt x="8941" y="7555"/>
                  </a:lnTo>
                  <a:lnTo>
                    <a:pt x="8833" y="7664"/>
                  </a:lnTo>
                  <a:lnTo>
                    <a:pt x="8724" y="7718"/>
                  </a:lnTo>
                  <a:lnTo>
                    <a:pt x="8588" y="7745"/>
                  </a:lnTo>
                  <a:lnTo>
                    <a:pt x="8452" y="7772"/>
                  </a:lnTo>
                  <a:lnTo>
                    <a:pt x="8452" y="10599"/>
                  </a:lnTo>
                  <a:lnTo>
                    <a:pt x="8452" y="10735"/>
                  </a:lnTo>
                  <a:lnTo>
                    <a:pt x="8398" y="10870"/>
                  </a:lnTo>
                  <a:lnTo>
                    <a:pt x="8343" y="10979"/>
                  </a:lnTo>
                  <a:lnTo>
                    <a:pt x="8235" y="11088"/>
                  </a:lnTo>
                  <a:lnTo>
                    <a:pt x="8126" y="11169"/>
                  </a:lnTo>
                  <a:lnTo>
                    <a:pt x="8017" y="11251"/>
                  </a:lnTo>
                  <a:lnTo>
                    <a:pt x="7881" y="11278"/>
                  </a:lnTo>
                  <a:lnTo>
                    <a:pt x="6197" y="11278"/>
                  </a:lnTo>
                  <a:lnTo>
                    <a:pt x="6061" y="11251"/>
                  </a:lnTo>
                  <a:lnTo>
                    <a:pt x="5952" y="11169"/>
                  </a:lnTo>
                  <a:lnTo>
                    <a:pt x="5843" y="11088"/>
                  </a:lnTo>
                  <a:lnTo>
                    <a:pt x="5762" y="10979"/>
                  </a:lnTo>
                  <a:lnTo>
                    <a:pt x="5680" y="10870"/>
                  </a:lnTo>
                  <a:lnTo>
                    <a:pt x="5653" y="10735"/>
                  </a:lnTo>
                  <a:lnTo>
                    <a:pt x="5626" y="10599"/>
                  </a:lnTo>
                  <a:lnTo>
                    <a:pt x="5626" y="7772"/>
                  </a:lnTo>
                  <a:lnTo>
                    <a:pt x="3533" y="7772"/>
                  </a:lnTo>
                  <a:lnTo>
                    <a:pt x="3533" y="9892"/>
                  </a:lnTo>
                  <a:lnTo>
                    <a:pt x="3506" y="10028"/>
                  </a:lnTo>
                  <a:lnTo>
                    <a:pt x="3452" y="10164"/>
                  </a:lnTo>
                  <a:lnTo>
                    <a:pt x="3397" y="10273"/>
                  </a:lnTo>
                  <a:lnTo>
                    <a:pt x="3289" y="10381"/>
                  </a:lnTo>
                  <a:lnTo>
                    <a:pt x="3207" y="10463"/>
                  </a:lnTo>
                  <a:lnTo>
                    <a:pt x="3071" y="10544"/>
                  </a:lnTo>
                  <a:lnTo>
                    <a:pt x="2963" y="10572"/>
                  </a:lnTo>
                  <a:lnTo>
                    <a:pt x="2827" y="10599"/>
                  </a:lnTo>
                  <a:lnTo>
                    <a:pt x="1414" y="10599"/>
                  </a:lnTo>
                  <a:lnTo>
                    <a:pt x="1251" y="10572"/>
                  </a:lnTo>
                  <a:lnTo>
                    <a:pt x="1115" y="10544"/>
                  </a:lnTo>
                  <a:lnTo>
                    <a:pt x="1006" y="10463"/>
                  </a:lnTo>
                  <a:lnTo>
                    <a:pt x="897" y="10381"/>
                  </a:lnTo>
                  <a:lnTo>
                    <a:pt x="816" y="10273"/>
                  </a:lnTo>
                  <a:lnTo>
                    <a:pt x="734" y="10164"/>
                  </a:lnTo>
                  <a:lnTo>
                    <a:pt x="707" y="10028"/>
                  </a:lnTo>
                  <a:lnTo>
                    <a:pt x="707" y="9892"/>
                  </a:lnTo>
                  <a:lnTo>
                    <a:pt x="707" y="1413"/>
                  </a:lnTo>
                  <a:lnTo>
                    <a:pt x="707" y="1278"/>
                  </a:lnTo>
                  <a:lnTo>
                    <a:pt x="734" y="1142"/>
                  </a:lnTo>
                  <a:lnTo>
                    <a:pt x="816" y="1033"/>
                  </a:lnTo>
                  <a:lnTo>
                    <a:pt x="897" y="924"/>
                  </a:lnTo>
                  <a:lnTo>
                    <a:pt x="1006" y="843"/>
                  </a:lnTo>
                  <a:lnTo>
                    <a:pt x="1115" y="761"/>
                  </a:lnTo>
                  <a:lnTo>
                    <a:pt x="1251" y="734"/>
                  </a:lnTo>
                  <a:lnTo>
                    <a:pt x="1414" y="707"/>
                  </a:lnTo>
                  <a:close/>
                  <a:moveTo>
                    <a:pt x="1414" y="0"/>
                  </a:moveTo>
                  <a:lnTo>
                    <a:pt x="1115" y="27"/>
                  </a:lnTo>
                  <a:lnTo>
                    <a:pt x="843" y="109"/>
                  </a:lnTo>
                  <a:lnTo>
                    <a:pt x="598" y="245"/>
                  </a:lnTo>
                  <a:lnTo>
                    <a:pt x="381" y="408"/>
                  </a:lnTo>
                  <a:lnTo>
                    <a:pt x="218" y="653"/>
                  </a:lnTo>
                  <a:lnTo>
                    <a:pt x="82" y="870"/>
                  </a:lnTo>
                  <a:lnTo>
                    <a:pt x="28" y="1142"/>
                  </a:lnTo>
                  <a:lnTo>
                    <a:pt x="1" y="1413"/>
                  </a:lnTo>
                  <a:lnTo>
                    <a:pt x="1" y="9892"/>
                  </a:lnTo>
                  <a:lnTo>
                    <a:pt x="28" y="10164"/>
                  </a:lnTo>
                  <a:lnTo>
                    <a:pt x="82" y="10436"/>
                  </a:lnTo>
                  <a:lnTo>
                    <a:pt x="218" y="10680"/>
                  </a:lnTo>
                  <a:lnTo>
                    <a:pt x="381" y="10898"/>
                  </a:lnTo>
                  <a:lnTo>
                    <a:pt x="598" y="11061"/>
                  </a:lnTo>
                  <a:lnTo>
                    <a:pt x="843" y="11197"/>
                  </a:lnTo>
                  <a:lnTo>
                    <a:pt x="1115" y="11278"/>
                  </a:lnTo>
                  <a:lnTo>
                    <a:pt x="1414" y="11278"/>
                  </a:lnTo>
                  <a:lnTo>
                    <a:pt x="1441" y="11577"/>
                  </a:lnTo>
                  <a:lnTo>
                    <a:pt x="1495" y="11849"/>
                  </a:lnTo>
                  <a:lnTo>
                    <a:pt x="1631" y="12093"/>
                  </a:lnTo>
                  <a:lnTo>
                    <a:pt x="1794" y="12311"/>
                  </a:lnTo>
                  <a:lnTo>
                    <a:pt x="2012" y="12474"/>
                  </a:lnTo>
                  <a:lnTo>
                    <a:pt x="2256" y="12610"/>
                  </a:lnTo>
                  <a:lnTo>
                    <a:pt x="2528" y="12664"/>
                  </a:lnTo>
                  <a:lnTo>
                    <a:pt x="2827" y="12691"/>
                  </a:lnTo>
                  <a:lnTo>
                    <a:pt x="4213" y="12691"/>
                  </a:lnTo>
                  <a:lnTo>
                    <a:pt x="4512" y="12664"/>
                  </a:lnTo>
                  <a:lnTo>
                    <a:pt x="4756" y="12610"/>
                  </a:lnTo>
                  <a:lnTo>
                    <a:pt x="5001" y="12474"/>
                  </a:lnTo>
                  <a:lnTo>
                    <a:pt x="5218" y="12311"/>
                  </a:lnTo>
                  <a:lnTo>
                    <a:pt x="5408" y="12039"/>
                  </a:lnTo>
                  <a:lnTo>
                    <a:pt x="5544" y="11767"/>
                  </a:lnTo>
                  <a:lnTo>
                    <a:pt x="5735" y="11876"/>
                  </a:lnTo>
                  <a:lnTo>
                    <a:pt x="5925" y="11930"/>
                  </a:lnTo>
                  <a:lnTo>
                    <a:pt x="6115" y="11985"/>
                  </a:lnTo>
                  <a:lnTo>
                    <a:pt x="6332" y="11985"/>
                  </a:lnTo>
                  <a:lnTo>
                    <a:pt x="6360" y="12284"/>
                  </a:lnTo>
                  <a:lnTo>
                    <a:pt x="6441" y="12555"/>
                  </a:lnTo>
                  <a:lnTo>
                    <a:pt x="6577" y="12773"/>
                  </a:lnTo>
                  <a:lnTo>
                    <a:pt x="6740" y="12990"/>
                  </a:lnTo>
                  <a:lnTo>
                    <a:pt x="6957" y="13180"/>
                  </a:lnTo>
                  <a:lnTo>
                    <a:pt x="7202" y="13316"/>
                  </a:lnTo>
                  <a:lnTo>
                    <a:pt x="7474" y="13371"/>
                  </a:lnTo>
                  <a:lnTo>
                    <a:pt x="7746" y="13398"/>
                  </a:lnTo>
                  <a:lnTo>
                    <a:pt x="9159" y="13398"/>
                  </a:lnTo>
                  <a:lnTo>
                    <a:pt x="9430" y="13371"/>
                  </a:lnTo>
                  <a:lnTo>
                    <a:pt x="9702" y="13316"/>
                  </a:lnTo>
                  <a:lnTo>
                    <a:pt x="9947" y="13180"/>
                  </a:lnTo>
                  <a:lnTo>
                    <a:pt x="10164" y="12990"/>
                  </a:lnTo>
                  <a:lnTo>
                    <a:pt x="10327" y="12773"/>
                  </a:lnTo>
                  <a:lnTo>
                    <a:pt x="10463" y="12555"/>
                  </a:lnTo>
                  <a:lnTo>
                    <a:pt x="10545" y="12284"/>
                  </a:lnTo>
                  <a:lnTo>
                    <a:pt x="10572" y="11985"/>
                  </a:lnTo>
                  <a:lnTo>
                    <a:pt x="10572" y="9702"/>
                  </a:lnTo>
                  <a:lnTo>
                    <a:pt x="10735" y="9593"/>
                  </a:lnTo>
                  <a:lnTo>
                    <a:pt x="10871" y="9485"/>
                  </a:lnTo>
                  <a:lnTo>
                    <a:pt x="11034" y="9267"/>
                  </a:lnTo>
                  <a:lnTo>
                    <a:pt x="11170" y="9023"/>
                  </a:lnTo>
                  <a:lnTo>
                    <a:pt x="11251" y="8751"/>
                  </a:lnTo>
                  <a:lnTo>
                    <a:pt x="11278" y="8479"/>
                  </a:lnTo>
                  <a:lnTo>
                    <a:pt x="11278" y="2827"/>
                  </a:lnTo>
                  <a:lnTo>
                    <a:pt x="11251" y="2555"/>
                  </a:lnTo>
                  <a:lnTo>
                    <a:pt x="11170" y="2283"/>
                  </a:lnTo>
                  <a:lnTo>
                    <a:pt x="11034" y="2038"/>
                  </a:lnTo>
                  <a:lnTo>
                    <a:pt x="10871" y="1821"/>
                  </a:lnTo>
                  <a:lnTo>
                    <a:pt x="10653" y="1658"/>
                  </a:lnTo>
                  <a:lnTo>
                    <a:pt x="10409" y="1522"/>
                  </a:lnTo>
                  <a:lnTo>
                    <a:pt x="10137" y="1441"/>
                  </a:lnTo>
                  <a:lnTo>
                    <a:pt x="9865" y="1413"/>
                  </a:lnTo>
                  <a:lnTo>
                    <a:pt x="9838" y="1142"/>
                  </a:lnTo>
                  <a:lnTo>
                    <a:pt x="9757" y="870"/>
                  </a:lnTo>
                  <a:lnTo>
                    <a:pt x="9648" y="653"/>
                  </a:lnTo>
                  <a:lnTo>
                    <a:pt x="9458" y="408"/>
                  </a:lnTo>
                  <a:lnTo>
                    <a:pt x="9240" y="245"/>
                  </a:lnTo>
                  <a:lnTo>
                    <a:pt x="8996" y="109"/>
                  </a:lnTo>
                  <a:lnTo>
                    <a:pt x="8724" y="27"/>
                  </a:lnTo>
                  <a:lnTo>
                    <a:pt x="8452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0" name="Google Shape;3940;p34"/>
            <p:cNvSpPr/>
            <p:nvPr/>
          </p:nvSpPr>
          <p:spPr>
            <a:xfrm>
              <a:off x="1679075" y="1702875"/>
              <a:ext cx="282650" cy="317300"/>
            </a:xfrm>
            <a:custGeom>
              <a:avLst/>
              <a:gdLst/>
              <a:ahLst/>
              <a:cxnLst/>
              <a:rect l="l" t="t" r="r" b="b"/>
              <a:pathLst>
                <a:path w="11306" h="12692" extrusionOk="0">
                  <a:moveTo>
                    <a:pt x="8480" y="707"/>
                  </a:moveTo>
                  <a:lnTo>
                    <a:pt x="8615" y="734"/>
                  </a:lnTo>
                  <a:lnTo>
                    <a:pt x="8724" y="761"/>
                  </a:lnTo>
                  <a:lnTo>
                    <a:pt x="8860" y="843"/>
                  </a:lnTo>
                  <a:lnTo>
                    <a:pt x="8969" y="924"/>
                  </a:lnTo>
                  <a:lnTo>
                    <a:pt x="9050" y="1033"/>
                  </a:lnTo>
                  <a:lnTo>
                    <a:pt x="9132" y="1142"/>
                  </a:lnTo>
                  <a:lnTo>
                    <a:pt x="9159" y="1278"/>
                  </a:lnTo>
                  <a:lnTo>
                    <a:pt x="9186" y="1413"/>
                  </a:lnTo>
                  <a:lnTo>
                    <a:pt x="9186" y="2120"/>
                  </a:lnTo>
                  <a:lnTo>
                    <a:pt x="9159" y="2256"/>
                  </a:lnTo>
                  <a:lnTo>
                    <a:pt x="9132" y="2392"/>
                  </a:lnTo>
                  <a:lnTo>
                    <a:pt x="9050" y="2528"/>
                  </a:lnTo>
                  <a:lnTo>
                    <a:pt x="8969" y="2636"/>
                  </a:lnTo>
                  <a:lnTo>
                    <a:pt x="8860" y="2718"/>
                  </a:lnTo>
                  <a:lnTo>
                    <a:pt x="8724" y="2772"/>
                  </a:lnTo>
                  <a:lnTo>
                    <a:pt x="8615" y="2799"/>
                  </a:lnTo>
                  <a:lnTo>
                    <a:pt x="8480" y="2827"/>
                  </a:lnTo>
                  <a:lnTo>
                    <a:pt x="3534" y="2827"/>
                  </a:lnTo>
                  <a:lnTo>
                    <a:pt x="3534" y="4946"/>
                  </a:lnTo>
                  <a:lnTo>
                    <a:pt x="7202" y="4946"/>
                  </a:lnTo>
                  <a:lnTo>
                    <a:pt x="7311" y="5001"/>
                  </a:lnTo>
                  <a:lnTo>
                    <a:pt x="7447" y="5055"/>
                  </a:lnTo>
                  <a:lnTo>
                    <a:pt x="7556" y="5164"/>
                  </a:lnTo>
                  <a:lnTo>
                    <a:pt x="7637" y="5272"/>
                  </a:lnTo>
                  <a:lnTo>
                    <a:pt x="7719" y="5381"/>
                  </a:lnTo>
                  <a:lnTo>
                    <a:pt x="7746" y="5517"/>
                  </a:lnTo>
                  <a:lnTo>
                    <a:pt x="7773" y="5653"/>
                  </a:lnTo>
                  <a:lnTo>
                    <a:pt x="7773" y="6359"/>
                  </a:lnTo>
                  <a:lnTo>
                    <a:pt x="7746" y="6495"/>
                  </a:lnTo>
                  <a:lnTo>
                    <a:pt x="7719" y="6631"/>
                  </a:lnTo>
                  <a:lnTo>
                    <a:pt x="7637" y="6740"/>
                  </a:lnTo>
                  <a:lnTo>
                    <a:pt x="7556" y="6849"/>
                  </a:lnTo>
                  <a:lnTo>
                    <a:pt x="7447" y="6957"/>
                  </a:lnTo>
                  <a:lnTo>
                    <a:pt x="7311" y="7012"/>
                  </a:lnTo>
                  <a:lnTo>
                    <a:pt x="7202" y="7039"/>
                  </a:lnTo>
                  <a:lnTo>
                    <a:pt x="7066" y="7066"/>
                  </a:lnTo>
                  <a:lnTo>
                    <a:pt x="3534" y="7066"/>
                  </a:lnTo>
                  <a:lnTo>
                    <a:pt x="3534" y="8479"/>
                  </a:lnTo>
                  <a:lnTo>
                    <a:pt x="8615" y="8479"/>
                  </a:lnTo>
                  <a:lnTo>
                    <a:pt x="8724" y="8533"/>
                  </a:lnTo>
                  <a:lnTo>
                    <a:pt x="8860" y="8588"/>
                  </a:lnTo>
                  <a:lnTo>
                    <a:pt x="8969" y="8696"/>
                  </a:lnTo>
                  <a:lnTo>
                    <a:pt x="9050" y="8805"/>
                  </a:lnTo>
                  <a:lnTo>
                    <a:pt x="9132" y="8914"/>
                  </a:lnTo>
                  <a:lnTo>
                    <a:pt x="9159" y="9050"/>
                  </a:lnTo>
                  <a:lnTo>
                    <a:pt x="9186" y="9186"/>
                  </a:lnTo>
                  <a:lnTo>
                    <a:pt x="9186" y="9892"/>
                  </a:lnTo>
                  <a:lnTo>
                    <a:pt x="9159" y="10028"/>
                  </a:lnTo>
                  <a:lnTo>
                    <a:pt x="9132" y="10164"/>
                  </a:lnTo>
                  <a:lnTo>
                    <a:pt x="9050" y="10273"/>
                  </a:lnTo>
                  <a:lnTo>
                    <a:pt x="8969" y="10381"/>
                  </a:lnTo>
                  <a:lnTo>
                    <a:pt x="8860" y="10463"/>
                  </a:lnTo>
                  <a:lnTo>
                    <a:pt x="8724" y="10544"/>
                  </a:lnTo>
                  <a:lnTo>
                    <a:pt x="8615" y="10572"/>
                  </a:lnTo>
                  <a:lnTo>
                    <a:pt x="8480" y="10599"/>
                  </a:lnTo>
                  <a:lnTo>
                    <a:pt x="1414" y="10599"/>
                  </a:lnTo>
                  <a:lnTo>
                    <a:pt x="1278" y="10572"/>
                  </a:lnTo>
                  <a:lnTo>
                    <a:pt x="1142" y="10544"/>
                  </a:lnTo>
                  <a:lnTo>
                    <a:pt x="1006" y="10463"/>
                  </a:lnTo>
                  <a:lnTo>
                    <a:pt x="898" y="10381"/>
                  </a:lnTo>
                  <a:lnTo>
                    <a:pt x="816" y="10273"/>
                  </a:lnTo>
                  <a:lnTo>
                    <a:pt x="762" y="10164"/>
                  </a:lnTo>
                  <a:lnTo>
                    <a:pt x="735" y="10028"/>
                  </a:lnTo>
                  <a:lnTo>
                    <a:pt x="707" y="9892"/>
                  </a:lnTo>
                  <a:lnTo>
                    <a:pt x="707" y="1413"/>
                  </a:lnTo>
                  <a:lnTo>
                    <a:pt x="735" y="1278"/>
                  </a:lnTo>
                  <a:lnTo>
                    <a:pt x="762" y="1142"/>
                  </a:lnTo>
                  <a:lnTo>
                    <a:pt x="816" y="1033"/>
                  </a:lnTo>
                  <a:lnTo>
                    <a:pt x="898" y="924"/>
                  </a:lnTo>
                  <a:lnTo>
                    <a:pt x="1006" y="843"/>
                  </a:lnTo>
                  <a:lnTo>
                    <a:pt x="1142" y="761"/>
                  </a:lnTo>
                  <a:lnTo>
                    <a:pt x="1278" y="734"/>
                  </a:lnTo>
                  <a:lnTo>
                    <a:pt x="1414" y="707"/>
                  </a:lnTo>
                  <a:close/>
                  <a:moveTo>
                    <a:pt x="1414" y="0"/>
                  </a:moveTo>
                  <a:lnTo>
                    <a:pt x="1142" y="27"/>
                  </a:lnTo>
                  <a:lnTo>
                    <a:pt x="870" y="109"/>
                  </a:lnTo>
                  <a:lnTo>
                    <a:pt x="626" y="245"/>
                  </a:lnTo>
                  <a:lnTo>
                    <a:pt x="408" y="408"/>
                  </a:lnTo>
                  <a:lnTo>
                    <a:pt x="218" y="653"/>
                  </a:lnTo>
                  <a:lnTo>
                    <a:pt x="109" y="870"/>
                  </a:lnTo>
                  <a:lnTo>
                    <a:pt x="28" y="1142"/>
                  </a:lnTo>
                  <a:lnTo>
                    <a:pt x="1" y="1413"/>
                  </a:lnTo>
                  <a:lnTo>
                    <a:pt x="1" y="9892"/>
                  </a:lnTo>
                  <a:lnTo>
                    <a:pt x="28" y="10164"/>
                  </a:lnTo>
                  <a:lnTo>
                    <a:pt x="109" y="10436"/>
                  </a:lnTo>
                  <a:lnTo>
                    <a:pt x="218" y="10680"/>
                  </a:lnTo>
                  <a:lnTo>
                    <a:pt x="408" y="10898"/>
                  </a:lnTo>
                  <a:lnTo>
                    <a:pt x="626" y="11061"/>
                  </a:lnTo>
                  <a:lnTo>
                    <a:pt x="870" y="11197"/>
                  </a:lnTo>
                  <a:lnTo>
                    <a:pt x="1142" y="11278"/>
                  </a:lnTo>
                  <a:lnTo>
                    <a:pt x="1414" y="11278"/>
                  </a:lnTo>
                  <a:lnTo>
                    <a:pt x="1441" y="11577"/>
                  </a:lnTo>
                  <a:lnTo>
                    <a:pt x="1523" y="11849"/>
                  </a:lnTo>
                  <a:lnTo>
                    <a:pt x="1631" y="12093"/>
                  </a:lnTo>
                  <a:lnTo>
                    <a:pt x="1822" y="12311"/>
                  </a:lnTo>
                  <a:lnTo>
                    <a:pt x="2039" y="12474"/>
                  </a:lnTo>
                  <a:lnTo>
                    <a:pt x="2284" y="12610"/>
                  </a:lnTo>
                  <a:lnTo>
                    <a:pt x="2528" y="12664"/>
                  </a:lnTo>
                  <a:lnTo>
                    <a:pt x="2827" y="12691"/>
                  </a:lnTo>
                  <a:lnTo>
                    <a:pt x="9893" y="12691"/>
                  </a:lnTo>
                  <a:lnTo>
                    <a:pt x="10164" y="12664"/>
                  </a:lnTo>
                  <a:lnTo>
                    <a:pt x="10409" y="12610"/>
                  </a:lnTo>
                  <a:lnTo>
                    <a:pt x="10654" y="12474"/>
                  </a:lnTo>
                  <a:lnTo>
                    <a:pt x="10871" y="12311"/>
                  </a:lnTo>
                  <a:lnTo>
                    <a:pt x="11061" y="12093"/>
                  </a:lnTo>
                  <a:lnTo>
                    <a:pt x="11197" y="11849"/>
                  </a:lnTo>
                  <a:lnTo>
                    <a:pt x="11279" y="11577"/>
                  </a:lnTo>
                  <a:lnTo>
                    <a:pt x="11306" y="11278"/>
                  </a:lnTo>
                  <a:lnTo>
                    <a:pt x="11306" y="10599"/>
                  </a:lnTo>
                  <a:lnTo>
                    <a:pt x="11279" y="10300"/>
                  </a:lnTo>
                  <a:lnTo>
                    <a:pt x="11197" y="10055"/>
                  </a:lnTo>
                  <a:lnTo>
                    <a:pt x="11061" y="9811"/>
                  </a:lnTo>
                  <a:lnTo>
                    <a:pt x="10871" y="9593"/>
                  </a:lnTo>
                  <a:lnTo>
                    <a:pt x="10654" y="9403"/>
                  </a:lnTo>
                  <a:lnTo>
                    <a:pt x="10409" y="9267"/>
                  </a:lnTo>
                  <a:lnTo>
                    <a:pt x="10164" y="9213"/>
                  </a:lnTo>
                  <a:lnTo>
                    <a:pt x="9893" y="9186"/>
                  </a:lnTo>
                  <a:lnTo>
                    <a:pt x="9865" y="8887"/>
                  </a:lnTo>
                  <a:lnTo>
                    <a:pt x="9784" y="8642"/>
                  </a:lnTo>
                  <a:lnTo>
                    <a:pt x="9648" y="8398"/>
                  </a:lnTo>
                  <a:lnTo>
                    <a:pt x="9458" y="8180"/>
                  </a:lnTo>
                  <a:lnTo>
                    <a:pt x="9403" y="8126"/>
                  </a:lnTo>
                  <a:lnTo>
                    <a:pt x="9458" y="8071"/>
                  </a:lnTo>
                  <a:lnTo>
                    <a:pt x="9648" y="7854"/>
                  </a:lnTo>
                  <a:lnTo>
                    <a:pt x="9784" y="7609"/>
                  </a:lnTo>
                  <a:lnTo>
                    <a:pt x="9865" y="7338"/>
                  </a:lnTo>
                  <a:lnTo>
                    <a:pt x="9893" y="7066"/>
                  </a:lnTo>
                  <a:lnTo>
                    <a:pt x="9865" y="6794"/>
                  </a:lnTo>
                  <a:lnTo>
                    <a:pt x="9784" y="6522"/>
                  </a:lnTo>
                  <a:lnTo>
                    <a:pt x="9648" y="6278"/>
                  </a:lnTo>
                  <a:lnTo>
                    <a:pt x="9458" y="6060"/>
                  </a:lnTo>
                  <a:lnTo>
                    <a:pt x="9240" y="5870"/>
                  </a:lnTo>
                  <a:lnTo>
                    <a:pt x="8996" y="5762"/>
                  </a:lnTo>
                  <a:lnTo>
                    <a:pt x="8751" y="5680"/>
                  </a:lnTo>
                  <a:lnTo>
                    <a:pt x="8480" y="5653"/>
                  </a:lnTo>
                  <a:lnTo>
                    <a:pt x="8452" y="5463"/>
                  </a:lnTo>
                  <a:lnTo>
                    <a:pt x="8425" y="5272"/>
                  </a:lnTo>
                  <a:lnTo>
                    <a:pt x="8371" y="5109"/>
                  </a:lnTo>
                  <a:lnTo>
                    <a:pt x="8262" y="4946"/>
                  </a:lnTo>
                  <a:lnTo>
                    <a:pt x="9893" y="4946"/>
                  </a:lnTo>
                  <a:lnTo>
                    <a:pt x="10164" y="4919"/>
                  </a:lnTo>
                  <a:lnTo>
                    <a:pt x="10409" y="4838"/>
                  </a:lnTo>
                  <a:lnTo>
                    <a:pt x="10654" y="4729"/>
                  </a:lnTo>
                  <a:lnTo>
                    <a:pt x="10871" y="4539"/>
                  </a:lnTo>
                  <a:lnTo>
                    <a:pt x="11061" y="4321"/>
                  </a:lnTo>
                  <a:lnTo>
                    <a:pt x="11197" y="4077"/>
                  </a:lnTo>
                  <a:lnTo>
                    <a:pt x="11279" y="3805"/>
                  </a:lnTo>
                  <a:lnTo>
                    <a:pt x="11306" y="3533"/>
                  </a:lnTo>
                  <a:lnTo>
                    <a:pt x="11306" y="2827"/>
                  </a:lnTo>
                  <a:lnTo>
                    <a:pt x="11279" y="2555"/>
                  </a:lnTo>
                  <a:lnTo>
                    <a:pt x="11197" y="2283"/>
                  </a:lnTo>
                  <a:lnTo>
                    <a:pt x="11061" y="2038"/>
                  </a:lnTo>
                  <a:lnTo>
                    <a:pt x="10871" y="1821"/>
                  </a:lnTo>
                  <a:lnTo>
                    <a:pt x="10654" y="1658"/>
                  </a:lnTo>
                  <a:lnTo>
                    <a:pt x="10409" y="1522"/>
                  </a:lnTo>
                  <a:lnTo>
                    <a:pt x="10164" y="1441"/>
                  </a:lnTo>
                  <a:lnTo>
                    <a:pt x="9893" y="1413"/>
                  </a:lnTo>
                  <a:lnTo>
                    <a:pt x="9865" y="1142"/>
                  </a:lnTo>
                  <a:lnTo>
                    <a:pt x="9784" y="870"/>
                  </a:lnTo>
                  <a:lnTo>
                    <a:pt x="9648" y="653"/>
                  </a:lnTo>
                  <a:lnTo>
                    <a:pt x="9458" y="408"/>
                  </a:lnTo>
                  <a:lnTo>
                    <a:pt x="9240" y="245"/>
                  </a:lnTo>
                  <a:lnTo>
                    <a:pt x="8996" y="109"/>
                  </a:lnTo>
                  <a:lnTo>
                    <a:pt x="8751" y="27"/>
                  </a:lnTo>
                  <a:lnTo>
                    <a:pt x="8480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1" name="Google Shape;3941;p34"/>
            <p:cNvSpPr/>
            <p:nvPr/>
          </p:nvSpPr>
          <p:spPr>
            <a:xfrm>
              <a:off x="1944050" y="1702875"/>
              <a:ext cx="281950" cy="317300"/>
            </a:xfrm>
            <a:custGeom>
              <a:avLst/>
              <a:gdLst/>
              <a:ahLst/>
              <a:cxnLst/>
              <a:rect l="l" t="t" r="r" b="b"/>
              <a:pathLst>
                <a:path w="11278" h="12692" extrusionOk="0">
                  <a:moveTo>
                    <a:pt x="8452" y="707"/>
                  </a:moveTo>
                  <a:lnTo>
                    <a:pt x="8588" y="734"/>
                  </a:lnTo>
                  <a:lnTo>
                    <a:pt x="8724" y="761"/>
                  </a:lnTo>
                  <a:lnTo>
                    <a:pt x="8832" y="843"/>
                  </a:lnTo>
                  <a:lnTo>
                    <a:pt x="8941" y="924"/>
                  </a:lnTo>
                  <a:lnTo>
                    <a:pt x="9050" y="1033"/>
                  </a:lnTo>
                  <a:lnTo>
                    <a:pt x="9104" y="1142"/>
                  </a:lnTo>
                  <a:lnTo>
                    <a:pt x="9158" y="1278"/>
                  </a:lnTo>
                  <a:lnTo>
                    <a:pt x="9158" y="1413"/>
                  </a:lnTo>
                  <a:lnTo>
                    <a:pt x="9158" y="2120"/>
                  </a:lnTo>
                  <a:lnTo>
                    <a:pt x="9158" y="2256"/>
                  </a:lnTo>
                  <a:lnTo>
                    <a:pt x="9104" y="2392"/>
                  </a:lnTo>
                  <a:lnTo>
                    <a:pt x="9050" y="2528"/>
                  </a:lnTo>
                  <a:lnTo>
                    <a:pt x="8941" y="2636"/>
                  </a:lnTo>
                  <a:lnTo>
                    <a:pt x="8832" y="2718"/>
                  </a:lnTo>
                  <a:lnTo>
                    <a:pt x="8724" y="2772"/>
                  </a:lnTo>
                  <a:lnTo>
                    <a:pt x="8588" y="2799"/>
                  </a:lnTo>
                  <a:lnTo>
                    <a:pt x="8452" y="2827"/>
                  </a:lnTo>
                  <a:lnTo>
                    <a:pt x="6332" y="2827"/>
                  </a:lnTo>
                  <a:lnTo>
                    <a:pt x="6332" y="9892"/>
                  </a:lnTo>
                  <a:lnTo>
                    <a:pt x="6332" y="10028"/>
                  </a:lnTo>
                  <a:lnTo>
                    <a:pt x="6278" y="10164"/>
                  </a:lnTo>
                  <a:lnTo>
                    <a:pt x="6223" y="10273"/>
                  </a:lnTo>
                  <a:lnTo>
                    <a:pt x="6115" y="10381"/>
                  </a:lnTo>
                  <a:lnTo>
                    <a:pt x="6006" y="10463"/>
                  </a:lnTo>
                  <a:lnTo>
                    <a:pt x="5897" y="10544"/>
                  </a:lnTo>
                  <a:lnTo>
                    <a:pt x="5761" y="10572"/>
                  </a:lnTo>
                  <a:lnTo>
                    <a:pt x="5626" y="10599"/>
                  </a:lnTo>
                  <a:lnTo>
                    <a:pt x="4212" y="10599"/>
                  </a:lnTo>
                  <a:lnTo>
                    <a:pt x="4077" y="10572"/>
                  </a:lnTo>
                  <a:lnTo>
                    <a:pt x="3941" y="10544"/>
                  </a:lnTo>
                  <a:lnTo>
                    <a:pt x="3832" y="10463"/>
                  </a:lnTo>
                  <a:lnTo>
                    <a:pt x="3723" y="10381"/>
                  </a:lnTo>
                  <a:lnTo>
                    <a:pt x="3615" y="10273"/>
                  </a:lnTo>
                  <a:lnTo>
                    <a:pt x="3560" y="10164"/>
                  </a:lnTo>
                  <a:lnTo>
                    <a:pt x="3533" y="10028"/>
                  </a:lnTo>
                  <a:lnTo>
                    <a:pt x="3506" y="9892"/>
                  </a:lnTo>
                  <a:lnTo>
                    <a:pt x="3506" y="2827"/>
                  </a:lnTo>
                  <a:lnTo>
                    <a:pt x="1386" y="2827"/>
                  </a:lnTo>
                  <a:lnTo>
                    <a:pt x="1250" y="2799"/>
                  </a:lnTo>
                  <a:lnTo>
                    <a:pt x="1114" y="2772"/>
                  </a:lnTo>
                  <a:lnTo>
                    <a:pt x="1006" y="2718"/>
                  </a:lnTo>
                  <a:lnTo>
                    <a:pt x="897" y="2636"/>
                  </a:lnTo>
                  <a:lnTo>
                    <a:pt x="815" y="2528"/>
                  </a:lnTo>
                  <a:lnTo>
                    <a:pt x="734" y="2392"/>
                  </a:lnTo>
                  <a:lnTo>
                    <a:pt x="707" y="2256"/>
                  </a:lnTo>
                  <a:lnTo>
                    <a:pt x="707" y="2120"/>
                  </a:lnTo>
                  <a:lnTo>
                    <a:pt x="707" y="1413"/>
                  </a:lnTo>
                  <a:lnTo>
                    <a:pt x="707" y="1278"/>
                  </a:lnTo>
                  <a:lnTo>
                    <a:pt x="734" y="1142"/>
                  </a:lnTo>
                  <a:lnTo>
                    <a:pt x="815" y="1033"/>
                  </a:lnTo>
                  <a:lnTo>
                    <a:pt x="897" y="924"/>
                  </a:lnTo>
                  <a:lnTo>
                    <a:pt x="1006" y="843"/>
                  </a:lnTo>
                  <a:lnTo>
                    <a:pt x="1114" y="761"/>
                  </a:lnTo>
                  <a:lnTo>
                    <a:pt x="1250" y="734"/>
                  </a:lnTo>
                  <a:lnTo>
                    <a:pt x="1386" y="707"/>
                  </a:lnTo>
                  <a:close/>
                  <a:moveTo>
                    <a:pt x="1386" y="0"/>
                  </a:moveTo>
                  <a:lnTo>
                    <a:pt x="1114" y="27"/>
                  </a:lnTo>
                  <a:lnTo>
                    <a:pt x="843" y="109"/>
                  </a:lnTo>
                  <a:lnTo>
                    <a:pt x="598" y="245"/>
                  </a:lnTo>
                  <a:lnTo>
                    <a:pt x="381" y="408"/>
                  </a:lnTo>
                  <a:lnTo>
                    <a:pt x="218" y="653"/>
                  </a:lnTo>
                  <a:lnTo>
                    <a:pt x="82" y="870"/>
                  </a:lnTo>
                  <a:lnTo>
                    <a:pt x="0" y="1142"/>
                  </a:lnTo>
                  <a:lnTo>
                    <a:pt x="0" y="1413"/>
                  </a:lnTo>
                  <a:lnTo>
                    <a:pt x="0" y="2120"/>
                  </a:lnTo>
                  <a:lnTo>
                    <a:pt x="0" y="2419"/>
                  </a:lnTo>
                  <a:lnTo>
                    <a:pt x="82" y="2663"/>
                  </a:lnTo>
                  <a:lnTo>
                    <a:pt x="218" y="2908"/>
                  </a:lnTo>
                  <a:lnTo>
                    <a:pt x="381" y="3125"/>
                  </a:lnTo>
                  <a:lnTo>
                    <a:pt x="598" y="3316"/>
                  </a:lnTo>
                  <a:lnTo>
                    <a:pt x="843" y="3424"/>
                  </a:lnTo>
                  <a:lnTo>
                    <a:pt x="1114" y="3506"/>
                  </a:lnTo>
                  <a:lnTo>
                    <a:pt x="1386" y="3533"/>
                  </a:lnTo>
                  <a:lnTo>
                    <a:pt x="1413" y="3805"/>
                  </a:lnTo>
                  <a:lnTo>
                    <a:pt x="1495" y="4077"/>
                  </a:lnTo>
                  <a:lnTo>
                    <a:pt x="1631" y="4321"/>
                  </a:lnTo>
                  <a:lnTo>
                    <a:pt x="1794" y="4539"/>
                  </a:lnTo>
                  <a:lnTo>
                    <a:pt x="2011" y="4729"/>
                  </a:lnTo>
                  <a:lnTo>
                    <a:pt x="2256" y="4838"/>
                  </a:lnTo>
                  <a:lnTo>
                    <a:pt x="2528" y="4919"/>
                  </a:lnTo>
                  <a:lnTo>
                    <a:pt x="2799" y="4946"/>
                  </a:lnTo>
                  <a:lnTo>
                    <a:pt x="2799" y="9892"/>
                  </a:lnTo>
                  <a:lnTo>
                    <a:pt x="2826" y="10164"/>
                  </a:lnTo>
                  <a:lnTo>
                    <a:pt x="2908" y="10436"/>
                  </a:lnTo>
                  <a:lnTo>
                    <a:pt x="3044" y="10680"/>
                  </a:lnTo>
                  <a:lnTo>
                    <a:pt x="3207" y="10898"/>
                  </a:lnTo>
                  <a:lnTo>
                    <a:pt x="3424" y="11061"/>
                  </a:lnTo>
                  <a:lnTo>
                    <a:pt x="3669" y="11197"/>
                  </a:lnTo>
                  <a:lnTo>
                    <a:pt x="3941" y="11278"/>
                  </a:lnTo>
                  <a:lnTo>
                    <a:pt x="4212" y="11278"/>
                  </a:lnTo>
                  <a:lnTo>
                    <a:pt x="4240" y="11577"/>
                  </a:lnTo>
                  <a:lnTo>
                    <a:pt x="4321" y="11849"/>
                  </a:lnTo>
                  <a:lnTo>
                    <a:pt x="4457" y="12093"/>
                  </a:lnTo>
                  <a:lnTo>
                    <a:pt x="4620" y="12311"/>
                  </a:lnTo>
                  <a:lnTo>
                    <a:pt x="4837" y="12474"/>
                  </a:lnTo>
                  <a:lnTo>
                    <a:pt x="5082" y="12610"/>
                  </a:lnTo>
                  <a:lnTo>
                    <a:pt x="5354" y="12664"/>
                  </a:lnTo>
                  <a:lnTo>
                    <a:pt x="5626" y="12691"/>
                  </a:lnTo>
                  <a:lnTo>
                    <a:pt x="7039" y="12691"/>
                  </a:lnTo>
                  <a:lnTo>
                    <a:pt x="7310" y="12664"/>
                  </a:lnTo>
                  <a:lnTo>
                    <a:pt x="7582" y="12610"/>
                  </a:lnTo>
                  <a:lnTo>
                    <a:pt x="7827" y="12474"/>
                  </a:lnTo>
                  <a:lnTo>
                    <a:pt x="8044" y="12311"/>
                  </a:lnTo>
                  <a:lnTo>
                    <a:pt x="8207" y="12093"/>
                  </a:lnTo>
                  <a:lnTo>
                    <a:pt x="8343" y="11849"/>
                  </a:lnTo>
                  <a:lnTo>
                    <a:pt x="8425" y="11577"/>
                  </a:lnTo>
                  <a:lnTo>
                    <a:pt x="8452" y="11278"/>
                  </a:lnTo>
                  <a:lnTo>
                    <a:pt x="8452" y="4946"/>
                  </a:lnTo>
                  <a:lnTo>
                    <a:pt x="9865" y="4946"/>
                  </a:lnTo>
                  <a:lnTo>
                    <a:pt x="10137" y="4919"/>
                  </a:lnTo>
                  <a:lnTo>
                    <a:pt x="10408" y="4838"/>
                  </a:lnTo>
                  <a:lnTo>
                    <a:pt x="10626" y="4729"/>
                  </a:lnTo>
                  <a:lnTo>
                    <a:pt x="10870" y="4539"/>
                  </a:lnTo>
                  <a:lnTo>
                    <a:pt x="11033" y="4321"/>
                  </a:lnTo>
                  <a:lnTo>
                    <a:pt x="11169" y="4077"/>
                  </a:lnTo>
                  <a:lnTo>
                    <a:pt x="11251" y="3805"/>
                  </a:lnTo>
                  <a:lnTo>
                    <a:pt x="11278" y="3533"/>
                  </a:lnTo>
                  <a:lnTo>
                    <a:pt x="11278" y="2827"/>
                  </a:lnTo>
                  <a:lnTo>
                    <a:pt x="11251" y="2555"/>
                  </a:lnTo>
                  <a:lnTo>
                    <a:pt x="11169" y="2283"/>
                  </a:lnTo>
                  <a:lnTo>
                    <a:pt x="11033" y="2038"/>
                  </a:lnTo>
                  <a:lnTo>
                    <a:pt x="10870" y="1821"/>
                  </a:lnTo>
                  <a:lnTo>
                    <a:pt x="10626" y="1658"/>
                  </a:lnTo>
                  <a:lnTo>
                    <a:pt x="10408" y="1522"/>
                  </a:lnTo>
                  <a:lnTo>
                    <a:pt x="10137" y="1441"/>
                  </a:lnTo>
                  <a:lnTo>
                    <a:pt x="9865" y="1413"/>
                  </a:lnTo>
                  <a:lnTo>
                    <a:pt x="9838" y="1142"/>
                  </a:lnTo>
                  <a:lnTo>
                    <a:pt x="9756" y="870"/>
                  </a:lnTo>
                  <a:lnTo>
                    <a:pt x="9620" y="653"/>
                  </a:lnTo>
                  <a:lnTo>
                    <a:pt x="9457" y="408"/>
                  </a:lnTo>
                  <a:lnTo>
                    <a:pt x="9240" y="245"/>
                  </a:lnTo>
                  <a:lnTo>
                    <a:pt x="8995" y="109"/>
                  </a:lnTo>
                  <a:lnTo>
                    <a:pt x="8724" y="27"/>
                  </a:lnTo>
                  <a:lnTo>
                    <a:pt x="8452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2" name="Google Shape;3942;p34"/>
            <p:cNvSpPr/>
            <p:nvPr/>
          </p:nvSpPr>
          <p:spPr>
            <a:xfrm>
              <a:off x="2208325" y="1702875"/>
              <a:ext cx="281975" cy="317300"/>
            </a:xfrm>
            <a:custGeom>
              <a:avLst/>
              <a:gdLst/>
              <a:ahLst/>
              <a:cxnLst/>
              <a:rect l="l" t="t" r="r" b="b"/>
              <a:pathLst>
                <a:path w="11279" h="12692" extrusionOk="0">
                  <a:moveTo>
                    <a:pt x="6359" y="4240"/>
                  </a:moveTo>
                  <a:lnTo>
                    <a:pt x="6359" y="7772"/>
                  </a:lnTo>
                  <a:lnTo>
                    <a:pt x="5653" y="7772"/>
                  </a:lnTo>
                  <a:lnTo>
                    <a:pt x="5653" y="4240"/>
                  </a:lnTo>
                  <a:close/>
                  <a:moveTo>
                    <a:pt x="3533" y="2827"/>
                  </a:moveTo>
                  <a:lnTo>
                    <a:pt x="3533" y="8479"/>
                  </a:lnTo>
                  <a:lnTo>
                    <a:pt x="7066" y="8479"/>
                  </a:lnTo>
                  <a:lnTo>
                    <a:pt x="7066" y="2827"/>
                  </a:lnTo>
                  <a:close/>
                  <a:moveTo>
                    <a:pt x="8479" y="707"/>
                  </a:moveTo>
                  <a:lnTo>
                    <a:pt x="8615" y="734"/>
                  </a:lnTo>
                  <a:lnTo>
                    <a:pt x="8724" y="761"/>
                  </a:lnTo>
                  <a:lnTo>
                    <a:pt x="8860" y="843"/>
                  </a:lnTo>
                  <a:lnTo>
                    <a:pt x="8941" y="924"/>
                  </a:lnTo>
                  <a:lnTo>
                    <a:pt x="9050" y="1033"/>
                  </a:lnTo>
                  <a:lnTo>
                    <a:pt x="9104" y="1142"/>
                  </a:lnTo>
                  <a:lnTo>
                    <a:pt x="9159" y="1278"/>
                  </a:lnTo>
                  <a:lnTo>
                    <a:pt x="9186" y="1413"/>
                  </a:lnTo>
                  <a:lnTo>
                    <a:pt x="9186" y="9892"/>
                  </a:lnTo>
                  <a:lnTo>
                    <a:pt x="9159" y="10028"/>
                  </a:lnTo>
                  <a:lnTo>
                    <a:pt x="9104" y="10164"/>
                  </a:lnTo>
                  <a:lnTo>
                    <a:pt x="9050" y="10273"/>
                  </a:lnTo>
                  <a:lnTo>
                    <a:pt x="8941" y="10381"/>
                  </a:lnTo>
                  <a:lnTo>
                    <a:pt x="8860" y="10463"/>
                  </a:lnTo>
                  <a:lnTo>
                    <a:pt x="8724" y="10544"/>
                  </a:lnTo>
                  <a:lnTo>
                    <a:pt x="8615" y="10572"/>
                  </a:lnTo>
                  <a:lnTo>
                    <a:pt x="8479" y="10599"/>
                  </a:lnTo>
                  <a:lnTo>
                    <a:pt x="1414" y="10599"/>
                  </a:lnTo>
                  <a:lnTo>
                    <a:pt x="1251" y="10572"/>
                  </a:lnTo>
                  <a:lnTo>
                    <a:pt x="1142" y="10544"/>
                  </a:lnTo>
                  <a:lnTo>
                    <a:pt x="1006" y="10463"/>
                  </a:lnTo>
                  <a:lnTo>
                    <a:pt x="897" y="10381"/>
                  </a:lnTo>
                  <a:lnTo>
                    <a:pt x="816" y="10273"/>
                  </a:lnTo>
                  <a:lnTo>
                    <a:pt x="761" y="10164"/>
                  </a:lnTo>
                  <a:lnTo>
                    <a:pt x="707" y="10028"/>
                  </a:lnTo>
                  <a:lnTo>
                    <a:pt x="707" y="9892"/>
                  </a:lnTo>
                  <a:lnTo>
                    <a:pt x="707" y="1413"/>
                  </a:lnTo>
                  <a:lnTo>
                    <a:pt x="707" y="1278"/>
                  </a:lnTo>
                  <a:lnTo>
                    <a:pt x="761" y="1142"/>
                  </a:lnTo>
                  <a:lnTo>
                    <a:pt x="816" y="1033"/>
                  </a:lnTo>
                  <a:lnTo>
                    <a:pt x="897" y="924"/>
                  </a:lnTo>
                  <a:lnTo>
                    <a:pt x="1006" y="843"/>
                  </a:lnTo>
                  <a:lnTo>
                    <a:pt x="1142" y="761"/>
                  </a:lnTo>
                  <a:lnTo>
                    <a:pt x="1251" y="734"/>
                  </a:lnTo>
                  <a:lnTo>
                    <a:pt x="1414" y="707"/>
                  </a:lnTo>
                  <a:close/>
                  <a:moveTo>
                    <a:pt x="1414" y="0"/>
                  </a:moveTo>
                  <a:lnTo>
                    <a:pt x="1115" y="27"/>
                  </a:lnTo>
                  <a:lnTo>
                    <a:pt x="870" y="109"/>
                  </a:lnTo>
                  <a:lnTo>
                    <a:pt x="625" y="245"/>
                  </a:lnTo>
                  <a:lnTo>
                    <a:pt x="408" y="408"/>
                  </a:lnTo>
                  <a:lnTo>
                    <a:pt x="218" y="653"/>
                  </a:lnTo>
                  <a:lnTo>
                    <a:pt x="109" y="870"/>
                  </a:lnTo>
                  <a:lnTo>
                    <a:pt x="28" y="1142"/>
                  </a:lnTo>
                  <a:lnTo>
                    <a:pt x="0" y="1413"/>
                  </a:lnTo>
                  <a:lnTo>
                    <a:pt x="0" y="9892"/>
                  </a:lnTo>
                  <a:lnTo>
                    <a:pt x="28" y="10164"/>
                  </a:lnTo>
                  <a:lnTo>
                    <a:pt x="109" y="10436"/>
                  </a:lnTo>
                  <a:lnTo>
                    <a:pt x="218" y="10680"/>
                  </a:lnTo>
                  <a:lnTo>
                    <a:pt x="408" y="10898"/>
                  </a:lnTo>
                  <a:lnTo>
                    <a:pt x="625" y="11061"/>
                  </a:lnTo>
                  <a:lnTo>
                    <a:pt x="870" y="11197"/>
                  </a:lnTo>
                  <a:lnTo>
                    <a:pt x="1115" y="11278"/>
                  </a:lnTo>
                  <a:lnTo>
                    <a:pt x="1414" y="11278"/>
                  </a:lnTo>
                  <a:lnTo>
                    <a:pt x="1441" y="11577"/>
                  </a:lnTo>
                  <a:lnTo>
                    <a:pt x="1522" y="11849"/>
                  </a:lnTo>
                  <a:lnTo>
                    <a:pt x="1631" y="12093"/>
                  </a:lnTo>
                  <a:lnTo>
                    <a:pt x="1821" y="12311"/>
                  </a:lnTo>
                  <a:lnTo>
                    <a:pt x="2039" y="12474"/>
                  </a:lnTo>
                  <a:lnTo>
                    <a:pt x="2283" y="12610"/>
                  </a:lnTo>
                  <a:lnTo>
                    <a:pt x="2528" y="12664"/>
                  </a:lnTo>
                  <a:lnTo>
                    <a:pt x="2827" y="12691"/>
                  </a:lnTo>
                  <a:lnTo>
                    <a:pt x="9865" y="12691"/>
                  </a:lnTo>
                  <a:lnTo>
                    <a:pt x="10164" y="12664"/>
                  </a:lnTo>
                  <a:lnTo>
                    <a:pt x="10409" y="12610"/>
                  </a:lnTo>
                  <a:lnTo>
                    <a:pt x="10653" y="12474"/>
                  </a:lnTo>
                  <a:lnTo>
                    <a:pt x="10871" y="12311"/>
                  </a:lnTo>
                  <a:lnTo>
                    <a:pt x="11061" y="12093"/>
                  </a:lnTo>
                  <a:lnTo>
                    <a:pt x="11197" y="11849"/>
                  </a:lnTo>
                  <a:lnTo>
                    <a:pt x="11251" y="11577"/>
                  </a:lnTo>
                  <a:lnTo>
                    <a:pt x="11278" y="11278"/>
                  </a:lnTo>
                  <a:lnTo>
                    <a:pt x="11278" y="2827"/>
                  </a:lnTo>
                  <a:lnTo>
                    <a:pt x="11251" y="2555"/>
                  </a:lnTo>
                  <a:lnTo>
                    <a:pt x="11197" y="2283"/>
                  </a:lnTo>
                  <a:lnTo>
                    <a:pt x="11061" y="2038"/>
                  </a:lnTo>
                  <a:lnTo>
                    <a:pt x="10871" y="1821"/>
                  </a:lnTo>
                  <a:lnTo>
                    <a:pt x="10653" y="1658"/>
                  </a:lnTo>
                  <a:lnTo>
                    <a:pt x="10409" y="1522"/>
                  </a:lnTo>
                  <a:lnTo>
                    <a:pt x="10164" y="1441"/>
                  </a:lnTo>
                  <a:lnTo>
                    <a:pt x="9865" y="1413"/>
                  </a:lnTo>
                  <a:lnTo>
                    <a:pt x="9865" y="1142"/>
                  </a:lnTo>
                  <a:lnTo>
                    <a:pt x="9784" y="870"/>
                  </a:lnTo>
                  <a:lnTo>
                    <a:pt x="9648" y="653"/>
                  </a:lnTo>
                  <a:lnTo>
                    <a:pt x="9457" y="408"/>
                  </a:lnTo>
                  <a:lnTo>
                    <a:pt x="9240" y="245"/>
                  </a:lnTo>
                  <a:lnTo>
                    <a:pt x="8996" y="109"/>
                  </a:lnTo>
                  <a:lnTo>
                    <a:pt x="8751" y="27"/>
                  </a:lnTo>
                  <a:lnTo>
                    <a:pt x="8479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3" name="Google Shape;3943;p34"/>
            <p:cNvSpPr/>
            <p:nvPr/>
          </p:nvSpPr>
          <p:spPr>
            <a:xfrm>
              <a:off x="1961700" y="2080600"/>
              <a:ext cx="2075" cy="25"/>
            </a:xfrm>
            <a:custGeom>
              <a:avLst/>
              <a:gdLst/>
              <a:ahLst/>
              <a:cxnLst/>
              <a:rect l="l" t="t" r="r" b="b"/>
              <a:pathLst>
                <a:path w="83" h="1" fill="none" extrusionOk="0">
                  <a:moveTo>
                    <a:pt x="82" y="1"/>
                  </a:moveTo>
                  <a:lnTo>
                    <a:pt x="8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28" y="1"/>
                  </a:lnTo>
                  <a:lnTo>
                    <a:pt x="28" y="1"/>
                  </a:lnTo>
                  <a:lnTo>
                    <a:pt x="82" y="1"/>
                  </a:lnTo>
                  <a:lnTo>
                    <a:pt x="82" y="1"/>
                  </a:lnTo>
                  <a:close/>
                </a:path>
              </a:pathLst>
            </a:custGeom>
            <a:solidFill>
              <a:srgbClr val="043A56"/>
            </a:solidFill>
            <a:ln w="205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4" name="Google Shape;3944;p34"/>
            <p:cNvSpPr/>
            <p:nvPr/>
          </p:nvSpPr>
          <p:spPr>
            <a:xfrm>
              <a:off x="2510650" y="1876800"/>
              <a:ext cx="58450" cy="88350"/>
            </a:xfrm>
            <a:custGeom>
              <a:avLst/>
              <a:gdLst/>
              <a:ahLst/>
              <a:cxnLst/>
              <a:rect l="l" t="t" r="r" b="b"/>
              <a:pathLst>
                <a:path w="2338" h="3534" extrusionOk="0">
                  <a:moveTo>
                    <a:pt x="1223" y="0"/>
                  </a:moveTo>
                  <a:lnTo>
                    <a:pt x="924" y="55"/>
                  </a:lnTo>
                  <a:lnTo>
                    <a:pt x="462" y="55"/>
                  </a:lnTo>
                  <a:lnTo>
                    <a:pt x="354" y="136"/>
                  </a:lnTo>
                  <a:lnTo>
                    <a:pt x="299" y="218"/>
                  </a:lnTo>
                  <a:lnTo>
                    <a:pt x="272" y="354"/>
                  </a:lnTo>
                  <a:lnTo>
                    <a:pt x="1" y="3180"/>
                  </a:lnTo>
                  <a:lnTo>
                    <a:pt x="1" y="3343"/>
                  </a:lnTo>
                  <a:lnTo>
                    <a:pt x="28" y="3452"/>
                  </a:lnTo>
                  <a:lnTo>
                    <a:pt x="82" y="3479"/>
                  </a:lnTo>
                  <a:lnTo>
                    <a:pt x="136" y="3506"/>
                  </a:lnTo>
                  <a:lnTo>
                    <a:pt x="299" y="3533"/>
                  </a:lnTo>
                  <a:lnTo>
                    <a:pt x="734" y="3533"/>
                  </a:lnTo>
                  <a:lnTo>
                    <a:pt x="1196" y="3506"/>
                  </a:lnTo>
                  <a:lnTo>
                    <a:pt x="1631" y="3452"/>
                  </a:lnTo>
                  <a:lnTo>
                    <a:pt x="2066" y="3397"/>
                  </a:lnTo>
                  <a:lnTo>
                    <a:pt x="2202" y="3343"/>
                  </a:lnTo>
                  <a:lnTo>
                    <a:pt x="2310" y="3288"/>
                  </a:lnTo>
                  <a:lnTo>
                    <a:pt x="2338" y="3234"/>
                  </a:lnTo>
                  <a:lnTo>
                    <a:pt x="2338" y="3180"/>
                  </a:lnTo>
                  <a:lnTo>
                    <a:pt x="2338" y="3017"/>
                  </a:lnTo>
                  <a:lnTo>
                    <a:pt x="1577" y="218"/>
                  </a:lnTo>
                  <a:lnTo>
                    <a:pt x="1522" y="109"/>
                  </a:lnTo>
                  <a:lnTo>
                    <a:pt x="1468" y="27"/>
                  </a:lnTo>
                  <a:lnTo>
                    <a:pt x="1359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5" name="Google Shape;3945;p34"/>
            <p:cNvSpPr/>
            <p:nvPr/>
          </p:nvSpPr>
          <p:spPr>
            <a:xfrm>
              <a:off x="2510650" y="1876800"/>
              <a:ext cx="58450" cy="88350"/>
            </a:xfrm>
            <a:custGeom>
              <a:avLst/>
              <a:gdLst/>
              <a:ahLst/>
              <a:cxnLst/>
              <a:rect l="l" t="t" r="r" b="b"/>
              <a:pathLst>
                <a:path w="2338" h="3534" fill="none" extrusionOk="0">
                  <a:moveTo>
                    <a:pt x="1577" y="218"/>
                  </a:moveTo>
                  <a:lnTo>
                    <a:pt x="1577" y="218"/>
                  </a:lnTo>
                  <a:lnTo>
                    <a:pt x="2338" y="3017"/>
                  </a:lnTo>
                  <a:lnTo>
                    <a:pt x="2338" y="3017"/>
                  </a:lnTo>
                  <a:lnTo>
                    <a:pt x="2338" y="3180"/>
                  </a:lnTo>
                  <a:lnTo>
                    <a:pt x="2338" y="3234"/>
                  </a:lnTo>
                  <a:lnTo>
                    <a:pt x="2310" y="3288"/>
                  </a:lnTo>
                  <a:lnTo>
                    <a:pt x="2202" y="3343"/>
                  </a:lnTo>
                  <a:lnTo>
                    <a:pt x="2066" y="3397"/>
                  </a:lnTo>
                  <a:lnTo>
                    <a:pt x="2066" y="3397"/>
                  </a:lnTo>
                  <a:lnTo>
                    <a:pt x="1631" y="3452"/>
                  </a:lnTo>
                  <a:lnTo>
                    <a:pt x="1196" y="3506"/>
                  </a:lnTo>
                  <a:lnTo>
                    <a:pt x="734" y="3533"/>
                  </a:lnTo>
                  <a:lnTo>
                    <a:pt x="299" y="3533"/>
                  </a:lnTo>
                  <a:lnTo>
                    <a:pt x="299" y="3533"/>
                  </a:lnTo>
                  <a:lnTo>
                    <a:pt x="136" y="3506"/>
                  </a:lnTo>
                  <a:lnTo>
                    <a:pt x="82" y="3479"/>
                  </a:lnTo>
                  <a:lnTo>
                    <a:pt x="28" y="3452"/>
                  </a:lnTo>
                  <a:lnTo>
                    <a:pt x="1" y="3343"/>
                  </a:lnTo>
                  <a:lnTo>
                    <a:pt x="1" y="3180"/>
                  </a:lnTo>
                  <a:lnTo>
                    <a:pt x="1" y="3180"/>
                  </a:lnTo>
                  <a:lnTo>
                    <a:pt x="272" y="354"/>
                  </a:lnTo>
                  <a:lnTo>
                    <a:pt x="272" y="354"/>
                  </a:lnTo>
                  <a:lnTo>
                    <a:pt x="299" y="218"/>
                  </a:lnTo>
                  <a:lnTo>
                    <a:pt x="354" y="136"/>
                  </a:lnTo>
                  <a:lnTo>
                    <a:pt x="462" y="55"/>
                  </a:lnTo>
                  <a:lnTo>
                    <a:pt x="598" y="55"/>
                  </a:lnTo>
                  <a:lnTo>
                    <a:pt x="598" y="55"/>
                  </a:lnTo>
                  <a:lnTo>
                    <a:pt x="924" y="55"/>
                  </a:lnTo>
                  <a:lnTo>
                    <a:pt x="1223" y="0"/>
                  </a:lnTo>
                  <a:lnTo>
                    <a:pt x="1223" y="0"/>
                  </a:lnTo>
                  <a:lnTo>
                    <a:pt x="1359" y="0"/>
                  </a:lnTo>
                  <a:lnTo>
                    <a:pt x="1468" y="27"/>
                  </a:lnTo>
                  <a:lnTo>
                    <a:pt x="1522" y="109"/>
                  </a:lnTo>
                  <a:lnTo>
                    <a:pt x="1577" y="218"/>
                  </a:lnTo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6" name="Google Shape;3946;p34"/>
            <p:cNvSpPr/>
            <p:nvPr/>
          </p:nvSpPr>
          <p:spPr>
            <a:xfrm>
              <a:off x="2623425" y="1670950"/>
              <a:ext cx="93100" cy="68625"/>
            </a:xfrm>
            <a:custGeom>
              <a:avLst/>
              <a:gdLst/>
              <a:ahLst/>
              <a:cxnLst/>
              <a:rect l="l" t="t" r="r" b="b"/>
              <a:pathLst>
                <a:path w="3724" h="2745" extrusionOk="0">
                  <a:moveTo>
                    <a:pt x="2773" y="0"/>
                  </a:moveTo>
                  <a:lnTo>
                    <a:pt x="2637" y="54"/>
                  </a:lnTo>
                  <a:lnTo>
                    <a:pt x="2256" y="272"/>
                  </a:lnTo>
                  <a:lnTo>
                    <a:pt x="598" y="1277"/>
                  </a:lnTo>
                  <a:lnTo>
                    <a:pt x="191" y="1549"/>
                  </a:lnTo>
                  <a:lnTo>
                    <a:pt x="82" y="1658"/>
                  </a:lnTo>
                  <a:lnTo>
                    <a:pt x="28" y="1766"/>
                  </a:lnTo>
                  <a:lnTo>
                    <a:pt x="1" y="1875"/>
                  </a:lnTo>
                  <a:lnTo>
                    <a:pt x="55" y="2038"/>
                  </a:lnTo>
                  <a:lnTo>
                    <a:pt x="245" y="2500"/>
                  </a:lnTo>
                  <a:lnTo>
                    <a:pt x="300" y="2636"/>
                  </a:lnTo>
                  <a:lnTo>
                    <a:pt x="408" y="2718"/>
                  </a:lnTo>
                  <a:lnTo>
                    <a:pt x="517" y="2745"/>
                  </a:lnTo>
                  <a:lnTo>
                    <a:pt x="653" y="2718"/>
                  </a:lnTo>
                  <a:lnTo>
                    <a:pt x="3425" y="2228"/>
                  </a:lnTo>
                  <a:lnTo>
                    <a:pt x="3588" y="2174"/>
                  </a:lnTo>
                  <a:lnTo>
                    <a:pt x="3642" y="2147"/>
                  </a:lnTo>
                  <a:lnTo>
                    <a:pt x="3669" y="2120"/>
                  </a:lnTo>
                  <a:lnTo>
                    <a:pt x="3696" y="2065"/>
                  </a:lnTo>
                  <a:lnTo>
                    <a:pt x="3724" y="1984"/>
                  </a:lnTo>
                  <a:lnTo>
                    <a:pt x="3669" y="1848"/>
                  </a:lnTo>
                  <a:lnTo>
                    <a:pt x="3262" y="571"/>
                  </a:lnTo>
                  <a:lnTo>
                    <a:pt x="3044" y="163"/>
                  </a:lnTo>
                  <a:lnTo>
                    <a:pt x="2963" y="54"/>
                  </a:lnTo>
                  <a:lnTo>
                    <a:pt x="2881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7" name="Google Shape;3947;p34"/>
            <p:cNvSpPr/>
            <p:nvPr/>
          </p:nvSpPr>
          <p:spPr>
            <a:xfrm>
              <a:off x="2623425" y="1670950"/>
              <a:ext cx="93100" cy="68625"/>
            </a:xfrm>
            <a:custGeom>
              <a:avLst/>
              <a:gdLst/>
              <a:ahLst/>
              <a:cxnLst/>
              <a:rect l="l" t="t" r="r" b="b"/>
              <a:pathLst>
                <a:path w="3724" h="2745" fill="none" extrusionOk="0">
                  <a:moveTo>
                    <a:pt x="3262" y="571"/>
                  </a:moveTo>
                  <a:lnTo>
                    <a:pt x="3262" y="571"/>
                  </a:lnTo>
                  <a:lnTo>
                    <a:pt x="3669" y="1848"/>
                  </a:lnTo>
                  <a:lnTo>
                    <a:pt x="3669" y="1848"/>
                  </a:lnTo>
                  <a:lnTo>
                    <a:pt x="3724" y="1984"/>
                  </a:lnTo>
                  <a:lnTo>
                    <a:pt x="3696" y="2065"/>
                  </a:lnTo>
                  <a:lnTo>
                    <a:pt x="3669" y="2120"/>
                  </a:lnTo>
                  <a:lnTo>
                    <a:pt x="3642" y="2147"/>
                  </a:lnTo>
                  <a:lnTo>
                    <a:pt x="3588" y="2174"/>
                  </a:lnTo>
                  <a:lnTo>
                    <a:pt x="3425" y="2228"/>
                  </a:lnTo>
                  <a:lnTo>
                    <a:pt x="3425" y="2228"/>
                  </a:lnTo>
                  <a:lnTo>
                    <a:pt x="653" y="2718"/>
                  </a:lnTo>
                  <a:lnTo>
                    <a:pt x="653" y="2718"/>
                  </a:lnTo>
                  <a:lnTo>
                    <a:pt x="517" y="2745"/>
                  </a:lnTo>
                  <a:lnTo>
                    <a:pt x="408" y="2718"/>
                  </a:lnTo>
                  <a:lnTo>
                    <a:pt x="300" y="2636"/>
                  </a:lnTo>
                  <a:lnTo>
                    <a:pt x="245" y="2500"/>
                  </a:lnTo>
                  <a:lnTo>
                    <a:pt x="245" y="2500"/>
                  </a:lnTo>
                  <a:lnTo>
                    <a:pt x="55" y="2038"/>
                  </a:lnTo>
                  <a:lnTo>
                    <a:pt x="1" y="1875"/>
                  </a:lnTo>
                  <a:lnTo>
                    <a:pt x="28" y="1766"/>
                  </a:lnTo>
                  <a:lnTo>
                    <a:pt x="82" y="1658"/>
                  </a:lnTo>
                  <a:lnTo>
                    <a:pt x="191" y="1549"/>
                  </a:lnTo>
                  <a:lnTo>
                    <a:pt x="598" y="1277"/>
                  </a:lnTo>
                  <a:lnTo>
                    <a:pt x="598" y="1277"/>
                  </a:lnTo>
                  <a:lnTo>
                    <a:pt x="2256" y="272"/>
                  </a:lnTo>
                  <a:lnTo>
                    <a:pt x="2256" y="272"/>
                  </a:lnTo>
                  <a:lnTo>
                    <a:pt x="2637" y="54"/>
                  </a:lnTo>
                  <a:lnTo>
                    <a:pt x="2773" y="0"/>
                  </a:lnTo>
                  <a:lnTo>
                    <a:pt x="2881" y="0"/>
                  </a:lnTo>
                  <a:lnTo>
                    <a:pt x="2963" y="54"/>
                  </a:lnTo>
                  <a:lnTo>
                    <a:pt x="3044" y="163"/>
                  </a:lnTo>
                  <a:lnTo>
                    <a:pt x="3262" y="571"/>
                  </a:lnTo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8" name="Google Shape;3948;p34"/>
            <p:cNvSpPr/>
            <p:nvPr/>
          </p:nvSpPr>
          <p:spPr>
            <a:xfrm>
              <a:off x="2597600" y="1833300"/>
              <a:ext cx="88350" cy="86325"/>
            </a:xfrm>
            <a:custGeom>
              <a:avLst/>
              <a:gdLst/>
              <a:ahLst/>
              <a:cxnLst/>
              <a:rect l="l" t="t" r="r" b="b"/>
              <a:pathLst>
                <a:path w="3534" h="3453" extrusionOk="0">
                  <a:moveTo>
                    <a:pt x="680" y="1"/>
                  </a:moveTo>
                  <a:lnTo>
                    <a:pt x="572" y="28"/>
                  </a:lnTo>
                  <a:lnTo>
                    <a:pt x="436" y="137"/>
                  </a:lnTo>
                  <a:lnTo>
                    <a:pt x="82" y="572"/>
                  </a:lnTo>
                  <a:lnTo>
                    <a:pt x="28" y="653"/>
                  </a:lnTo>
                  <a:lnTo>
                    <a:pt x="1" y="735"/>
                  </a:lnTo>
                  <a:lnTo>
                    <a:pt x="1" y="816"/>
                  </a:lnTo>
                  <a:lnTo>
                    <a:pt x="55" y="925"/>
                  </a:lnTo>
                  <a:lnTo>
                    <a:pt x="1876" y="3344"/>
                  </a:lnTo>
                  <a:lnTo>
                    <a:pt x="1930" y="3398"/>
                  </a:lnTo>
                  <a:lnTo>
                    <a:pt x="1985" y="3452"/>
                  </a:lnTo>
                  <a:lnTo>
                    <a:pt x="2066" y="3452"/>
                  </a:lnTo>
                  <a:lnTo>
                    <a:pt x="2148" y="3398"/>
                  </a:lnTo>
                  <a:lnTo>
                    <a:pt x="2229" y="3316"/>
                  </a:lnTo>
                  <a:lnTo>
                    <a:pt x="2555" y="3017"/>
                  </a:lnTo>
                  <a:lnTo>
                    <a:pt x="2854" y="2719"/>
                  </a:lnTo>
                  <a:lnTo>
                    <a:pt x="3153" y="2392"/>
                  </a:lnTo>
                  <a:lnTo>
                    <a:pt x="3425" y="2039"/>
                  </a:lnTo>
                  <a:lnTo>
                    <a:pt x="3534" y="1876"/>
                  </a:lnTo>
                  <a:lnTo>
                    <a:pt x="3534" y="1795"/>
                  </a:lnTo>
                  <a:lnTo>
                    <a:pt x="3534" y="1740"/>
                  </a:lnTo>
                  <a:lnTo>
                    <a:pt x="3507" y="1659"/>
                  </a:lnTo>
                  <a:lnTo>
                    <a:pt x="3452" y="1604"/>
                  </a:lnTo>
                  <a:lnTo>
                    <a:pt x="3289" y="1496"/>
                  </a:lnTo>
                  <a:lnTo>
                    <a:pt x="2365" y="925"/>
                  </a:lnTo>
                  <a:lnTo>
                    <a:pt x="1441" y="327"/>
                  </a:lnTo>
                  <a:lnTo>
                    <a:pt x="979" y="55"/>
                  </a:lnTo>
                  <a:lnTo>
                    <a:pt x="816" y="1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9" name="Google Shape;3949;p34"/>
            <p:cNvSpPr/>
            <p:nvPr/>
          </p:nvSpPr>
          <p:spPr>
            <a:xfrm>
              <a:off x="2597600" y="1833300"/>
              <a:ext cx="88350" cy="86325"/>
            </a:xfrm>
            <a:custGeom>
              <a:avLst/>
              <a:gdLst/>
              <a:ahLst/>
              <a:cxnLst/>
              <a:rect l="l" t="t" r="r" b="b"/>
              <a:pathLst>
                <a:path w="3534" h="3453" fill="none" extrusionOk="0">
                  <a:moveTo>
                    <a:pt x="55" y="925"/>
                  </a:moveTo>
                  <a:lnTo>
                    <a:pt x="55" y="925"/>
                  </a:lnTo>
                  <a:lnTo>
                    <a:pt x="1" y="816"/>
                  </a:lnTo>
                  <a:lnTo>
                    <a:pt x="1" y="735"/>
                  </a:lnTo>
                  <a:lnTo>
                    <a:pt x="28" y="653"/>
                  </a:lnTo>
                  <a:lnTo>
                    <a:pt x="82" y="572"/>
                  </a:lnTo>
                  <a:lnTo>
                    <a:pt x="82" y="572"/>
                  </a:lnTo>
                  <a:lnTo>
                    <a:pt x="436" y="137"/>
                  </a:lnTo>
                  <a:lnTo>
                    <a:pt x="572" y="28"/>
                  </a:lnTo>
                  <a:lnTo>
                    <a:pt x="680" y="1"/>
                  </a:lnTo>
                  <a:lnTo>
                    <a:pt x="816" y="1"/>
                  </a:lnTo>
                  <a:lnTo>
                    <a:pt x="979" y="55"/>
                  </a:lnTo>
                  <a:lnTo>
                    <a:pt x="1441" y="327"/>
                  </a:lnTo>
                  <a:lnTo>
                    <a:pt x="1441" y="327"/>
                  </a:lnTo>
                  <a:lnTo>
                    <a:pt x="2365" y="925"/>
                  </a:lnTo>
                  <a:lnTo>
                    <a:pt x="3289" y="1496"/>
                  </a:lnTo>
                  <a:lnTo>
                    <a:pt x="3289" y="1496"/>
                  </a:lnTo>
                  <a:lnTo>
                    <a:pt x="3452" y="1604"/>
                  </a:lnTo>
                  <a:lnTo>
                    <a:pt x="3507" y="1659"/>
                  </a:lnTo>
                  <a:lnTo>
                    <a:pt x="3534" y="1740"/>
                  </a:lnTo>
                  <a:lnTo>
                    <a:pt x="3534" y="1795"/>
                  </a:lnTo>
                  <a:lnTo>
                    <a:pt x="3534" y="1876"/>
                  </a:lnTo>
                  <a:lnTo>
                    <a:pt x="3425" y="2039"/>
                  </a:lnTo>
                  <a:lnTo>
                    <a:pt x="3425" y="2039"/>
                  </a:lnTo>
                  <a:lnTo>
                    <a:pt x="3153" y="2392"/>
                  </a:lnTo>
                  <a:lnTo>
                    <a:pt x="2854" y="2719"/>
                  </a:lnTo>
                  <a:lnTo>
                    <a:pt x="2555" y="3017"/>
                  </a:lnTo>
                  <a:lnTo>
                    <a:pt x="2229" y="3316"/>
                  </a:lnTo>
                  <a:lnTo>
                    <a:pt x="2229" y="3316"/>
                  </a:lnTo>
                  <a:lnTo>
                    <a:pt x="2148" y="3398"/>
                  </a:lnTo>
                  <a:lnTo>
                    <a:pt x="2066" y="3452"/>
                  </a:lnTo>
                  <a:lnTo>
                    <a:pt x="2012" y="3452"/>
                  </a:lnTo>
                  <a:lnTo>
                    <a:pt x="1985" y="3452"/>
                  </a:lnTo>
                  <a:lnTo>
                    <a:pt x="1930" y="3398"/>
                  </a:lnTo>
                  <a:lnTo>
                    <a:pt x="1876" y="3344"/>
                  </a:lnTo>
                  <a:lnTo>
                    <a:pt x="1876" y="3344"/>
                  </a:lnTo>
                  <a:lnTo>
                    <a:pt x="55" y="925"/>
                  </a:lnTo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0" name="Google Shape;3950;p34"/>
            <p:cNvSpPr/>
            <p:nvPr/>
          </p:nvSpPr>
          <p:spPr>
            <a:xfrm>
              <a:off x="2598300" y="1615225"/>
              <a:ext cx="88325" cy="82925"/>
            </a:xfrm>
            <a:custGeom>
              <a:avLst/>
              <a:gdLst/>
              <a:ahLst/>
              <a:cxnLst/>
              <a:rect l="l" t="t" r="r" b="b"/>
              <a:pathLst>
                <a:path w="3533" h="3317" extrusionOk="0">
                  <a:moveTo>
                    <a:pt x="2011" y="1"/>
                  </a:moveTo>
                  <a:lnTo>
                    <a:pt x="1902" y="55"/>
                  </a:lnTo>
                  <a:lnTo>
                    <a:pt x="1794" y="164"/>
                  </a:lnTo>
                  <a:lnTo>
                    <a:pt x="136" y="2365"/>
                  </a:lnTo>
                  <a:lnTo>
                    <a:pt x="27" y="2528"/>
                  </a:lnTo>
                  <a:lnTo>
                    <a:pt x="0" y="2610"/>
                  </a:lnTo>
                  <a:lnTo>
                    <a:pt x="0" y="2691"/>
                  </a:lnTo>
                  <a:lnTo>
                    <a:pt x="54" y="2854"/>
                  </a:lnTo>
                  <a:lnTo>
                    <a:pt x="163" y="3017"/>
                  </a:lnTo>
                  <a:lnTo>
                    <a:pt x="299" y="3126"/>
                  </a:lnTo>
                  <a:lnTo>
                    <a:pt x="462" y="3235"/>
                  </a:lnTo>
                  <a:lnTo>
                    <a:pt x="625" y="3289"/>
                  </a:lnTo>
                  <a:lnTo>
                    <a:pt x="815" y="3316"/>
                  </a:lnTo>
                  <a:lnTo>
                    <a:pt x="978" y="3289"/>
                  </a:lnTo>
                  <a:lnTo>
                    <a:pt x="1142" y="3235"/>
                  </a:lnTo>
                  <a:lnTo>
                    <a:pt x="3316" y="1903"/>
                  </a:lnTo>
                  <a:lnTo>
                    <a:pt x="3479" y="1794"/>
                  </a:lnTo>
                  <a:lnTo>
                    <a:pt x="3506" y="1740"/>
                  </a:lnTo>
                  <a:lnTo>
                    <a:pt x="3533" y="1658"/>
                  </a:lnTo>
                  <a:lnTo>
                    <a:pt x="3533" y="1604"/>
                  </a:lnTo>
                  <a:lnTo>
                    <a:pt x="3506" y="1522"/>
                  </a:lnTo>
                  <a:lnTo>
                    <a:pt x="3424" y="1387"/>
                  </a:lnTo>
                  <a:lnTo>
                    <a:pt x="2854" y="734"/>
                  </a:lnTo>
                  <a:lnTo>
                    <a:pt x="2582" y="408"/>
                  </a:lnTo>
                  <a:lnTo>
                    <a:pt x="2283" y="109"/>
                  </a:lnTo>
                  <a:lnTo>
                    <a:pt x="2147" y="28"/>
                  </a:lnTo>
                  <a:lnTo>
                    <a:pt x="2065" y="1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1" name="Google Shape;3951;p34"/>
            <p:cNvSpPr/>
            <p:nvPr/>
          </p:nvSpPr>
          <p:spPr>
            <a:xfrm>
              <a:off x="2598300" y="1615225"/>
              <a:ext cx="88325" cy="82925"/>
            </a:xfrm>
            <a:custGeom>
              <a:avLst/>
              <a:gdLst/>
              <a:ahLst/>
              <a:cxnLst/>
              <a:rect l="l" t="t" r="r" b="b"/>
              <a:pathLst>
                <a:path w="3533" h="3317" fill="none" extrusionOk="0">
                  <a:moveTo>
                    <a:pt x="1142" y="3235"/>
                  </a:moveTo>
                  <a:lnTo>
                    <a:pt x="1142" y="3235"/>
                  </a:lnTo>
                  <a:lnTo>
                    <a:pt x="978" y="3289"/>
                  </a:lnTo>
                  <a:lnTo>
                    <a:pt x="815" y="3316"/>
                  </a:lnTo>
                  <a:lnTo>
                    <a:pt x="625" y="3289"/>
                  </a:lnTo>
                  <a:lnTo>
                    <a:pt x="462" y="3235"/>
                  </a:lnTo>
                  <a:lnTo>
                    <a:pt x="299" y="3126"/>
                  </a:lnTo>
                  <a:lnTo>
                    <a:pt x="163" y="3017"/>
                  </a:lnTo>
                  <a:lnTo>
                    <a:pt x="54" y="2854"/>
                  </a:lnTo>
                  <a:lnTo>
                    <a:pt x="0" y="2691"/>
                  </a:lnTo>
                  <a:lnTo>
                    <a:pt x="0" y="2691"/>
                  </a:lnTo>
                  <a:lnTo>
                    <a:pt x="0" y="2610"/>
                  </a:lnTo>
                  <a:lnTo>
                    <a:pt x="27" y="2528"/>
                  </a:lnTo>
                  <a:lnTo>
                    <a:pt x="136" y="2365"/>
                  </a:lnTo>
                  <a:lnTo>
                    <a:pt x="136" y="2365"/>
                  </a:lnTo>
                  <a:lnTo>
                    <a:pt x="1794" y="164"/>
                  </a:lnTo>
                  <a:lnTo>
                    <a:pt x="1794" y="164"/>
                  </a:lnTo>
                  <a:lnTo>
                    <a:pt x="1902" y="55"/>
                  </a:lnTo>
                  <a:lnTo>
                    <a:pt x="2011" y="1"/>
                  </a:lnTo>
                  <a:lnTo>
                    <a:pt x="2065" y="1"/>
                  </a:lnTo>
                  <a:lnTo>
                    <a:pt x="2147" y="28"/>
                  </a:lnTo>
                  <a:lnTo>
                    <a:pt x="2283" y="109"/>
                  </a:lnTo>
                  <a:lnTo>
                    <a:pt x="2283" y="109"/>
                  </a:lnTo>
                  <a:lnTo>
                    <a:pt x="2582" y="408"/>
                  </a:lnTo>
                  <a:lnTo>
                    <a:pt x="2854" y="734"/>
                  </a:lnTo>
                  <a:lnTo>
                    <a:pt x="3424" y="1387"/>
                  </a:lnTo>
                  <a:lnTo>
                    <a:pt x="3424" y="1387"/>
                  </a:lnTo>
                  <a:lnTo>
                    <a:pt x="3506" y="1522"/>
                  </a:lnTo>
                  <a:lnTo>
                    <a:pt x="3533" y="1604"/>
                  </a:lnTo>
                  <a:lnTo>
                    <a:pt x="3533" y="1658"/>
                  </a:lnTo>
                  <a:lnTo>
                    <a:pt x="3506" y="1740"/>
                  </a:lnTo>
                  <a:lnTo>
                    <a:pt x="3479" y="1794"/>
                  </a:lnTo>
                  <a:lnTo>
                    <a:pt x="3316" y="1903"/>
                  </a:lnTo>
                  <a:lnTo>
                    <a:pt x="3316" y="1903"/>
                  </a:lnTo>
                  <a:lnTo>
                    <a:pt x="1142" y="3235"/>
                  </a:lnTo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2" name="Google Shape;3952;p34"/>
            <p:cNvSpPr/>
            <p:nvPr/>
          </p:nvSpPr>
          <p:spPr>
            <a:xfrm>
              <a:off x="2562275" y="1861850"/>
              <a:ext cx="72050" cy="90375"/>
            </a:xfrm>
            <a:custGeom>
              <a:avLst/>
              <a:gdLst/>
              <a:ahLst/>
              <a:cxnLst/>
              <a:rect l="l" t="t" r="r" b="b"/>
              <a:pathLst>
                <a:path w="2882" h="3615" extrusionOk="0">
                  <a:moveTo>
                    <a:pt x="843" y="0"/>
                  </a:moveTo>
                  <a:lnTo>
                    <a:pt x="707" y="55"/>
                  </a:lnTo>
                  <a:lnTo>
                    <a:pt x="218" y="299"/>
                  </a:lnTo>
                  <a:lnTo>
                    <a:pt x="110" y="381"/>
                  </a:lnTo>
                  <a:lnTo>
                    <a:pt x="28" y="490"/>
                  </a:lnTo>
                  <a:lnTo>
                    <a:pt x="1" y="625"/>
                  </a:lnTo>
                  <a:lnTo>
                    <a:pt x="1" y="761"/>
                  </a:lnTo>
                  <a:lnTo>
                    <a:pt x="273" y="1740"/>
                  </a:lnTo>
                  <a:lnTo>
                    <a:pt x="544" y="2691"/>
                  </a:lnTo>
                  <a:lnTo>
                    <a:pt x="653" y="3044"/>
                  </a:lnTo>
                  <a:lnTo>
                    <a:pt x="762" y="3316"/>
                  </a:lnTo>
                  <a:lnTo>
                    <a:pt x="843" y="3506"/>
                  </a:lnTo>
                  <a:lnTo>
                    <a:pt x="898" y="3560"/>
                  </a:lnTo>
                  <a:lnTo>
                    <a:pt x="952" y="3615"/>
                  </a:lnTo>
                  <a:lnTo>
                    <a:pt x="1115" y="3615"/>
                  </a:lnTo>
                  <a:lnTo>
                    <a:pt x="1305" y="3560"/>
                  </a:lnTo>
                  <a:lnTo>
                    <a:pt x="1577" y="3452"/>
                  </a:lnTo>
                  <a:lnTo>
                    <a:pt x="1930" y="3261"/>
                  </a:lnTo>
                  <a:lnTo>
                    <a:pt x="2229" y="3126"/>
                  </a:lnTo>
                  <a:lnTo>
                    <a:pt x="2528" y="2990"/>
                  </a:lnTo>
                  <a:lnTo>
                    <a:pt x="2800" y="2799"/>
                  </a:lnTo>
                  <a:lnTo>
                    <a:pt x="2854" y="2745"/>
                  </a:lnTo>
                  <a:lnTo>
                    <a:pt x="2881" y="2664"/>
                  </a:lnTo>
                  <a:lnTo>
                    <a:pt x="2881" y="2582"/>
                  </a:lnTo>
                  <a:lnTo>
                    <a:pt x="2854" y="2473"/>
                  </a:lnTo>
                  <a:lnTo>
                    <a:pt x="2691" y="2229"/>
                  </a:lnTo>
                  <a:lnTo>
                    <a:pt x="1441" y="571"/>
                  </a:lnTo>
                  <a:lnTo>
                    <a:pt x="1115" y="136"/>
                  </a:lnTo>
                  <a:lnTo>
                    <a:pt x="1034" y="28"/>
                  </a:lnTo>
                  <a:lnTo>
                    <a:pt x="925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3" name="Google Shape;3953;p34"/>
            <p:cNvSpPr/>
            <p:nvPr/>
          </p:nvSpPr>
          <p:spPr>
            <a:xfrm>
              <a:off x="2562275" y="1861850"/>
              <a:ext cx="72050" cy="90375"/>
            </a:xfrm>
            <a:custGeom>
              <a:avLst/>
              <a:gdLst/>
              <a:ahLst/>
              <a:cxnLst/>
              <a:rect l="l" t="t" r="r" b="b"/>
              <a:pathLst>
                <a:path w="2882" h="3615" fill="none" extrusionOk="0">
                  <a:moveTo>
                    <a:pt x="1930" y="3261"/>
                  </a:moveTo>
                  <a:lnTo>
                    <a:pt x="1930" y="3261"/>
                  </a:lnTo>
                  <a:lnTo>
                    <a:pt x="1577" y="3452"/>
                  </a:lnTo>
                  <a:lnTo>
                    <a:pt x="1305" y="3560"/>
                  </a:lnTo>
                  <a:lnTo>
                    <a:pt x="1115" y="3615"/>
                  </a:lnTo>
                  <a:lnTo>
                    <a:pt x="1034" y="3615"/>
                  </a:lnTo>
                  <a:lnTo>
                    <a:pt x="952" y="3615"/>
                  </a:lnTo>
                  <a:lnTo>
                    <a:pt x="898" y="3560"/>
                  </a:lnTo>
                  <a:lnTo>
                    <a:pt x="843" y="3506"/>
                  </a:lnTo>
                  <a:lnTo>
                    <a:pt x="762" y="3316"/>
                  </a:lnTo>
                  <a:lnTo>
                    <a:pt x="653" y="3044"/>
                  </a:lnTo>
                  <a:lnTo>
                    <a:pt x="544" y="2691"/>
                  </a:lnTo>
                  <a:lnTo>
                    <a:pt x="544" y="2691"/>
                  </a:lnTo>
                  <a:lnTo>
                    <a:pt x="273" y="1740"/>
                  </a:lnTo>
                  <a:lnTo>
                    <a:pt x="1" y="761"/>
                  </a:lnTo>
                  <a:lnTo>
                    <a:pt x="1" y="761"/>
                  </a:lnTo>
                  <a:lnTo>
                    <a:pt x="1" y="625"/>
                  </a:lnTo>
                  <a:lnTo>
                    <a:pt x="28" y="490"/>
                  </a:lnTo>
                  <a:lnTo>
                    <a:pt x="110" y="381"/>
                  </a:lnTo>
                  <a:lnTo>
                    <a:pt x="218" y="299"/>
                  </a:lnTo>
                  <a:lnTo>
                    <a:pt x="218" y="299"/>
                  </a:lnTo>
                  <a:lnTo>
                    <a:pt x="707" y="55"/>
                  </a:lnTo>
                  <a:lnTo>
                    <a:pt x="843" y="0"/>
                  </a:lnTo>
                  <a:lnTo>
                    <a:pt x="925" y="0"/>
                  </a:lnTo>
                  <a:lnTo>
                    <a:pt x="1034" y="28"/>
                  </a:lnTo>
                  <a:lnTo>
                    <a:pt x="1115" y="136"/>
                  </a:lnTo>
                  <a:lnTo>
                    <a:pt x="1441" y="571"/>
                  </a:lnTo>
                  <a:lnTo>
                    <a:pt x="1441" y="571"/>
                  </a:lnTo>
                  <a:lnTo>
                    <a:pt x="2691" y="2229"/>
                  </a:lnTo>
                  <a:lnTo>
                    <a:pt x="2691" y="2229"/>
                  </a:lnTo>
                  <a:lnTo>
                    <a:pt x="2854" y="2473"/>
                  </a:lnTo>
                  <a:lnTo>
                    <a:pt x="2881" y="2582"/>
                  </a:lnTo>
                  <a:lnTo>
                    <a:pt x="2881" y="2664"/>
                  </a:lnTo>
                  <a:lnTo>
                    <a:pt x="2854" y="2745"/>
                  </a:lnTo>
                  <a:lnTo>
                    <a:pt x="2800" y="2799"/>
                  </a:lnTo>
                  <a:lnTo>
                    <a:pt x="2528" y="2990"/>
                  </a:lnTo>
                  <a:lnTo>
                    <a:pt x="2528" y="2990"/>
                  </a:lnTo>
                  <a:lnTo>
                    <a:pt x="2229" y="3126"/>
                  </a:lnTo>
                  <a:lnTo>
                    <a:pt x="1930" y="3261"/>
                  </a:lnTo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4" name="Google Shape;3954;p34"/>
            <p:cNvSpPr/>
            <p:nvPr/>
          </p:nvSpPr>
          <p:spPr>
            <a:xfrm>
              <a:off x="2562275" y="1579900"/>
              <a:ext cx="74075" cy="91750"/>
            </a:xfrm>
            <a:custGeom>
              <a:avLst/>
              <a:gdLst/>
              <a:ahLst/>
              <a:cxnLst/>
              <a:rect l="l" t="t" r="r" b="b"/>
              <a:pathLst>
                <a:path w="2963" h="3670" extrusionOk="0">
                  <a:moveTo>
                    <a:pt x="1034" y="1"/>
                  </a:moveTo>
                  <a:lnTo>
                    <a:pt x="979" y="28"/>
                  </a:lnTo>
                  <a:lnTo>
                    <a:pt x="925" y="55"/>
                  </a:lnTo>
                  <a:lnTo>
                    <a:pt x="870" y="109"/>
                  </a:lnTo>
                  <a:lnTo>
                    <a:pt x="816" y="299"/>
                  </a:lnTo>
                  <a:lnTo>
                    <a:pt x="490" y="1359"/>
                  </a:lnTo>
                  <a:lnTo>
                    <a:pt x="191" y="2446"/>
                  </a:lnTo>
                  <a:lnTo>
                    <a:pt x="28" y="2990"/>
                  </a:lnTo>
                  <a:lnTo>
                    <a:pt x="1" y="3126"/>
                  </a:lnTo>
                  <a:lnTo>
                    <a:pt x="28" y="3234"/>
                  </a:lnTo>
                  <a:lnTo>
                    <a:pt x="82" y="3289"/>
                  </a:lnTo>
                  <a:lnTo>
                    <a:pt x="218" y="3370"/>
                  </a:lnTo>
                  <a:lnTo>
                    <a:pt x="436" y="3452"/>
                  </a:lnTo>
                  <a:lnTo>
                    <a:pt x="707" y="3615"/>
                  </a:lnTo>
                  <a:lnTo>
                    <a:pt x="843" y="3669"/>
                  </a:lnTo>
                  <a:lnTo>
                    <a:pt x="952" y="3669"/>
                  </a:lnTo>
                  <a:lnTo>
                    <a:pt x="1034" y="3615"/>
                  </a:lnTo>
                  <a:lnTo>
                    <a:pt x="1142" y="3533"/>
                  </a:lnTo>
                  <a:lnTo>
                    <a:pt x="2881" y="1251"/>
                  </a:lnTo>
                  <a:lnTo>
                    <a:pt x="2909" y="1196"/>
                  </a:lnTo>
                  <a:lnTo>
                    <a:pt x="2963" y="1115"/>
                  </a:lnTo>
                  <a:lnTo>
                    <a:pt x="2963" y="1033"/>
                  </a:lnTo>
                  <a:lnTo>
                    <a:pt x="2936" y="952"/>
                  </a:lnTo>
                  <a:lnTo>
                    <a:pt x="2718" y="816"/>
                  </a:lnTo>
                  <a:lnTo>
                    <a:pt x="2365" y="598"/>
                  </a:lnTo>
                  <a:lnTo>
                    <a:pt x="2012" y="408"/>
                  </a:lnTo>
                  <a:lnTo>
                    <a:pt x="1278" y="82"/>
                  </a:lnTo>
                  <a:lnTo>
                    <a:pt x="1115" y="1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5" name="Google Shape;3955;p34"/>
            <p:cNvSpPr/>
            <p:nvPr/>
          </p:nvSpPr>
          <p:spPr>
            <a:xfrm>
              <a:off x="2562275" y="1579900"/>
              <a:ext cx="74075" cy="91750"/>
            </a:xfrm>
            <a:custGeom>
              <a:avLst/>
              <a:gdLst/>
              <a:ahLst/>
              <a:cxnLst/>
              <a:rect l="l" t="t" r="r" b="b"/>
              <a:pathLst>
                <a:path w="2963" h="3670" fill="none" extrusionOk="0">
                  <a:moveTo>
                    <a:pt x="2936" y="952"/>
                  </a:moveTo>
                  <a:lnTo>
                    <a:pt x="2936" y="952"/>
                  </a:lnTo>
                  <a:lnTo>
                    <a:pt x="2963" y="1033"/>
                  </a:lnTo>
                  <a:lnTo>
                    <a:pt x="2963" y="1115"/>
                  </a:lnTo>
                  <a:lnTo>
                    <a:pt x="2909" y="1196"/>
                  </a:lnTo>
                  <a:lnTo>
                    <a:pt x="2881" y="1251"/>
                  </a:lnTo>
                  <a:lnTo>
                    <a:pt x="2881" y="1251"/>
                  </a:lnTo>
                  <a:lnTo>
                    <a:pt x="1142" y="3533"/>
                  </a:lnTo>
                  <a:lnTo>
                    <a:pt x="1142" y="3533"/>
                  </a:lnTo>
                  <a:lnTo>
                    <a:pt x="1034" y="3615"/>
                  </a:lnTo>
                  <a:lnTo>
                    <a:pt x="952" y="3669"/>
                  </a:lnTo>
                  <a:lnTo>
                    <a:pt x="843" y="3669"/>
                  </a:lnTo>
                  <a:lnTo>
                    <a:pt x="707" y="3615"/>
                  </a:lnTo>
                  <a:lnTo>
                    <a:pt x="707" y="3615"/>
                  </a:lnTo>
                  <a:lnTo>
                    <a:pt x="436" y="3452"/>
                  </a:lnTo>
                  <a:lnTo>
                    <a:pt x="218" y="3370"/>
                  </a:lnTo>
                  <a:lnTo>
                    <a:pt x="82" y="3289"/>
                  </a:lnTo>
                  <a:lnTo>
                    <a:pt x="28" y="3234"/>
                  </a:lnTo>
                  <a:lnTo>
                    <a:pt x="1" y="3126"/>
                  </a:lnTo>
                  <a:lnTo>
                    <a:pt x="28" y="2990"/>
                  </a:lnTo>
                  <a:lnTo>
                    <a:pt x="191" y="2446"/>
                  </a:lnTo>
                  <a:lnTo>
                    <a:pt x="191" y="2446"/>
                  </a:lnTo>
                  <a:lnTo>
                    <a:pt x="490" y="1359"/>
                  </a:lnTo>
                  <a:lnTo>
                    <a:pt x="816" y="299"/>
                  </a:lnTo>
                  <a:lnTo>
                    <a:pt x="816" y="299"/>
                  </a:lnTo>
                  <a:lnTo>
                    <a:pt x="870" y="109"/>
                  </a:lnTo>
                  <a:lnTo>
                    <a:pt x="925" y="55"/>
                  </a:lnTo>
                  <a:lnTo>
                    <a:pt x="979" y="28"/>
                  </a:lnTo>
                  <a:lnTo>
                    <a:pt x="1034" y="1"/>
                  </a:lnTo>
                  <a:lnTo>
                    <a:pt x="1115" y="1"/>
                  </a:lnTo>
                  <a:lnTo>
                    <a:pt x="1278" y="82"/>
                  </a:lnTo>
                  <a:lnTo>
                    <a:pt x="1278" y="82"/>
                  </a:lnTo>
                  <a:lnTo>
                    <a:pt x="2012" y="408"/>
                  </a:lnTo>
                  <a:lnTo>
                    <a:pt x="2365" y="598"/>
                  </a:lnTo>
                  <a:lnTo>
                    <a:pt x="2718" y="816"/>
                  </a:lnTo>
                  <a:lnTo>
                    <a:pt x="2718" y="816"/>
                  </a:lnTo>
                  <a:lnTo>
                    <a:pt x="2936" y="952"/>
                  </a:lnTo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6" name="Google Shape;3956;p34"/>
            <p:cNvSpPr/>
            <p:nvPr/>
          </p:nvSpPr>
          <p:spPr>
            <a:xfrm>
              <a:off x="2444075" y="1569700"/>
              <a:ext cx="63200" cy="91075"/>
            </a:xfrm>
            <a:custGeom>
              <a:avLst/>
              <a:gdLst/>
              <a:ahLst/>
              <a:cxnLst/>
              <a:rect l="l" t="t" r="r" b="b"/>
              <a:pathLst>
                <a:path w="2528" h="3643" extrusionOk="0">
                  <a:moveTo>
                    <a:pt x="1957" y="1"/>
                  </a:moveTo>
                  <a:lnTo>
                    <a:pt x="1522" y="82"/>
                  </a:lnTo>
                  <a:lnTo>
                    <a:pt x="1087" y="191"/>
                  </a:lnTo>
                  <a:lnTo>
                    <a:pt x="680" y="327"/>
                  </a:lnTo>
                  <a:lnTo>
                    <a:pt x="272" y="463"/>
                  </a:lnTo>
                  <a:lnTo>
                    <a:pt x="109" y="544"/>
                  </a:lnTo>
                  <a:lnTo>
                    <a:pt x="55" y="599"/>
                  </a:lnTo>
                  <a:lnTo>
                    <a:pt x="27" y="653"/>
                  </a:lnTo>
                  <a:lnTo>
                    <a:pt x="0" y="735"/>
                  </a:lnTo>
                  <a:lnTo>
                    <a:pt x="27" y="789"/>
                  </a:lnTo>
                  <a:lnTo>
                    <a:pt x="82" y="979"/>
                  </a:lnTo>
                  <a:lnTo>
                    <a:pt x="680" y="2175"/>
                  </a:lnTo>
                  <a:lnTo>
                    <a:pt x="1060" y="2963"/>
                  </a:lnTo>
                  <a:lnTo>
                    <a:pt x="1305" y="3425"/>
                  </a:lnTo>
                  <a:lnTo>
                    <a:pt x="1386" y="3534"/>
                  </a:lnTo>
                  <a:lnTo>
                    <a:pt x="1495" y="3615"/>
                  </a:lnTo>
                  <a:lnTo>
                    <a:pt x="1604" y="3642"/>
                  </a:lnTo>
                  <a:lnTo>
                    <a:pt x="1767" y="3615"/>
                  </a:lnTo>
                  <a:lnTo>
                    <a:pt x="2229" y="3507"/>
                  </a:lnTo>
                  <a:lnTo>
                    <a:pt x="2392" y="3452"/>
                  </a:lnTo>
                  <a:lnTo>
                    <a:pt x="2446" y="3398"/>
                  </a:lnTo>
                  <a:lnTo>
                    <a:pt x="2500" y="3371"/>
                  </a:lnTo>
                  <a:lnTo>
                    <a:pt x="2500" y="3289"/>
                  </a:lnTo>
                  <a:lnTo>
                    <a:pt x="2528" y="3235"/>
                  </a:lnTo>
                  <a:lnTo>
                    <a:pt x="2500" y="3017"/>
                  </a:lnTo>
                  <a:lnTo>
                    <a:pt x="2392" y="2365"/>
                  </a:lnTo>
                  <a:lnTo>
                    <a:pt x="2310" y="1713"/>
                  </a:lnTo>
                  <a:lnTo>
                    <a:pt x="2283" y="1034"/>
                  </a:lnTo>
                  <a:lnTo>
                    <a:pt x="2283" y="354"/>
                  </a:lnTo>
                  <a:lnTo>
                    <a:pt x="2256" y="164"/>
                  </a:lnTo>
                  <a:lnTo>
                    <a:pt x="2229" y="110"/>
                  </a:lnTo>
                  <a:lnTo>
                    <a:pt x="2202" y="55"/>
                  </a:lnTo>
                  <a:lnTo>
                    <a:pt x="2147" y="28"/>
                  </a:lnTo>
                  <a:lnTo>
                    <a:pt x="2093" y="1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7" name="Google Shape;3957;p34"/>
            <p:cNvSpPr/>
            <p:nvPr/>
          </p:nvSpPr>
          <p:spPr>
            <a:xfrm>
              <a:off x="2513375" y="1568350"/>
              <a:ext cx="57075" cy="87000"/>
            </a:xfrm>
            <a:custGeom>
              <a:avLst/>
              <a:gdLst/>
              <a:ahLst/>
              <a:cxnLst/>
              <a:rect l="l" t="t" r="r" b="b"/>
              <a:pathLst>
                <a:path w="2283" h="3480" extrusionOk="0">
                  <a:moveTo>
                    <a:pt x="707" y="1"/>
                  </a:moveTo>
                  <a:lnTo>
                    <a:pt x="245" y="28"/>
                  </a:lnTo>
                  <a:lnTo>
                    <a:pt x="109" y="55"/>
                  </a:lnTo>
                  <a:lnTo>
                    <a:pt x="55" y="82"/>
                  </a:lnTo>
                  <a:lnTo>
                    <a:pt x="27" y="109"/>
                  </a:lnTo>
                  <a:lnTo>
                    <a:pt x="0" y="218"/>
                  </a:lnTo>
                  <a:lnTo>
                    <a:pt x="0" y="354"/>
                  </a:lnTo>
                  <a:lnTo>
                    <a:pt x="109" y="1550"/>
                  </a:lnTo>
                  <a:lnTo>
                    <a:pt x="218" y="2718"/>
                  </a:lnTo>
                  <a:lnTo>
                    <a:pt x="245" y="3126"/>
                  </a:lnTo>
                  <a:lnTo>
                    <a:pt x="272" y="3262"/>
                  </a:lnTo>
                  <a:lnTo>
                    <a:pt x="299" y="3343"/>
                  </a:lnTo>
                  <a:lnTo>
                    <a:pt x="381" y="3397"/>
                  </a:lnTo>
                  <a:lnTo>
                    <a:pt x="517" y="3425"/>
                  </a:lnTo>
                  <a:lnTo>
                    <a:pt x="979" y="3452"/>
                  </a:lnTo>
                  <a:lnTo>
                    <a:pt x="1142" y="3479"/>
                  </a:lnTo>
                  <a:lnTo>
                    <a:pt x="1277" y="3479"/>
                  </a:lnTo>
                  <a:lnTo>
                    <a:pt x="1359" y="3452"/>
                  </a:lnTo>
                  <a:lnTo>
                    <a:pt x="1441" y="3343"/>
                  </a:lnTo>
                  <a:lnTo>
                    <a:pt x="1495" y="3234"/>
                  </a:lnTo>
                  <a:lnTo>
                    <a:pt x="2256" y="598"/>
                  </a:lnTo>
                  <a:lnTo>
                    <a:pt x="2283" y="463"/>
                  </a:lnTo>
                  <a:lnTo>
                    <a:pt x="2283" y="327"/>
                  </a:lnTo>
                  <a:lnTo>
                    <a:pt x="2201" y="245"/>
                  </a:lnTo>
                  <a:lnTo>
                    <a:pt x="2093" y="218"/>
                  </a:lnTo>
                  <a:lnTo>
                    <a:pt x="1631" y="109"/>
                  </a:lnTo>
                  <a:lnTo>
                    <a:pt x="1169" y="55"/>
                  </a:lnTo>
                  <a:lnTo>
                    <a:pt x="707" y="1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8" name="Google Shape;3958;p34"/>
            <p:cNvSpPr/>
            <p:nvPr/>
          </p:nvSpPr>
          <p:spPr>
            <a:xfrm>
              <a:off x="2513375" y="1568350"/>
              <a:ext cx="57075" cy="87000"/>
            </a:xfrm>
            <a:custGeom>
              <a:avLst/>
              <a:gdLst/>
              <a:ahLst/>
              <a:cxnLst/>
              <a:rect l="l" t="t" r="r" b="b"/>
              <a:pathLst>
                <a:path w="2283" h="3480" fill="none" extrusionOk="0">
                  <a:moveTo>
                    <a:pt x="2283" y="327"/>
                  </a:moveTo>
                  <a:lnTo>
                    <a:pt x="2283" y="327"/>
                  </a:lnTo>
                  <a:lnTo>
                    <a:pt x="2283" y="463"/>
                  </a:lnTo>
                  <a:lnTo>
                    <a:pt x="2256" y="598"/>
                  </a:lnTo>
                  <a:lnTo>
                    <a:pt x="2256" y="598"/>
                  </a:lnTo>
                  <a:lnTo>
                    <a:pt x="1495" y="3234"/>
                  </a:lnTo>
                  <a:lnTo>
                    <a:pt x="1495" y="3234"/>
                  </a:lnTo>
                  <a:lnTo>
                    <a:pt x="1441" y="3343"/>
                  </a:lnTo>
                  <a:lnTo>
                    <a:pt x="1359" y="3452"/>
                  </a:lnTo>
                  <a:lnTo>
                    <a:pt x="1277" y="3479"/>
                  </a:lnTo>
                  <a:lnTo>
                    <a:pt x="1142" y="3479"/>
                  </a:lnTo>
                  <a:lnTo>
                    <a:pt x="1142" y="3479"/>
                  </a:lnTo>
                  <a:lnTo>
                    <a:pt x="979" y="3452"/>
                  </a:lnTo>
                  <a:lnTo>
                    <a:pt x="979" y="3452"/>
                  </a:lnTo>
                  <a:lnTo>
                    <a:pt x="517" y="3425"/>
                  </a:lnTo>
                  <a:lnTo>
                    <a:pt x="381" y="3397"/>
                  </a:lnTo>
                  <a:lnTo>
                    <a:pt x="299" y="3343"/>
                  </a:lnTo>
                  <a:lnTo>
                    <a:pt x="272" y="3262"/>
                  </a:lnTo>
                  <a:lnTo>
                    <a:pt x="245" y="3126"/>
                  </a:lnTo>
                  <a:lnTo>
                    <a:pt x="218" y="2718"/>
                  </a:lnTo>
                  <a:lnTo>
                    <a:pt x="218" y="2718"/>
                  </a:lnTo>
                  <a:lnTo>
                    <a:pt x="109" y="1550"/>
                  </a:lnTo>
                  <a:lnTo>
                    <a:pt x="0" y="354"/>
                  </a:lnTo>
                  <a:lnTo>
                    <a:pt x="0" y="354"/>
                  </a:lnTo>
                  <a:lnTo>
                    <a:pt x="0" y="218"/>
                  </a:lnTo>
                  <a:lnTo>
                    <a:pt x="27" y="109"/>
                  </a:lnTo>
                  <a:lnTo>
                    <a:pt x="55" y="82"/>
                  </a:lnTo>
                  <a:lnTo>
                    <a:pt x="109" y="55"/>
                  </a:lnTo>
                  <a:lnTo>
                    <a:pt x="245" y="28"/>
                  </a:lnTo>
                  <a:lnTo>
                    <a:pt x="245" y="28"/>
                  </a:lnTo>
                  <a:lnTo>
                    <a:pt x="707" y="1"/>
                  </a:lnTo>
                  <a:lnTo>
                    <a:pt x="1169" y="55"/>
                  </a:lnTo>
                  <a:lnTo>
                    <a:pt x="1631" y="109"/>
                  </a:lnTo>
                  <a:lnTo>
                    <a:pt x="2093" y="218"/>
                  </a:lnTo>
                  <a:lnTo>
                    <a:pt x="2093" y="218"/>
                  </a:lnTo>
                  <a:lnTo>
                    <a:pt x="2201" y="245"/>
                  </a:lnTo>
                  <a:lnTo>
                    <a:pt x="2283" y="327"/>
                  </a:lnTo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9" name="Google Shape;3959;p34"/>
            <p:cNvSpPr/>
            <p:nvPr/>
          </p:nvSpPr>
          <p:spPr>
            <a:xfrm>
              <a:off x="2624775" y="1794575"/>
              <a:ext cx="89025" cy="67300"/>
            </a:xfrm>
            <a:custGeom>
              <a:avLst/>
              <a:gdLst/>
              <a:ahLst/>
              <a:cxnLst/>
              <a:rect l="l" t="t" r="r" b="b"/>
              <a:pathLst>
                <a:path w="3561" h="2692" extrusionOk="0">
                  <a:moveTo>
                    <a:pt x="436" y="1"/>
                  </a:moveTo>
                  <a:lnTo>
                    <a:pt x="354" y="28"/>
                  </a:lnTo>
                  <a:lnTo>
                    <a:pt x="273" y="137"/>
                  </a:lnTo>
                  <a:lnTo>
                    <a:pt x="218" y="246"/>
                  </a:lnTo>
                  <a:lnTo>
                    <a:pt x="137" y="463"/>
                  </a:lnTo>
                  <a:lnTo>
                    <a:pt x="55" y="680"/>
                  </a:lnTo>
                  <a:lnTo>
                    <a:pt x="1" y="816"/>
                  </a:lnTo>
                  <a:lnTo>
                    <a:pt x="1" y="952"/>
                  </a:lnTo>
                  <a:lnTo>
                    <a:pt x="55" y="1034"/>
                  </a:lnTo>
                  <a:lnTo>
                    <a:pt x="191" y="1142"/>
                  </a:lnTo>
                  <a:lnTo>
                    <a:pt x="2528" y="2610"/>
                  </a:lnTo>
                  <a:lnTo>
                    <a:pt x="2610" y="2664"/>
                  </a:lnTo>
                  <a:lnTo>
                    <a:pt x="2691" y="2691"/>
                  </a:lnTo>
                  <a:lnTo>
                    <a:pt x="2773" y="2691"/>
                  </a:lnTo>
                  <a:lnTo>
                    <a:pt x="2800" y="2664"/>
                  </a:lnTo>
                  <a:lnTo>
                    <a:pt x="2854" y="2637"/>
                  </a:lnTo>
                  <a:lnTo>
                    <a:pt x="2990" y="2420"/>
                  </a:lnTo>
                  <a:lnTo>
                    <a:pt x="3099" y="2202"/>
                  </a:lnTo>
                  <a:lnTo>
                    <a:pt x="3289" y="1713"/>
                  </a:lnTo>
                  <a:lnTo>
                    <a:pt x="3452" y="1224"/>
                  </a:lnTo>
                  <a:lnTo>
                    <a:pt x="3561" y="735"/>
                  </a:lnTo>
                  <a:lnTo>
                    <a:pt x="3561" y="680"/>
                  </a:lnTo>
                  <a:lnTo>
                    <a:pt x="3507" y="626"/>
                  </a:lnTo>
                  <a:lnTo>
                    <a:pt x="3452" y="572"/>
                  </a:lnTo>
                  <a:lnTo>
                    <a:pt x="3316" y="545"/>
                  </a:lnTo>
                  <a:lnTo>
                    <a:pt x="599" y="1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0" name="Google Shape;3960;p34"/>
            <p:cNvSpPr/>
            <p:nvPr/>
          </p:nvSpPr>
          <p:spPr>
            <a:xfrm>
              <a:off x="2624775" y="1794575"/>
              <a:ext cx="89025" cy="67300"/>
            </a:xfrm>
            <a:custGeom>
              <a:avLst/>
              <a:gdLst/>
              <a:ahLst/>
              <a:cxnLst/>
              <a:rect l="l" t="t" r="r" b="b"/>
              <a:pathLst>
                <a:path w="3561" h="2692" fill="none" extrusionOk="0">
                  <a:moveTo>
                    <a:pt x="3561" y="680"/>
                  </a:moveTo>
                  <a:lnTo>
                    <a:pt x="3561" y="680"/>
                  </a:lnTo>
                  <a:lnTo>
                    <a:pt x="3561" y="735"/>
                  </a:lnTo>
                  <a:lnTo>
                    <a:pt x="3561" y="735"/>
                  </a:lnTo>
                  <a:lnTo>
                    <a:pt x="3452" y="1224"/>
                  </a:lnTo>
                  <a:lnTo>
                    <a:pt x="3289" y="1713"/>
                  </a:lnTo>
                  <a:lnTo>
                    <a:pt x="3099" y="2202"/>
                  </a:lnTo>
                  <a:lnTo>
                    <a:pt x="2990" y="2420"/>
                  </a:lnTo>
                  <a:lnTo>
                    <a:pt x="2854" y="2637"/>
                  </a:lnTo>
                  <a:lnTo>
                    <a:pt x="2854" y="2637"/>
                  </a:lnTo>
                  <a:lnTo>
                    <a:pt x="2800" y="2664"/>
                  </a:lnTo>
                  <a:lnTo>
                    <a:pt x="2773" y="2691"/>
                  </a:lnTo>
                  <a:lnTo>
                    <a:pt x="2691" y="2691"/>
                  </a:lnTo>
                  <a:lnTo>
                    <a:pt x="2610" y="2664"/>
                  </a:lnTo>
                  <a:lnTo>
                    <a:pt x="2528" y="2610"/>
                  </a:lnTo>
                  <a:lnTo>
                    <a:pt x="2528" y="2610"/>
                  </a:lnTo>
                  <a:lnTo>
                    <a:pt x="191" y="1142"/>
                  </a:lnTo>
                  <a:lnTo>
                    <a:pt x="191" y="1142"/>
                  </a:lnTo>
                  <a:lnTo>
                    <a:pt x="55" y="1034"/>
                  </a:lnTo>
                  <a:lnTo>
                    <a:pt x="1" y="952"/>
                  </a:lnTo>
                  <a:lnTo>
                    <a:pt x="1" y="816"/>
                  </a:lnTo>
                  <a:lnTo>
                    <a:pt x="55" y="680"/>
                  </a:lnTo>
                  <a:lnTo>
                    <a:pt x="55" y="680"/>
                  </a:lnTo>
                  <a:lnTo>
                    <a:pt x="137" y="463"/>
                  </a:lnTo>
                  <a:lnTo>
                    <a:pt x="218" y="246"/>
                  </a:lnTo>
                  <a:lnTo>
                    <a:pt x="218" y="246"/>
                  </a:lnTo>
                  <a:lnTo>
                    <a:pt x="273" y="137"/>
                  </a:lnTo>
                  <a:lnTo>
                    <a:pt x="354" y="28"/>
                  </a:lnTo>
                  <a:lnTo>
                    <a:pt x="436" y="1"/>
                  </a:lnTo>
                  <a:lnTo>
                    <a:pt x="599" y="1"/>
                  </a:lnTo>
                  <a:lnTo>
                    <a:pt x="599" y="1"/>
                  </a:lnTo>
                  <a:lnTo>
                    <a:pt x="3316" y="545"/>
                  </a:lnTo>
                  <a:lnTo>
                    <a:pt x="3316" y="545"/>
                  </a:lnTo>
                  <a:lnTo>
                    <a:pt x="3452" y="572"/>
                  </a:lnTo>
                  <a:lnTo>
                    <a:pt x="3507" y="626"/>
                  </a:lnTo>
                  <a:lnTo>
                    <a:pt x="3561" y="680"/>
                  </a:lnTo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1" name="Google Shape;3961;p34"/>
            <p:cNvSpPr/>
            <p:nvPr/>
          </p:nvSpPr>
          <p:spPr>
            <a:xfrm>
              <a:off x="2634975" y="1739550"/>
              <a:ext cx="85625" cy="54375"/>
            </a:xfrm>
            <a:custGeom>
              <a:avLst/>
              <a:gdLst/>
              <a:ahLst/>
              <a:cxnLst/>
              <a:rect l="l" t="t" r="r" b="b"/>
              <a:pathLst>
                <a:path w="3425" h="2175" extrusionOk="0">
                  <a:moveTo>
                    <a:pt x="3017" y="1"/>
                  </a:moveTo>
                  <a:lnTo>
                    <a:pt x="2908" y="28"/>
                  </a:lnTo>
                  <a:lnTo>
                    <a:pt x="762" y="408"/>
                  </a:lnTo>
                  <a:lnTo>
                    <a:pt x="327" y="490"/>
                  </a:lnTo>
                  <a:lnTo>
                    <a:pt x="218" y="517"/>
                  </a:lnTo>
                  <a:lnTo>
                    <a:pt x="109" y="599"/>
                  </a:lnTo>
                  <a:lnTo>
                    <a:pt x="82" y="680"/>
                  </a:lnTo>
                  <a:lnTo>
                    <a:pt x="28" y="816"/>
                  </a:lnTo>
                  <a:lnTo>
                    <a:pt x="1" y="1224"/>
                  </a:lnTo>
                  <a:lnTo>
                    <a:pt x="28" y="1414"/>
                  </a:lnTo>
                  <a:lnTo>
                    <a:pt x="55" y="1495"/>
                  </a:lnTo>
                  <a:lnTo>
                    <a:pt x="82" y="1550"/>
                  </a:lnTo>
                  <a:lnTo>
                    <a:pt x="218" y="1631"/>
                  </a:lnTo>
                  <a:lnTo>
                    <a:pt x="381" y="1658"/>
                  </a:lnTo>
                  <a:lnTo>
                    <a:pt x="2609" y="2093"/>
                  </a:lnTo>
                  <a:lnTo>
                    <a:pt x="3044" y="2175"/>
                  </a:lnTo>
                  <a:lnTo>
                    <a:pt x="3180" y="2175"/>
                  </a:lnTo>
                  <a:lnTo>
                    <a:pt x="3262" y="2120"/>
                  </a:lnTo>
                  <a:lnTo>
                    <a:pt x="3316" y="2039"/>
                  </a:lnTo>
                  <a:lnTo>
                    <a:pt x="3370" y="1930"/>
                  </a:lnTo>
                  <a:lnTo>
                    <a:pt x="3398" y="1495"/>
                  </a:lnTo>
                  <a:lnTo>
                    <a:pt x="3425" y="1169"/>
                  </a:lnTo>
                  <a:lnTo>
                    <a:pt x="3398" y="816"/>
                  </a:lnTo>
                  <a:lnTo>
                    <a:pt x="3343" y="137"/>
                  </a:lnTo>
                  <a:lnTo>
                    <a:pt x="3316" y="55"/>
                  </a:lnTo>
                  <a:lnTo>
                    <a:pt x="3262" y="28"/>
                  </a:lnTo>
                  <a:lnTo>
                    <a:pt x="3207" y="1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2" name="Google Shape;3962;p34"/>
            <p:cNvSpPr/>
            <p:nvPr/>
          </p:nvSpPr>
          <p:spPr>
            <a:xfrm>
              <a:off x="2634975" y="1739550"/>
              <a:ext cx="85625" cy="54375"/>
            </a:xfrm>
            <a:custGeom>
              <a:avLst/>
              <a:gdLst/>
              <a:ahLst/>
              <a:cxnLst/>
              <a:rect l="l" t="t" r="r" b="b"/>
              <a:pathLst>
                <a:path w="3425" h="2175" fill="none" extrusionOk="0">
                  <a:moveTo>
                    <a:pt x="3343" y="137"/>
                  </a:moveTo>
                  <a:lnTo>
                    <a:pt x="3343" y="137"/>
                  </a:lnTo>
                  <a:lnTo>
                    <a:pt x="3398" y="816"/>
                  </a:lnTo>
                  <a:lnTo>
                    <a:pt x="3425" y="1169"/>
                  </a:lnTo>
                  <a:lnTo>
                    <a:pt x="3398" y="1495"/>
                  </a:lnTo>
                  <a:lnTo>
                    <a:pt x="3398" y="1495"/>
                  </a:lnTo>
                  <a:lnTo>
                    <a:pt x="3370" y="1930"/>
                  </a:lnTo>
                  <a:lnTo>
                    <a:pt x="3316" y="2039"/>
                  </a:lnTo>
                  <a:lnTo>
                    <a:pt x="3262" y="2120"/>
                  </a:lnTo>
                  <a:lnTo>
                    <a:pt x="3180" y="2175"/>
                  </a:lnTo>
                  <a:lnTo>
                    <a:pt x="3044" y="2175"/>
                  </a:lnTo>
                  <a:lnTo>
                    <a:pt x="2609" y="2093"/>
                  </a:lnTo>
                  <a:lnTo>
                    <a:pt x="2609" y="2093"/>
                  </a:lnTo>
                  <a:lnTo>
                    <a:pt x="381" y="1658"/>
                  </a:lnTo>
                  <a:lnTo>
                    <a:pt x="381" y="1658"/>
                  </a:lnTo>
                  <a:lnTo>
                    <a:pt x="218" y="1631"/>
                  </a:lnTo>
                  <a:lnTo>
                    <a:pt x="82" y="1550"/>
                  </a:lnTo>
                  <a:lnTo>
                    <a:pt x="55" y="1495"/>
                  </a:lnTo>
                  <a:lnTo>
                    <a:pt x="28" y="1414"/>
                  </a:lnTo>
                  <a:lnTo>
                    <a:pt x="1" y="1224"/>
                  </a:lnTo>
                  <a:lnTo>
                    <a:pt x="1" y="1224"/>
                  </a:lnTo>
                  <a:lnTo>
                    <a:pt x="28" y="816"/>
                  </a:lnTo>
                  <a:lnTo>
                    <a:pt x="82" y="680"/>
                  </a:lnTo>
                  <a:lnTo>
                    <a:pt x="109" y="599"/>
                  </a:lnTo>
                  <a:lnTo>
                    <a:pt x="218" y="517"/>
                  </a:lnTo>
                  <a:lnTo>
                    <a:pt x="327" y="490"/>
                  </a:lnTo>
                  <a:lnTo>
                    <a:pt x="762" y="408"/>
                  </a:lnTo>
                  <a:lnTo>
                    <a:pt x="762" y="408"/>
                  </a:lnTo>
                  <a:lnTo>
                    <a:pt x="2908" y="28"/>
                  </a:lnTo>
                  <a:lnTo>
                    <a:pt x="2908" y="28"/>
                  </a:lnTo>
                  <a:lnTo>
                    <a:pt x="3017" y="1"/>
                  </a:lnTo>
                  <a:lnTo>
                    <a:pt x="3153" y="1"/>
                  </a:lnTo>
                  <a:lnTo>
                    <a:pt x="3207" y="1"/>
                  </a:lnTo>
                  <a:lnTo>
                    <a:pt x="3262" y="28"/>
                  </a:lnTo>
                  <a:lnTo>
                    <a:pt x="3316" y="55"/>
                  </a:lnTo>
                  <a:lnTo>
                    <a:pt x="3343" y="137"/>
                  </a:lnTo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64" name="Google Shape;3964;p34"/>
          <p:cNvSpPr txBox="1"/>
          <p:nvPr/>
        </p:nvSpPr>
        <p:spPr>
          <a:xfrm rot="-5398572">
            <a:off x="-990400" y="8352375"/>
            <a:ext cx="2889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lt1"/>
                </a:solidFill>
                <a:latin typeface="Fira Sans ExtraLight"/>
                <a:ea typeface="Fira Sans ExtraLight"/>
                <a:cs typeface="Fira Sans ExtraLight"/>
                <a:sym typeface="Fira Sans ExtraLight"/>
              </a:rPr>
              <a:t>Experiencia Reto / Secretaría de Educación / 2025</a:t>
            </a:r>
            <a:endParaRPr sz="800">
              <a:solidFill>
                <a:schemeClr val="lt1"/>
              </a:solidFill>
              <a:latin typeface="Fira Sans ExtraLight"/>
              <a:ea typeface="Fira Sans ExtraLight"/>
              <a:cs typeface="Fira Sans ExtraLight"/>
              <a:sym typeface="Fira Sans ExtraLight"/>
            </a:endParaRPr>
          </a:p>
        </p:txBody>
      </p:sp>
      <p:sp>
        <p:nvSpPr>
          <p:cNvPr id="3965" name="Google Shape;3965;p34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24</a:t>
            </a:fld>
            <a:endParaRPr/>
          </a:p>
        </p:txBody>
      </p:sp>
      <p:grpSp>
        <p:nvGrpSpPr>
          <p:cNvPr id="4723" name="Google Shape;4723;p34"/>
          <p:cNvGrpSpPr/>
          <p:nvPr/>
        </p:nvGrpSpPr>
        <p:grpSpPr>
          <a:xfrm>
            <a:off x="11701129" y="-6267525"/>
            <a:ext cx="10300872" cy="10287023"/>
            <a:chOff x="4113325" y="1009900"/>
            <a:chExt cx="502075" cy="501400"/>
          </a:xfrm>
        </p:grpSpPr>
        <p:sp>
          <p:nvSpPr>
            <p:cNvPr id="4724" name="Google Shape;4724;p34"/>
            <p:cNvSpPr/>
            <p:nvPr/>
          </p:nvSpPr>
          <p:spPr>
            <a:xfrm>
              <a:off x="4113325" y="1009900"/>
              <a:ext cx="502075" cy="501400"/>
            </a:xfrm>
            <a:custGeom>
              <a:avLst/>
              <a:gdLst/>
              <a:ahLst/>
              <a:cxnLst/>
              <a:rect l="l" t="t" r="r" b="b"/>
              <a:pathLst>
                <a:path w="20083" h="20056" extrusionOk="0">
                  <a:moveTo>
                    <a:pt x="10544" y="191"/>
                  </a:moveTo>
                  <a:lnTo>
                    <a:pt x="11061" y="245"/>
                  </a:lnTo>
                  <a:lnTo>
                    <a:pt x="11550" y="299"/>
                  </a:lnTo>
                  <a:lnTo>
                    <a:pt x="12039" y="381"/>
                  </a:lnTo>
                  <a:lnTo>
                    <a:pt x="12501" y="489"/>
                  </a:lnTo>
                  <a:lnTo>
                    <a:pt x="12963" y="625"/>
                  </a:lnTo>
                  <a:lnTo>
                    <a:pt x="13425" y="788"/>
                  </a:lnTo>
                  <a:lnTo>
                    <a:pt x="13860" y="951"/>
                  </a:lnTo>
                  <a:lnTo>
                    <a:pt x="14322" y="1142"/>
                  </a:lnTo>
                  <a:lnTo>
                    <a:pt x="14729" y="1359"/>
                  </a:lnTo>
                  <a:lnTo>
                    <a:pt x="15137" y="1604"/>
                  </a:lnTo>
                  <a:lnTo>
                    <a:pt x="15545" y="1875"/>
                  </a:lnTo>
                  <a:lnTo>
                    <a:pt x="15925" y="2147"/>
                  </a:lnTo>
                  <a:lnTo>
                    <a:pt x="16306" y="2419"/>
                  </a:lnTo>
                  <a:lnTo>
                    <a:pt x="16659" y="2745"/>
                  </a:lnTo>
                  <a:lnTo>
                    <a:pt x="17012" y="3071"/>
                  </a:lnTo>
                  <a:lnTo>
                    <a:pt x="17338" y="3397"/>
                  </a:lnTo>
                  <a:lnTo>
                    <a:pt x="17637" y="3778"/>
                  </a:lnTo>
                  <a:lnTo>
                    <a:pt x="17936" y="4131"/>
                  </a:lnTo>
                  <a:lnTo>
                    <a:pt x="18208" y="4539"/>
                  </a:lnTo>
                  <a:lnTo>
                    <a:pt x="18452" y="4919"/>
                  </a:lnTo>
                  <a:lnTo>
                    <a:pt x="18697" y="5327"/>
                  </a:lnTo>
                  <a:lnTo>
                    <a:pt x="18914" y="5762"/>
                  </a:lnTo>
                  <a:lnTo>
                    <a:pt x="19105" y="6196"/>
                  </a:lnTo>
                  <a:lnTo>
                    <a:pt x="19295" y="6631"/>
                  </a:lnTo>
                  <a:lnTo>
                    <a:pt x="19458" y="7093"/>
                  </a:lnTo>
                  <a:lnTo>
                    <a:pt x="19567" y="7555"/>
                  </a:lnTo>
                  <a:lnTo>
                    <a:pt x="19675" y="8044"/>
                  </a:lnTo>
                  <a:lnTo>
                    <a:pt x="19784" y="8533"/>
                  </a:lnTo>
                  <a:lnTo>
                    <a:pt x="19838" y="9023"/>
                  </a:lnTo>
                  <a:lnTo>
                    <a:pt x="19866" y="9512"/>
                  </a:lnTo>
                  <a:lnTo>
                    <a:pt x="19893" y="10028"/>
                  </a:lnTo>
                  <a:lnTo>
                    <a:pt x="19866" y="10544"/>
                  </a:lnTo>
                  <a:lnTo>
                    <a:pt x="19838" y="11034"/>
                  </a:lnTo>
                  <a:lnTo>
                    <a:pt x="19784" y="11523"/>
                  </a:lnTo>
                  <a:lnTo>
                    <a:pt x="19675" y="12012"/>
                  </a:lnTo>
                  <a:lnTo>
                    <a:pt x="19567" y="12474"/>
                  </a:lnTo>
                  <a:lnTo>
                    <a:pt x="19458" y="12963"/>
                  </a:lnTo>
                  <a:lnTo>
                    <a:pt x="19295" y="13398"/>
                  </a:lnTo>
                  <a:lnTo>
                    <a:pt x="19105" y="13860"/>
                  </a:lnTo>
                  <a:lnTo>
                    <a:pt x="18914" y="14295"/>
                  </a:lnTo>
                  <a:lnTo>
                    <a:pt x="18697" y="14702"/>
                  </a:lnTo>
                  <a:lnTo>
                    <a:pt x="18452" y="15137"/>
                  </a:lnTo>
                  <a:lnTo>
                    <a:pt x="18208" y="15518"/>
                  </a:lnTo>
                  <a:lnTo>
                    <a:pt x="17936" y="15925"/>
                  </a:lnTo>
                  <a:lnTo>
                    <a:pt x="17637" y="16278"/>
                  </a:lnTo>
                  <a:lnTo>
                    <a:pt x="17338" y="16632"/>
                  </a:lnTo>
                  <a:lnTo>
                    <a:pt x="17012" y="16985"/>
                  </a:lnTo>
                  <a:lnTo>
                    <a:pt x="16659" y="17311"/>
                  </a:lnTo>
                  <a:lnTo>
                    <a:pt x="16306" y="17610"/>
                  </a:lnTo>
                  <a:lnTo>
                    <a:pt x="15925" y="17909"/>
                  </a:lnTo>
                  <a:lnTo>
                    <a:pt x="15545" y="18181"/>
                  </a:lnTo>
                  <a:lnTo>
                    <a:pt x="15137" y="18452"/>
                  </a:lnTo>
                  <a:lnTo>
                    <a:pt x="14729" y="18670"/>
                  </a:lnTo>
                  <a:lnTo>
                    <a:pt x="14322" y="18887"/>
                  </a:lnTo>
                  <a:lnTo>
                    <a:pt x="13860" y="19105"/>
                  </a:lnTo>
                  <a:lnTo>
                    <a:pt x="13425" y="19268"/>
                  </a:lnTo>
                  <a:lnTo>
                    <a:pt x="12963" y="19431"/>
                  </a:lnTo>
                  <a:lnTo>
                    <a:pt x="12501" y="19567"/>
                  </a:lnTo>
                  <a:lnTo>
                    <a:pt x="12039" y="19675"/>
                  </a:lnTo>
                  <a:lnTo>
                    <a:pt x="11550" y="19757"/>
                  </a:lnTo>
                  <a:lnTo>
                    <a:pt x="11061" y="19811"/>
                  </a:lnTo>
                  <a:lnTo>
                    <a:pt x="10544" y="19866"/>
                  </a:lnTo>
                  <a:lnTo>
                    <a:pt x="9539" y="19866"/>
                  </a:lnTo>
                  <a:lnTo>
                    <a:pt x="9050" y="19811"/>
                  </a:lnTo>
                  <a:lnTo>
                    <a:pt x="8533" y="19757"/>
                  </a:lnTo>
                  <a:lnTo>
                    <a:pt x="8071" y="19675"/>
                  </a:lnTo>
                  <a:lnTo>
                    <a:pt x="7582" y="19567"/>
                  </a:lnTo>
                  <a:lnTo>
                    <a:pt x="7120" y="19431"/>
                  </a:lnTo>
                  <a:lnTo>
                    <a:pt x="6658" y="19268"/>
                  </a:lnTo>
                  <a:lnTo>
                    <a:pt x="6224" y="19105"/>
                  </a:lnTo>
                  <a:lnTo>
                    <a:pt x="5789" y="18887"/>
                  </a:lnTo>
                  <a:lnTo>
                    <a:pt x="5354" y="18670"/>
                  </a:lnTo>
                  <a:lnTo>
                    <a:pt x="4946" y="18452"/>
                  </a:lnTo>
                  <a:lnTo>
                    <a:pt x="4539" y="18181"/>
                  </a:lnTo>
                  <a:lnTo>
                    <a:pt x="4158" y="17909"/>
                  </a:lnTo>
                  <a:lnTo>
                    <a:pt x="3778" y="17610"/>
                  </a:lnTo>
                  <a:lnTo>
                    <a:pt x="3424" y="17311"/>
                  </a:lnTo>
                  <a:lnTo>
                    <a:pt x="3098" y="16985"/>
                  </a:lnTo>
                  <a:lnTo>
                    <a:pt x="2772" y="16632"/>
                  </a:lnTo>
                  <a:lnTo>
                    <a:pt x="2446" y="16278"/>
                  </a:lnTo>
                  <a:lnTo>
                    <a:pt x="2147" y="15925"/>
                  </a:lnTo>
                  <a:lnTo>
                    <a:pt x="1875" y="15518"/>
                  </a:lnTo>
                  <a:lnTo>
                    <a:pt x="1631" y="15137"/>
                  </a:lnTo>
                  <a:lnTo>
                    <a:pt x="1386" y="14702"/>
                  </a:lnTo>
                  <a:lnTo>
                    <a:pt x="1169" y="14295"/>
                  </a:lnTo>
                  <a:lnTo>
                    <a:pt x="979" y="13860"/>
                  </a:lnTo>
                  <a:lnTo>
                    <a:pt x="788" y="13398"/>
                  </a:lnTo>
                  <a:lnTo>
                    <a:pt x="653" y="12963"/>
                  </a:lnTo>
                  <a:lnTo>
                    <a:pt x="517" y="12474"/>
                  </a:lnTo>
                  <a:lnTo>
                    <a:pt x="408" y="12012"/>
                  </a:lnTo>
                  <a:lnTo>
                    <a:pt x="326" y="11523"/>
                  </a:lnTo>
                  <a:lnTo>
                    <a:pt x="245" y="11034"/>
                  </a:lnTo>
                  <a:lnTo>
                    <a:pt x="218" y="10544"/>
                  </a:lnTo>
                  <a:lnTo>
                    <a:pt x="191" y="10028"/>
                  </a:lnTo>
                  <a:lnTo>
                    <a:pt x="218" y="9512"/>
                  </a:lnTo>
                  <a:lnTo>
                    <a:pt x="245" y="9023"/>
                  </a:lnTo>
                  <a:lnTo>
                    <a:pt x="326" y="8533"/>
                  </a:lnTo>
                  <a:lnTo>
                    <a:pt x="408" y="8044"/>
                  </a:lnTo>
                  <a:lnTo>
                    <a:pt x="517" y="7555"/>
                  </a:lnTo>
                  <a:lnTo>
                    <a:pt x="653" y="7093"/>
                  </a:lnTo>
                  <a:lnTo>
                    <a:pt x="788" y="6631"/>
                  </a:lnTo>
                  <a:lnTo>
                    <a:pt x="979" y="6196"/>
                  </a:lnTo>
                  <a:lnTo>
                    <a:pt x="1169" y="5762"/>
                  </a:lnTo>
                  <a:lnTo>
                    <a:pt x="1386" y="5327"/>
                  </a:lnTo>
                  <a:lnTo>
                    <a:pt x="1631" y="4919"/>
                  </a:lnTo>
                  <a:lnTo>
                    <a:pt x="1875" y="4539"/>
                  </a:lnTo>
                  <a:lnTo>
                    <a:pt x="2147" y="4131"/>
                  </a:lnTo>
                  <a:lnTo>
                    <a:pt x="2446" y="3778"/>
                  </a:lnTo>
                  <a:lnTo>
                    <a:pt x="2772" y="3397"/>
                  </a:lnTo>
                  <a:lnTo>
                    <a:pt x="3098" y="3071"/>
                  </a:lnTo>
                  <a:lnTo>
                    <a:pt x="3424" y="2745"/>
                  </a:lnTo>
                  <a:lnTo>
                    <a:pt x="3778" y="2419"/>
                  </a:lnTo>
                  <a:lnTo>
                    <a:pt x="4158" y="2147"/>
                  </a:lnTo>
                  <a:lnTo>
                    <a:pt x="4539" y="1875"/>
                  </a:lnTo>
                  <a:lnTo>
                    <a:pt x="4946" y="1604"/>
                  </a:lnTo>
                  <a:lnTo>
                    <a:pt x="5354" y="1359"/>
                  </a:lnTo>
                  <a:lnTo>
                    <a:pt x="5789" y="1142"/>
                  </a:lnTo>
                  <a:lnTo>
                    <a:pt x="6224" y="951"/>
                  </a:lnTo>
                  <a:lnTo>
                    <a:pt x="6658" y="788"/>
                  </a:lnTo>
                  <a:lnTo>
                    <a:pt x="7120" y="625"/>
                  </a:lnTo>
                  <a:lnTo>
                    <a:pt x="7582" y="489"/>
                  </a:lnTo>
                  <a:lnTo>
                    <a:pt x="8071" y="381"/>
                  </a:lnTo>
                  <a:lnTo>
                    <a:pt x="8533" y="299"/>
                  </a:lnTo>
                  <a:lnTo>
                    <a:pt x="9050" y="245"/>
                  </a:lnTo>
                  <a:lnTo>
                    <a:pt x="9539" y="191"/>
                  </a:lnTo>
                  <a:close/>
                  <a:moveTo>
                    <a:pt x="9539" y="0"/>
                  </a:moveTo>
                  <a:lnTo>
                    <a:pt x="9023" y="28"/>
                  </a:lnTo>
                  <a:lnTo>
                    <a:pt x="8506" y="109"/>
                  </a:lnTo>
                  <a:lnTo>
                    <a:pt x="8017" y="191"/>
                  </a:lnTo>
                  <a:lnTo>
                    <a:pt x="7528" y="299"/>
                  </a:lnTo>
                  <a:lnTo>
                    <a:pt x="7066" y="435"/>
                  </a:lnTo>
                  <a:lnTo>
                    <a:pt x="6604" y="598"/>
                  </a:lnTo>
                  <a:lnTo>
                    <a:pt x="6142" y="788"/>
                  </a:lnTo>
                  <a:lnTo>
                    <a:pt x="5707" y="979"/>
                  </a:lnTo>
                  <a:lnTo>
                    <a:pt x="5272" y="1196"/>
                  </a:lnTo>
                  <a:lnTo>
                    <a:pt x="4838" y="1441"/>
                  </a:lnTo>
                  <a:lnTo>
                    <a:pt x="4430" y="1712"/>
                  </a:lnTo>
                  <a:lnTo>
                    <a:pt x="4049" y="1984"/>
                  </a:lnTo>
                  <a:lnTo>
                    <a:pt x="3669" y="2283"/>
                  </a:lnTo>
                  <a:lnTo>
                    <a:pt x="3289" y="2609"/>
                  </a:lnTo>
                  <a:lnTo>
                    <a:pt x="2962" y="2935"/>
                  </a:lnTo>
                  <a:lnTo>
                    <a:pt x="2609" y="3289"/>
                  </a:lnTo>
                  <a:lnTo>
                    <a:pt x="2310" y="3642"/>
                  </a:lnTo>
                  <a:lnTo>
                    <a:pt x="2011" y="4022"/>
                  </a:lnTo>
                  <a:lnTo>
                    <a:pt x="1712" y="4430"/>
                  </a:lnTo>
                  <a:lnTo>
                    <a:pt x="1468" y="4838"/>
                  </a:lnTo>
                  <a:lnTo>
                    <a:pt x="1223" y="5245"/>
                  </a:lnTo>
                  <a:lnTo>
                    <a:pt x="1006" y="5680"/>
                  </a:lnTo>
                  <a:lnTo>
                    <a:pt x="788" y="6115"/>
                  </a:lnTo>
                  <a:lnTo>
                    <a:pt x="625" y="6577"/>
                  </a:lnTo>
                  <a:lnTo>
                    <a:pt x="462" y="7039"/>
                  </a:lnTo>
                  <a:lnTo>
                    <a:pt x="326" y="7528"/>
                  </a:lnTo>
                  <a:lnTo>
                    <a:pt x="218" y="8017"/>
                  </a:lnTo>
                  <a:lnTo>
                    <a:pt x="136" y="8506"/>
                  </a:lnTo>
                  <a:lnTo>
                    <a:pt x="55" y="8995"/>
                  </a:lnTo>
                  <a:lnTo>
                    <a:pt x="28" y="9512"/>
                  </a:lnTo>
                  <a:lnTo>
                    <a:pt x="0" y="10028"/>
                  </a:lnTo>
                  <a:lnTo>
                    <a:pt x="28" y="10544"/>
                  </a:lnTo>
                  <a:lnTo>
                    <a:pt x="55" y="11061"/>
                  </a:lnTo>
                  <a:lnTo>
                    <a:pt x="136" y="11550"/>
                  </a:lnTo>
                  <a:lnTo>
                    <a:pt x="218" y="12039"/>
                  </a:lnTo>
                  <a:lnTo>
                    <a:pt x="326" y="12528"/>
                  </a:lnTo>
                  <a:lnTo>
                    <a:pt x="462" y="13017"/>
                  </a:lnTo>
                  <a:lnTo>
                    <a:pt x="625" y="13479"/>
                  </a:lnTo>
                  <a:lnTo>
                    <a:pt x="788" y="13941"/>
                  </a:lnTo>
                  <a:lnTo>
                    <a:pt x="1006" y="14376"/>
                  </a:lnTo>
                  <a:lnTo>
                    <a:pt x="1223" y="14811"/>
                  </a:lnTo>
                  <a:lnTo>
                    <a:pt x="1468" y="15219"/>
                  </a:lnTo>
                  <a:lnTo>
                    <a:pt x="1712" y="15626"/>
                  </a:lnTo>
                  <a:lnTo>
                    <a:pt x="2011" y="16034"/>
                  </a:lnTo>
                  <a:lnTo>
                    <a:pt x="2310" y="16414"/>
                  </a:lnTo>
                  <a:lnTo>
                    <a:pt x="2609" y="16768"/>
                  </a:lnTo>
                  <a:lnTo>
                    <a:pt x="2962" y="17121"/>
                  </a:lnTo>
                  <a:lnTo>
                    <a:pt x="3289" y="17447"/>
                  </a:lnTo>
                  <a:lnTo>
                    <a:pt x="3669" y="17773"/>
                  </a:lnTo>
                  <a:lnTo>
                    <a:pt x="4049" y="18072"/>
                  </a:lnTo>
                  <a:lnTo>
                    <a:pt x="4430" y="18344"/>
                  </a:lnTo>
                  <a:lnTo>
                    <a:pt x="4838" y="18616"/>
                  </a:lnTo>
                  <a:lnTo>
                    <a:pt x="5272" y="18860"/>
                  </a:lnTo>
                  <a:lnTo>
                    <a:pt x="5707" y="19078"/>
                  </a:lnTo>
                  <a:lnTo>
                    <a:pt x="6142" y="19268"/>
                  </a:lnTo>
                  <a:lnTo>
                    <a:pt x="6604" y="19458"/>
                  </a:lnTo>
                  <a:lnTo>
                    <a:pt x="7066" y="19621"/>
                  </a:lnTo>
                  <a:lnTo>
                    <a:pt x="7528" y="19757"/>
                  </a:lnTo>
                  <a:lnTo>
                    <a:pt x="8017" y="19866"/>
                  </a:lnTo>
                  <a:lnTo>
                    <a:pt x="8506" y="19947"/>
                  </a:lnTo>
                  <a:lnTo>
                    <a:pt x="9023" y="20001"/>
                  </a:lnTo>
                  <a:lnTo>
                    <a:pt x="9539" y="20056"/>
                  </a:lnTo>
                  <a:lnTo>
                    <a:pt x="10572" y="20056"/>
                  </a:lnTo>
                  <a:lnTo>
                    <a:pt x="11061" y="20001"/>
                  </a:lnTo>
                  <a:lnTo>
                    <a:pt x="11577" y="19947"/>
                  </a:lnTo>
                  <a:lnTo>
                    <a:pt x="12066" y="19866"/>
                  </a:lnTo>
                  <a:lnTo>
                    <a:pt x="12555" y="19757"/>
                  </a:lnTo>
                  <a:lnTo>
                    <a:pt x="13017" y="19621"/>
                  </a:lnTo>
                  <a:lnTo>
                    <a:pt x="13479" y="19458"/>
                  </a:lnTo>
                  <a:lnTo>
                    <a:pt x="13941" y="19268"/>
                  </a:lnTo>
                  <a:lnTo>
                    <a:pt x="14403" y="19078"/>
                  </a:lnTo>
                  <a:lnTo>
                    <a:pt x="14811" y="18860"/>
                  </a:lnTo>
                  <a:lnTo>
                    <a:pt x="15246" y="18616"/>
                  </a:lnTo>
                  <a:lnTo>
                    <a:pt x="15653" y="18344"/>
                  </a:lnTo>
                  <a:lnTo>
                    <a:pt x="16034" y="18072"/>
                  </a:lnTo>
                  <a:lnTo>
                    <a:pt x="16414" y="17773"/>
                  </a:lnTo>
                  <a:lnTo>
                    <a:pt x="16795" y="17447"/>
                  </a:lnTo>
                  <a:lnTo>
                    <a:pt x="17148" y="17121"/>
                  </a:lnTo>
                  <a:lnTo>
                    <a:pt x="17474" y="16768"/>
                  </a:lnTo>
                  <a:lnTo>
                    <a:pt x="17773" y="16414"/>
                  </a:lnTo>
                  <a:lnTo>
                    <a:pt x="18072" y="16034"/>
                  </a:lnTo>
                  <a:lnTo>
                    <a:pt x="18371" y="15626"/>
                  </a:lnTo>
                  <a:lnTo>
                    <a:pt x="18616" y="15219"/>
                  </a:lnTo>
                  <a:lnTo>
                    <a:pt x="18860" y="14811"/>
                  </a:lnTo>
                  <a:lnTo>
                    <a:pt x="19077" y="14376"/>
                  </a:lnTo>
                  <a:lnTo>
                    <a:pt x="19295" y="13941"/>
                  </a:lnTo>
                  <a:lnTo>
                    <a:pt x="19458" y="13479"/>
                  </a:lnTo>
                  <a:lnTo>
                    <a:pt x="19621" y="13017"/>
                  </a:lnTo>
                  <a:lnTo>
                    <a:pt x="19757" y="12528"/>
                  </a:lnTo>
                  <a:lnTo>
                    <a:pt x="19866" y="12039"/>
                  </a:lnTo>
                  <a:lnTo>
                    <a:pt x="19974" y="11550"/>
                  </a:lnTo>
                  <a:lnTo>
                    <a:pt x="20029" y="11061"/>
                  </a:lnTo>
                  <a:lnTo>
                    <a:pt x="20056" y="10544"/>
                  </a:lnTo>
                  <a:lnTo>
                    <a:pt x="20083" y="10028"/>
                  </a:lnTo>
                  <a:lnTo>
                    <a:pt x="20056" y="9512"/>
                  </a:lnTo>
                  <a:lnTo>
                    <a:pt x="20029" y="8995"/>
                  </a:lnTo>
                  <a:lnTo>
                    <a:pt x="19974" y="8506"/>
                  </a:lnTo>
                  <a:lnTo>
                    <a:pt x="19866" y="8017"/>
                  </a:lnTo>
                  <a:lnTo>
                    <a:pt x="19757" y="7528"/>
                  </a:lnTo>
                  <a:lnTo>
                    <a:pt x="19621" y="7039"/>
                  </a:lnTo>
                  <a:lnTo>
                    <a:pt x="19458" y="6577"/>
                  </a:lnTo>
                  <a:lnTo>
                    <a:pt x="19295" y="6115"/>
                  </a:lnTo>
                  <a:lnTo>
                    <a:pt x="19077" y="5680"/>
                  </a:lnTo>
                  <a:lnTo>
                    <a:pt x="18860" y="5245"/>
                  </a:lnTo>
                  <a:lnTo>
                    <a:pt x="18616" y="4838"/>
                  </a:lnTo>
                  <a:lnTo>
                    <a:pt x="18371" y="4430"/>
                  </a:lnTo>
                  <a:lnTo>
                    <a:pt x="18072" y="4022"/>
                  </a:lnTo>
                  <a:lnTo>
                    <a:pt x="17773" y="3642"/>
                  </a:lnTo>
                  <a:lnTo>
                    <a:pt x="17474" y="3289"/>
                  </a:lnTo>
                  <a:lnTo>
                    <a:pt x="17148" y="2935"/>
                  </a:lnTo>
                  <a:lnTo>
                    <a:pt x="16795" y="2609"/>
                  </a:lnTo>
                  <a:lnTo>
                    <a:pt x="16414" y="2283"/>
                  </a:lnTo>
                  <a:lnTo>
                    <a:pt x="16034" y="1984"/>
                  </a:lnTo>
                  <a:lnTo>
                    <a:pt x="15653" y="1712"/>
                  </a:lnTo>
                  <a:lnTo>
                    <a:pt x="15246" y="1441"/>
                  </a:lnTo>
                  <a:lnTo>
                    <a:pt x="14811" y="1196"/>
                  </a:lnTo>
                  <a:lnTo>
                    <a:pt x="14403" y="979"/>
                  </a:lnTo>
                  <a:lnTo>
                    <a:pt x="13941" y="788"/>
                  </a:lnTo>
                  <a:lnTo>
                    <a:pt x="13479" y="598"/>
                  </a:lnTo>
                  <a:lnTo>
                    <a:pt x="13017" y="435"/>
                  </a:lnTo>
                  <a:lnTo>
                    <a:pt x="12555" y="299"/>
                  </a:lnTo>
                  <a:lnTo>
                    <a:pt x="12066" y="191"/>
                  </a:lnTo>
                  <a:lnTo>
                    <a:pt x="11577" y="109"/>
                  </a:lnTo>
                  <a:lnTo>
                    <a:pt x="11061" y="28"/>
                  </a:lnTo>
                  <a:lnTo>
                    <a:pt x="10572" y="0"/>
                  </a:lnTo>
                  <a:close/>
                </a:path>
              </a:pathLst>
            </a:custGeom>
            <a:solidFill>
              <a:srgbClr val="FCE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5" name="Google Shape;4725;p34"/>
            <p:cNvSpPr/>
            <p:nvPr/>
          </p:nvSpPr>
          <p:spPr>
            <a:xfrm>
              <a:off x="4162225" y="1058800"/>
              <a:ext cx="404275" cy="403600"/>
            </a:xfrm>
            <a:custGeom>
              <a:avLst/>
              <a:gdLst/>
              <a:ahLst/>
              <a:cxnLst/>
              <a:rect l="l" t="t" r="r" b="b"/>
              <a:pathLst>
                <a:path w="16171" h="16144" extrusionOk="0">
                  <a:moveTo>
                    <a:pt x="8507" y="191"/>
                  </a:moveTo>
                  <a:lnTo>
                    <a:pt x="8887" y="218"/>
                  </a:lnTo>
                  <a:lnTo>
                    <a:pt x="9295" y="273"/>
                  </a:lnTo>
                  <a:lnTo>
                    <a:pt x="9675" y="354"/>
                  </a:lnTo>
                  <a:lnTo>
                    <a:pt x="10056" y="436"/>
                  </a:lnTo>
                  <a:lnTo>
                    <a:pt x="10436" y="544"/>
                  </a:lnTo>
                  <a:lnTo>
                    <a:pt x="10790" y="653"/>
                  </a:lnTo>
                  <a:lnTo>
                    <a:pt x="11143" y="816"/>
                  </a:lnTo>
                  <a:lnTo>
                    <a:pt x="11496" y="952"/>
                  </a:lnTo>
                  <a:lnTo>
                    <a:pt x="11849" y="1142"/>
                  </a:lnTo>
                  <a:lnTo>
                    <a:pt x="12176" y="1333"/>
                  </a:lnTo>
                  <a:lnTo>
                    <a:pt x="12502" y="1523"/>
                  </a:lnTo>
                  <a:lnTo>
                    <a:pt x="12801" y="1740"/>
                  </a:lnTo>
                  <a:lnTo>
                    <a:pt x="13100" y="1985"/>
                  </a:lnTo>
                  <a:lnTo>
                    <a:pt x="13398" y="2229"/>
                  </a:lnTo>
                  <a:lnTo>
                    <a:pt x="13670" y="2501"/>
                  </a:lnTo>
                  <a:lnTo>
                    <a:pt x="13915" y="2773"/>
                  </a:lnTo>
                  <a:lnTo>
                    <a:pt x="14159" y="3045"/>
                  </a:lnTo>
                  <a:lnTo>
                    <a:pt x="14404" y="3344"/>
                  </a:lnTo>
                  <a:lnTo>
                    <a:pt x="14621" y="3670"/>
                  </a:lnTo>
                  <a:lnTo>
                    <a:pt x="14839" y="3996"/>
                  </a:lnTo>
                  <a:lnTo>
                    <a:pt x="15029" y="4322"/>
                  </a:lnTo>
                  <a:lnTo>
                    <a:pt x="15192" y="4648"/>
                  </a:lnTo>
                  <a:lnTo>
                    <a:pt x="15355" y="5001"/>
                  </a:lnTo>
                  <a:lnTo>
                    <a:pt x="15491" y="5355"/>
                  </a:lnTo>
                  <a:lnTo>
                    <a:pt x="15627" y="5735"/>
                  </a:lnTo>
                  <a:lnTo>
                    <a:pt x="15736" y="6088"/>
                  </a:lnTo>
                  <a:lnTo>
                    <a:pt x="15817" y="6469"/>
                  </a:lnTo>
                  <a:lnTo>
                    <a:pt x="15871" y="6876"/>
                  </a:lnTo>
                  <a:lnTo>
                    <a:pt x="15926" y="7257"/>
                  </a:lnTo>
                  <a:lnTo>
                    <a:pt x="15953" y="7664"/>
                  </a:lnTo>
                  <a:lnTo>
                    <a:pt x="15980" y="8072"/>
                  </a:lnTo>
                  <a:lnTo>
                    <a:pt x="15953" y="8480"/>
                  </a:lnTo>
                  <a:lnTo>
                    <a:pt x="15926" y="8887"/>
                  </a:lnTo>
                  <a:lnTo>
                    <a:pt x="15871" y="9268"/>
                  </a:lnTo>
                  <a:lnTo>
                    <a:pt x="15817" y="9648"/>
                  </a:lnTo>
                  <a:lnTo>
                    <a:pt x="15736" y="10029"/>
                  </a:lnTo>
                  <a:lnTo>
                    <a:pt x="15627" y="10409"/>
                  </a:lnTo>
                  <a:lnTo>
                    <a:pt x="15491" y="10790"/>
                  </a:lnTo>
                  <a:lnTo>
                    <a:pt x="15355" y="11143"/>
                  </a:lnTo>
                  <a:lnTo>
                    <a:pt x="15192" y="11496"/>
                  </a:lnTo>
                  <a:lnTo>
                    <a:pt x="15029" y="11822"/>
                  </a:lnTo>
                  <a:lnTo>
                    <a:pt x="14839" y="12148"/>
                  </a:lnTo>
                  <a:lnTo>
                    <a:pt x="14621" y="12474"/>
                  </a:lnTo>
                  <a:lnTo>
                    <a:pt x="14404" y="12773"/>
                  </a:lnTo>
                  <a:lnTo>
                    <a:pt x="14159" y="13072"/>
                  </a:lnTo>
                  <a:lnTo>
                    <a:pt x="13915" y="13371"/>
                  </a:lnTo>
                  <a:lnTo>
                    <a:pt x="13670" y="13643"/>
                  </a:lnTo>
                  <a:lnTo>
                    <a:pt x="13398" y="13915"/>
                  </a:lnTo>
                  <a:lnTo>
                    <a:pt x="13100" y="14159"/>
                  </a:lnTo>
                  <a:lnTo>
                    <a:pt x="12801" y="14377"/>
                  </a:lnTo>
                  <a:lnTo>
                    <a:pt x="12502" y="14621"/>
                  </a:lnTo>
                  <a:lnTo>
                    <a:pt x="12176" y="14812"/>
                  </a:lnTo>
                  <a:lnTo>
                    <a:pt x="11849" y="15002"/>
                  </a:lnTo>
                  <a:lnTo>
                    <a:pt x="11496" y="15192"/>
                  </a:lnTo>
                  <a:lnTo>
                    <a:pt x="11143" y="15328"/>
                  </a:lnTo>
                  <a:lnTo>
                    <a:pt x="10790" y="15491"/>
                  </a:lnTo>
                  <a:lnTo>
                    <a:pt x="10436" y="15600"/>
                  </a:lnTo>
                  <a:lnTo>
                    <a:pt x="10056" y="15708"/>
                  </a:lnTo>
                  <a:lnTo>
                    <a:pt x="9675" y="15790"/>
                  </a:lnTo>
                  <a:lnTo>
                    <a:pt x="9295" y="15871"/>
                  </a:lnTo>
                  <a:lnTo>
                    <a:pt x="8887" y="15926"/>
                  </a:lnTo>
                  <a:lnTo>
                    <a:pt x="8507" y="15953"/>
                  </a:lnTo>
                  <a:lnTo>
                    <a:pt x="7692" y="15953"/>
                  </a:lnTo>
                  <a:lnTo>
                    <a:pt x="7284" y="15926"/>
                  </a:lnTo>
                  <a:lnTo>
                    <a:pt x="6876" y="15871"/>
                  </a:lnTo>
                  <a:lnTo>
                    <a:pt x="6496" y="15790"/>
                  </a:lnTo>
                  <a:lnTo>
                    <a:pt x="6115" y="15708"/>
                  </a:lnTo>
                  <a:lnTo>
                    <a:pt x="5735" y="15600"/>
                  </a:lnTo>
                  <a:lnTo>
                    <a:pt x="5382" y="15491"/>
                  </a:lnTo>
                  <a:lnTo>
                    <a:pt x="5028" y="15328"/>
                  </a:lnTo>
                  <a:lnTo>
                    <a:pt x="4675" y="15192"/>
                  </a:lnTo>
                  <a:lnTo>
                    <a:pt x="4322" y="15002"/>
                  </a:lnTo>
                  <a:lnTo>
                    <a:pt x="3996" y="14812"/>
                  </a:lnTo>
                  <a:lnTo>
                    <a:pt x="3670" y="14621"/>
                  </a:lnTo>
                  <a:lnTo>
                    <a:pt x="3371" y="14377"/>
                  </a:lnTo>
                  <a:lnTo>
                    <a:pt x="3072" y="14159"/>
                  </a:lnTo>
                  <a:lnTo>
                    <a:pt x="2800" y="13915"/>
                  </a:lnTo>
                  <a:lnTo>
                    <a:pt x="2501" y="13643"/>
                  </a:lnTo>
                  <a:lnTo>
                    <a:pt x="2257" y="13371"/>
                  </a:lnTo>
                  <a:lnTo>
                    <a:pt x="2012" y="13072"/>
                  </a:lnTo>
                  <a:lnTo>
                    <a:pt x="1767" y="12773"/>
                  </a:lnTo>
                  <a:lnTo>
                    <a:pt x="1550" y="12474"/>
                  </a:lnTo>
                  <a:lnTo>
                    <a:pt x="1333" y="12148"/>
                  </a:lnTo>
                  <a:lnTo>
                    <a:pt x="1142" y="11822"/>
                  </a:lnTo>
                  <a:lnTo>
                    <a:pt x="979" y="11496"/>
                  </a:lnTo>
                  <a:lnTo>
                    <a:pt x="816" y="11143"/>
                  </a:lnTo>
                  <a:lnTo>
                    <a:pt x="680" y="10790"/>
                  </a:lnTo>
                  <a:lnTo>
                    <a:pt x="544" y="10409"/>
                  </a:lnTo>
                  <a:lnTo>
                    <a:pt x="463" y="10029"/>
                  </a:lnTo>
                  <a:lnTo>
                    <a:pt x="354" y="9648"/>
                  </a:lnTo>
                  <a:lnTo>
                    <a:pt x="300" y="9268"/>
                  </a:lnTo>
                  <a:lnTo>
                    <a:pt x="246" y="8887"/>
                  </a:lnTo>
                  <a:lnTo>
                    <a:pt x="218" y="8480"/>
                  </a:lnTo>
                  <a:lnTo>
                    <a:pt x="191" y="8072"/>
                  </a:lnTo>
                  <a:lnTo>
                    <a:pt x="218" y="7664"/>
                  </a:lnTo>
                  <a:lnTo>
                    <a:pt x="246" y="7257"/>
                  </a:lnTo>
                  <a:lnTo>
                    <a:pt x="300" y="6876"/>
                  </a:lnTo>
                  <a:lnTo>
                    <a:pt x="354" y="6469"/>
                  </a:lnTo>
                  <a:lnTo>
                    <a:pt x="463" y="6088"/>
                  </a:lnTo>
                  <a:lnTo>
                    <a:pt x="544" y="5735"/>
                  </a:lnTo>
                  <a:lnTo>
                    <a:pt x="680" y="5355"/>
                  </a:lnTo>
                  <a:lnTo>
                    <a:pt x="816" y="5001"/>
                  </a:lnTo>
                  <a:lnTo>
                    <a:pt x="979" y="4648"/>
                  </a:lnTo>
                  <a:lnTo>
                    <a:pt x="1142" y="4322"/>
                  </a:lnTo>
                  <a:lnTo>
                    <a:pt x="1333" y="3996"/>
                  </a:lnTo>
                  <a:lnTo>
                    <a:pt x="1550" y="3670"/>
                  </a:lnTo>
                  <a:lnTo>
                    <a:pt x="1767" y="3344"/>
                  </a:lnTo>
                  <a:lnTo>
                    <a:pt x="2012" y="3045"/>
                  </a:lnTo>
                  <a:lnTo>
                    <a:pt x="2257" y="2773"/>
                  </a:lnTo>
                  <a:lnTo>
                    <a:pt x="2501" y="2501"/>
                  </a:lnTo>
                  <a:lnTo>
                    <a:pt x="2800" y="2229"/>
                  </a:lnTo>
                  <a:lnTo>
                    <a:pt x="3072" y="1985"/>
                  </a:lnTo>
                  <a:lnTo>
                    <a:pt x="3371" y="1740"/>
                  </a:lnTo>
                  <a:lnTo>
                    <a:pt x="3670" y="1523"/>
                  </a:lnTo>
                  <a:lnTo>
                    <a:pt x="3996" y="1333"/>
                  </a:lnTo>
                  <a:lnTo>
                    <a:pt x="4322" y="1142"/>
                  </a:lnTo>
                  <a:lnTo>
                    <a:pt x="4675" y="952"/>
                  </a:lnTo>
                  <a:lnTo>
                    <a:pt x="5028" y="816"/>
                  </a:lnTo>
                  <a:lnTo>
                    <a:pt x="5382" y="653"/>
                  </a:lnTo>
                  <a:lnTo>
                    <a:pt x="5735" y="544"/>
                  </a:lnTo>
                  <a:lnTo>
                    <a:pt x="6115" y="436"/>
                  </a:lnTo>
                  <a:lnTo>
                    <a:pt x="6496" y="354"/>
                  </a:lnTo>
                  <a:lnTo>
                    <a:pt x="6876" y="273"/>
                  </a:lnTo>
                  <a:lnTo>
                    <a:pt x="7284" y="218"/>
                  </a:lnTo>
                  <a:lnTo>
                    <a:pt x="7692" y="191"/>
                  </a:lnTo>
                  <a:close/>
                  <a:moveTo>
                    <a:pt x="7664" y="1"/>
                  </a:moveTo>
                  <a:lnTo>
                    <a:pt x="7257" y="28"/>
                  </a:lnTo>
                  <a:lnTo>
                    <a:pt x="6849" y="82"/>
                  </a:lnTo>
                  <a:lnTo>
                    <a:pt x="6469" y="164"/>
                  </a:lnTo>
                  <a:lnTo>
                    <a:pt x="6061" y="246"/>
                  </a:lnTo>
                  <a:lnTo>
                    <a:pt x="5681" y="354"/>
                  </a:lnTo>
                  <a:lnTo>
                    <a:pt x="5300" y="490"/>
                  </a:lnTo>
                  <a:lnTo>
                    <a:pt x="4947" y="626"/>
                  </a:lnTo>
                  <a:lnTo>
                    <a:pt x="4594" y="789"/>
                  </a:lnTo>
                  <a:lnTo>
                    <a:pt x="4240" y="979"/>
                  </a:lnTo>
                  <a:lnTo>
                    <a:pt x="3914" y="1170"/>
                  </a:lnTo>
                  <a:lnTo>
                    <a:pt x="3561" y="1360"/>
                  </a:lnTo>
                  <a:lnTo>
                    <a:pt x="3262" y="1604"/>
                  </a:lnTo>
                  <a:lnTo>
                    <a:pt x="2963" y="1849"/>
                  </a:lnTo>
                  <a:lnTo>
                    <a:pt x="2664" y="2093"/>
                  </a:lnTo>
                  <a:lnTo>
                    <a:pt x="2365" y="2365"/>
                  </a:lnTo>
                  <a:lnTo>
                    <a:pt x="2121" y="2637"/>
                  </a:lnTo>
                  <a:lnTo>
                    <a:pt x="1849" y="2936"/>
                  </a:lnTo>
                  <a:lnTo>
                    <a:pt x="1604" y="3235"/>
                  </a:lnTo>
                  <a:lnTo>
                    <a:pt x="1387" y="3561"/>
                  </a:lnTo>
                  <a:lnTo>
                    <a:pt x="1170" y="3887"/>
                  </a:lnTo>
                  <a:lnTo>
                    <a:pt x="979" y="4213"/>
                  </a:lnTo>
                  <a:lnTo>
                    <a:pt x="816" y="4566"/>
                  </a:lnTo>
                  <a:lnTo>
                    <a:pt x="653" y="4920"/>
                  </a:lnTo>
                  <a:lnTo>
                    <a:pt x="490" y="5300"/>
                  </a:lnTo>
                  <a:lnTo>
                    <a:pt x="381" y="5681"/>
                  </a:lnTo>
                  <a:lnTo>
                    <a:pt x="273" y="6061"/>
                  </a:lnTo>
                  <a:lnTo>
                    <a:pt x="164" y="6442"/>
                  </a:lnTo>
                  <a:lnTo>
                    <a:pt x="110" y="6849"/>
                  </a:lnTo>
                  <a:lnTo>
                    <a:pt x="55" y="7257"/>
                  </a:lnTo>
                  <a:lnTo>
                    <a:pt x="28" y="7664"/>
                  </a:lnTo>
                  <a:lnTo>
                    <a:pt x="1" y="8072"/>
                  </a:lnTo>
                  <a:lnTo>
                    <a:pt x="28" y="8480"/>
                  </a:lnTo>
                  <a:lnTo>
                    <a:pt x="55" y="8887"/>
                  </a:lnTo>
                  <a:lnTo>
                    <a:pt x="110" y="9295"/>
                  </a:lnTo>
                  <a:lnTo>
                    <a:pt x="164" y="9703"/>
                  </a:lnTo>
                  <a:lnTo>
                    <a:pt x="273" y="10083"/>
                  </a:lnTo>
                  <a:lnTo>
                    <a:pt x="381" y="10464"/>
                  </a:lnTo>
                  <a:lnTo>
                    <a:pt x="490" y="10844"/>
                  </a:lnTo>
                  <a:lnTo>
                    <a:pt x="653" y="11224"/>
                  </a:lnTo>
                  <a:lnTo>
                    <a:pt x="816" y="11578"/>
                  </a:lnTo>
                  <a:lnTo>
                    <a:pt x="979" y="11931"/>
                  </a:lnTo>
                  <a:lnTo>
                    <a:pt x="1170" y="12257"/>
                  </a:lnTo>
                  <a:lnTo>
                    <a:pt x="1387" y="12583"/>
                  </a:lnTo>
                  <a:lnTo>
                    <a:pt x="1604" y="12909"/>
                  </a:lnTo>
                  <a:lnTo>
                    <a:pt x="1849" y="13208"/>
                  </a:lnTo>
                  <a:lnTo>
                    <a:pt x="2121" y="13507"/>
                  </a:lnTo>
                  <a:lnTo>
                    <a:pt x="2365" y="13779"/>
                  </a:lnTo>
                  <a:lnTo>
                    <a:pt x="2664" y="14051"/>
                  </a:lnTo>
                  <a:lnTo>
                    <a:pt x="2963" y="14295"/>
                  </a:lnTo>
                  <a:lnTo>
                    <a:pt x="3262" y="14540"/>
                  </a:lnTo>
                  <a:lnTo>
                    <a:pt x="3561" y="14757"/>
                  </a:lnTo>
                  <a:lnTo>
                    <a:pt x="3914" y="14975"/>
                  </a:lnTo>
                  <a:lnTo>
                    <a:pt x="4240" y="15165"/>
                  </a:lnTo>
                  <a:lnTo>
                    <a:pt x="4594" y="15355"/>
                  </a:lnTo>
                  <a:lnTo>
                    <a:pt x="4947" y="15518"/>
                  </a:lnTo>
                  <a:lnTo>
                    <a:pt x="5300" y="15654"/>
                  </a:lnTo>
                  <a:lnTo>
                    <a:pt x="5681" y="15790"/>
                  </a:lnTo>
                  <a:lnTo>
                    <a:pt x="6061" y="15899"/>
                  </a:lnTo>
                  <a:lnTo>
                    <a:pt x="6469" y="15980"/>
                  </a:lnTo>
                  <a:lnTo>
                    <a:pt x="6849" y="16062"/>
                  </a:lnTo>
                  <a:lnTo>
                    <a:pt x="7257" y="16116"/>
                  </a:lnTo>
                  <a:lnTo>
                    <a:pt x="7664" y="16143"/>
                  </a:lnTo>
                  <a:lnTo>
                    <a:pt x="8507" y="16143"/>
                  </a:lnTo>
                  <a:lnTo>
                    <a:pt x="8915" y="16116"/>
                  </a:lnTo>
                  <a:lnTo>
                    <a:pt x="9322" y="16062"/>
                  </a:lnTo>
                  <a:lnTo>
                    <a:pt x="9703" y="15980"/>
                  </a:lnTo>
                  <a:lnTo>
                    <a:pt x="10110" y="15899"/>
                  </a:lnTo>
                  <a:lnTo>
                    <a:pt x="10491" y="15790"/>
                  </a:lnTo>
                  <a:lnTo>
                    <a:pt x="10871" y="15654"/>
                  </a:lnTo>
                  <a:lnTo>
                    <a:pt x="11224" y="15518"/>
                  </a:lnTo>
                  <a:lnTo>
                    <a:pt x="11578" y="15355"/>
                  </a:lnTo>
                  <a:lnTo>
                    <a:pt x="11931" y="15165"/>
                  </a:lnTo>
                  <a:lnTo>
                    <a:pt x="12284" y="14975"/>
                  </a:lnTo>
                  <a:lnTo>
                    <a:pt x="12610" y="14757"/>
                  </a:lnTo>
                  <a:lnTo>
                    <a:pt x="12909" y="14540"/>
                  </a:lnTo>
                  <a:lnTo>
                    <a:pt x="13235" y="14295"/>
                  </a:lnTo>
                  <a:lnTo>
                    <a:pt x="13507" y="14051"/>
                  </a:lnTo>
                  <a:lnTo>
                    <a:pt x="13806" y="13779"/>
                  </a:lnTo>
                  <a:lnTo>
                    <a:pt x="14078" y="13507"/>
                  </a:lnTo>
                  <a:lnTo>
                    <a:pt x="14322" y="13208"/>
                  </a:lnTo>
                  <a:lnTo>
                    <a:pt x="14567" y="12909"/>
                  </a:lnTo>
                  <a:lnTo>
                    <a:pt x="14784" y="12583"/>
                  </a:lnTo>
                  <a:lnTo>
                    <a:pt x="15002" y="12257"/>
                  </a:lnTo>
                  <a:lnTo>
                    <a:pt x="15192" y="11931"/>
                  </a:lnTo>
                  <a:lnTo>
                    <a:pt x="15382" y="11578"/>
                  </a:lnTo>
                  <a:lnTo>
                    <a:pt x="15518" y="11224"/>
                  </a:lnTo>
                  <a:lnTo>
                    <a:pt x="15681" y="10844"/>
                  </a:lnTo>
                  <a:lnTo>
                    <a:pt x="15790" y="10464"/>
                  </a:lnTo>
                  <a:lnTo>
                    <a:pt x="15926" y="10083"/>
                  </a:lnTo>
                  <a:lnTo>
                    <a:pt x="16007" y="9703"/>
                  </a:lnTo>
                  <a:lnTo>
                    <a:pt x="16062" y="9295"/>
                  </a:lnTo>
                  <a:lnTo>
                    <a:pt x="16116" y="8887"/>
                  </a:lnTo>
                  <a:lnTo>
                    <a:pt x="16143" y="8480"/>
                  </a:lnTo>
                  <a:lnTo>
                    <a:pt x="16170" y="8072"/>
                  </a:lnTo>
                  <a:lnTo>
                    <a:pt x="16143" y="7664"/>
                  </a:lnTo>
                  <a:lnTo>
                    <a:pt x="16116" y="7257"/>
                  </a:lnTo>
                  <a:lnTo>
                    <a:pt x="16062" y="6849"/>
                  </a:lnTo>
                  <a:lnTo>
                    <a:pt x="16007" y="6442"/>
                  </a:lnTo>
                  <a:lnTo>
                    <a:pt x="15926" y="6061"/>
                  </a:lnTo>
                  <a:lnTo>
                    <a:pt x="15790" y="5681"/>
                  </a:lnTo>
                  <a:lnTo>
                    <a:pt x="15681" y="5300"/>
                  </a:lnTo>
                  <a:lnTo>
                    <a:pt x="15518" y="4920"/>
                  </a:lnTo>
                  <a:lnTo>
                    <a:pt x="15382" y="4566"/>
                  </a:lnTo>
                  <a:lnTo>
                    <a:pt x="15192" y="4213"/>
                  </a:lnTo>
                  <a:lnTo>
                    <a:pt x="15002" y="3887"/>
                  </a:lnTo>
                  <a:lnTo>
                    <a:pt x="14784" y="3561"/>
                  </a:lnTo>
                  <a:lnTo>
                    <a:pt x="14567" y="3235"/>
                  </a:lnTo>
                  <a:lnTo>
                    <a:pt x="14322" y="2936"/>
                  </a:lnTo>
                  <a:lnTo>
                    <a:pt x="14078" y="2637"/>
                  </a:lnTo>
                  <a:lnTo>
                    <a:pt x="13806" y="2365"/>
                  </a:lnTo>
                  <a:lnTo>
                    <a:pt x="13507" y="2093"/>
                  </a:lnTo>
                  <a:lnTo>
                    <a:pt x="13235" y="1849"/>
                  </a:lnTo>
                  <a:lnTo>
                    <a:pt x="12909" y="1604"/>
                  </a:lnTo>
                  <a:lnTo>
                    <a:pt x="12610" y="1360"/>
                  </a:lnTo>
                  <a:lnTo>
                    <a:pt x="12284" y="1170"/>
                  </a:lnTo>
                  <a:lnTo>
                    <a:pt x="11931" y="979"/>
                  </a:lnTo>
                  <a:lnTo>
                    <a:pt x="11578" y="789"/>
                  </a:lnTo>
                  <a:lnTo>
                    <a:pt x="11224" y="626"/>
                  </a:lnTo>
                  <a:lnTo>
                    <a:pt x="10871" y="490"/>
                  </a:lnTo>
                  <a:lnTo>
                    <a:pt x="10491" y="354"/>
                  </a:lnTo>
                  <a:lnTo>
                    <a:pt x="10110" y="246"/>
                  </a:lnTo>
                  <a:lnTo>
                    <a:pt x="9703" y="164"/>
                  </a:lnTo>
                  <a:lnTo>
                    <a:pt x="9322" y="82"/>
                  </a:lnTo>
                  <a:lnTo>
                    <a:pt x="8915" y="28"/>
                  </a:lnTo>
                  <a:lnTo>
                    <a:pt x="8507" y="1"/>
                  </a:lnTo>
                  <a:close/>
                </a:path>
              </a:pathLst>
            </a:custGeom>
            <a:solidFill>
              <a:srgbClr val="FCE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6" name="Google Shape;4726;p34"/>
            <p:cNvSpPr/>
            <p:nvPr/>
          </p:nvSpPr>
          <p:spPr>
            <a:xfrm>
              <a:off x="4218625" y="1114525"/>
              <a:ext cx="292150" cy="292150"/>
            </a:xfrm>
            <a:custGeom>
              <a:avLst/>
              <a:gdLst/>
              <a:ahLst/>
              <a:cxnLst/>
              <a:rect l="l" t="t" r="r" b="b"/>
              <a:pathLst>
                <a:path w="11686" h="11686" extrusionOk="0">
                  <a:moveTo>
                    <a:pt x="5843" y="191"/>
                  </a:moveTo>
                  <a:lnTo>
                    <a:pt x="6414" y="218"/>
                  </a:lnTo>
                  <a:lnTo>
                    <a:pt x="6957" y="299"/>
                  </a:lnTo>
                  <a:lnTo>
                    <a:pt x="7501" y="435"/>
                  </a:lnTo>
                  <a:lnTo>
                    <a:pt x="8017" y="625"/>
                  </a:lnTo>
                  <a:lnTo>
                    <a:pt x="8534" y="870"/>
                  </a:lnTo>
                  <a:lnTo>
                    <a:pt x="8996" y="1169"/>
                  </a:lnTo>
                  <a:lnTo>
                    <a:pt x="9430" y="1495"/>
                  </a:lnTo>
                  <a:lnTo>
                    <a:pt x="9838" y="1848"/>
                  </a:lnTo>
                  <a:lnTo>
                    <a:pt x="10191" y="2256"/>
                  </a:lnTo>
                  <a:lnTo>
                    <a:pt x="10517" y="2691"/>
                  </a:lnTo>
                  <a:lnTo>
                    <a:pt x="10789" y="3153"/>
                  </a:lnTo>
                  <a:lnTo>
                    <a:pt x="11034" y="3642"/>
                  </a:lnTo>
                  <a:lnTo>
                    <a:pt x="11224" y="4158"/>
                  </a:lnTo>
                  <a:lnTo>
                    <a:pt x="11360" y="4702"/>
                  </a:lnTo>
                  <a:lnTo>
                    <a:pt x="11441" y="5272"/>
                  </a:lnTo>
                  <a:lnTo>
                    <a:pt x="11469" y="5843"/>
                  </a:lnTo>
                  <a:lnTo>
                    <a:pt x="11441" y="6414"/>
                  </a:lnTo>
                  <a:lnTo>
                    <a:pt x="11360" y="6984"/>
                  </a:lnTo>
                  <a:lnTo>
                    <a:pt x="11224" y="7528"/>
                  </a:lnTo>
                  <a:lnTo>
                    <a:pt x="11034" y="8044"/>
                  </a:lnTo>
                  <a:lnTo>
                    <a:pt x="10789" y="8533"/>
                  </a:lnTo>
                  <a:lnTo>
                    <a:pt x="10517" y="8995"/>
                  </a:lnTo>
                  <a:lnTo>
                    <a:pt x="10191" y="9430"/>
                  </a:lnTo>
                  <a:lnTo>
                    <a:pt x="9838" y="9838"/>
                  </a:lnTo>
                  <a:lnTo>
                    <a:pt x="9430" y="10191"/>
                  </a:lnTo>
                  <a:lnTo>
                    <a:pt x="8996" y="10517"/>
                  </a:lnTo>
                  <a:lnTo>
                    <a:pt x="8534" y="10816"/>
                  </a:lnTo>
                  <a:lnTo>
                    <a:pt x="8017" y="11034"/>
                  </a:lnTo>
                  <a:lnTo>
                    <a:pt x="7501" y="11224"/>
                  </a:lnTo>
                  <a:lnTo>
                    <a:pt x="6957" y="11387"/>
                  </a:lnTo>
                  <a:lnTo>
                    <a:pt x="6414" y="11468"/>
                  </a:lnTo>
                  <a:lnTo>
                    <a:pt x="5843" y="11496"/>
                  </a:lnTo>
                  <a:lnTo>
                    <a:pt x="5245" y="11468"/>
                  </a:lnTo>
                  <a:lnTo>
                    <a:pt x="4702" y="11387"/>
                  </a:lnTo>
                  <a:lnTo>
                    <a:pt x="4158" y="11224"/>
                  </a:lnTo>
                  <a:lnTo>
                    <a:pt x="3642" y="11034"/>
                  </a:lnTo>
                  <a:lnTo>
                    <a:pt x="3153" y="10816"/>
                  </a:lnTo>
                  <a:lnTo>
                    <a:pt x="2664" y="10517"/>
                  </a:lnTo>
                  <a:lnTo>
                    <a:pt x="2229" y="10191"/>
                  </a:lnTo>
                  <a:lnTo>
                    <a:pt x="1848" y="9838"/>
                  </a:lnTo>
                  <a:lnTo>
                    <a:pt x="1468" y="9430"/>
                  </a:lnTo>
                  <a:lnTo>
                    <a:pt x="1142" y="8995"/>
                  </a:lnTo>
                  <a:lnTo>
                    <a:pt x="870" y="8533"/>
                  </a:lnTo>
                  <a:lnTo>
                    <a:pt x="626" y="8044"/>
                  </a:lnTo>
                  <a:lnTo>
                    <a:pt x="435" y="7528"/>
                  </a:lnTo>
                  <a:lnTo>
                    <a:pt x="299" y="6984"/>
                  </a:lnTo>
                  <a:lnTo>
                    <a:pt x="218" y="6414"/>
                  </a:lnTo>
                  <a:lnTo>
                    <a:pt x="191" y="5843"/>
                  </a:lnTo>
                  <a:lnTo>
                    <a:pt x="218" y="5272"/>
                  </a:lnTo>
                  <a:lnTo>
                    <a:pt x="299" y="4702"/>
                  </a:lnTo>
                  <a:lnTo>
                    <a:pt x="435" y="4158"/>
                  </a:lnTo>
                  <a:lnTo>
                    <a:pt x="626" y="3642"/>
                  </a:lnTo>
                  <a:lnTo>
                    <a:pt x="870" y="3153"/>
                  </a:lnTo>
                  <a:lnTo>
                    <a:pt x="1142" y="2691"/>
                  </a:lnTo>
                  <a:lnTo>
                    <a:pt x="1468" y="2256"/>
                  </a:lnTo>
                  <a:lnTo>
                    <a:pt x="1848" y="1848"/>
                  </a:lnTo>
                  <a:lnTo>
                    <a:pt x="2229" y="1495"/>
                  </a:lnTo>
                  <a:lnTo>
                    <a:pt x="2664" y="1169"/>
                  </a:lnTo>
                  <a:lnTo>
                    <a:pt x="3153" y="870"/>
                  </a:lnTo>
                  <a:lnTo>
                    <a:pt x="3642" y="625"/>
                  </a:lnTo>
                  <a:lnTo>
                    <a:pt x="4158" y="435"/>
                  </a:lnTo>
                  <a:lnTo>
                    <a:pt x="4702" y="299"/>
                  </a:lnTo>
                  <a:lnTo>
                    <a:pt x="5245" y="218"/>
                  </a:lnTo>
                  <a:lnTo>
                    <a:pt x="5843" y="191"/>
                  </a:lnTo>
                  <a:close/>
                  <a:moveTo>
                    <a:pt x="5843" y="0"/>
                  </a:moveTo>
                  <a:lnTo>
                    <a:pt x="5245" y="28"/>
                  </a:lnTo>
                  <a:lnTo>
                    <a:pt x="4648" y="109"/>
                  </a:lnTo>
                  <a:lnTo>
                    <a:pt x="4104" y="272"/>
                  </a:lnTo>
                  <a:lnTo>
                    <a:pt x="3561" y="462"/>
                  </a:lnTo>
                  <a:lnTo>
                    <a:pt x="3044" y="707"/>
                  </a:lnTo>
                  <a:lnTo>
                    <a:pt x="2555" y="1006"/>
                  </a:lnTo>
                  <a:lnTo>
                    <a:pt x="2120" y="1332"/>
                  </a:lnTo>
                  <a:lnTo>
                    <a:pt x="1713" y="1712"/>
                  </a:lnTo>
                  <a:lnTo>
                    <a:pt x="1332" y="2120"/>
                  </a:lnTo>
                  <a:lnTo>
                    <a:pt x="979" y="2582"/>
                  </a:lnTo>
                  <a:lnTo>
                    <a:pt x="707" y="3071"/>
                  </a:lnTo>
                  <a:lnTo>
                    <a:pt x="463" y="3560"/>
                  </a:lnTo>
                  <a:lnTo>
                    <a:pt x="245" y="4104"/>
                  </a:lnTo>
                  <a:lnTo>
                    <a:pt x="109" y="4675"/>
                  </a:lnTo>
                  <a:lnTo>
                    <a:pt x="28" y="5245"/>
                  </a:lnTo>
                  <a:lnTo>
                    <a:pt x="1" y="5843"/>
                  </a:lnTo>
                  <a:lnTo>
                    <a:pt x="28" y="6441"/>
                  </a:lnTo>
                  <a:lnTo>
                    <a:pt x="109" y="7012"/>
                  </a:lnTo>
                  <a:lnTo>
                    <a:pt x="245" y="7582"/>
                  </a:lnTo>
                  <a:lnTo>
                    <a:pt x="463" y="8126"/>
                  </a:lnTo>
                  <a:lnTo>
                    <a:pt x="707" y="8615"/>
                  </a:lnTo>
                  <a:lnTo>
                    <a:pt x="979" y="9104"/>
                  </a:lnTo>
                  <a:lnTo>
                    <a:pt x="1332" y="9566"/>
                  </a:lnTo>
                  <a:lnTo>
                    <a:pt x="1713" y="9974"/>
                  </a:lnTo>
                  <a:lnTo>
                    <a:pt x="2120" y="10354"/>
                  </a:lnTo>
                  <a:lnTo>
                    <a:pt x="2555" y="10680"/>
                  </a:lnTo>
                  <a:lnTo>
                    <a:pt x="3044" y="10979"/>
                  </a:lnTo>
                  <a:lnTo>
                    <a:pt x="3561" y="11224"/>
                  </a:lnTo>
                  <a:lnTo>
                    <a:pt x="4104" y="11414"/>
                  </a:lnTo>
                  <a:lnTo>
                    <a:pt x="4648" y="11577"/>
                  </a:lnTo>
                  <a:lnTo>
                    <a:pt x="5245" y="11659"/>
                  </a:lnTo>
                  <a:lnTo>
                    <a:pt x="5843" y="11686"/>
                  </a:lnTo>
                  <a:lnTo>
                    <a:pt x="6441" y="11659"/>
                  </a:lnTo>
                  <a:lnTo>
                    <a:pt x="7012" y="11577"/>
                  </a:lnTo>
                  <a:lnTo>
                    <a:pt x="7555" y="11414"/>
                  </a:lnTo>
                  <a:lnTo>
                    <a:pt x="8099" y="11224"/>
                  </a:lnTo>
                  <a:lnTo>
                    <a:pt x="8615" y="10979"/>
                  </a:lnTo>
                  <a:lnTo>
                    <a:pt x="9104" y="10680"/>
                  </a:lnTo>
                  <a:lnTo>
                    <a:pt x="9539" y="10354"/>
                  </a:lnTo>
                  <a:lnTo>
                    <a:pt x="9974" y="9974"/>
                  </a:lnTo>
                  <a:lnTo>
                    <a:pt x="10327" y="9566"/>
                  </a:lnTo>
                  <a:lnTo>
                    <a:pt x="10680" y="9104"/>
                  </a:lnTo>
                  <a:lnTo>
                    <a:pt x="10979" y="8615"/>
                  </a:lnTo>
                  <a:lnTo>
                    <a:pt x="11224" y="8126"/>
                  </a:lnTo>
                  <a:lnTo>
                    <a:pt x="11414" y="7582"/>
                  </a:lnTo>
                  <a:lnTo>
                    <a:pt x="11550" y="7012"/>
                  </a:lnTo>
                  <a:lnTo>
                    <a:pt x="11632" y="6441"/>
                  </a:lnTo>
                  <a:lnTo>
                    <a:pt x="11686" y="5843"/>
                  </a:lnTo>
                  <a:lnTo>
                    <a:pt x="11632" y="5245"/>
                  </a:lnTo>
                  <a:lnTo>
                    <a:pt x="11550" y="4675"/>
                  </a:lnTo>
                  <a:lnTo>
                    <a:pt x="11414" y="4104"/>
                  </a:lnTo>
                  <a:lnTo>
                    <a:pt x="11224" y="3560"/>
                  </a:lnTo>
                  <a:lnTo>
                    <a:pt x="10979" y="3071"/>
                  </a:lnTo>
                  <a:lnTo>
                    <a:pt x="10680" y="2582"/>
                  </a:lnTo>
                  <a:lnTo>
                    <a:pt x="10327" y="2120"/>
                  </a:lnTo>
                  <a:lnTo>
                    <a:pt x="9974" y="1712"/>
                  </a:lnTo>
                  <a:lnTo>
                    <a:pt x="9539" y="1332"/>
                  </a:lnTo>
                  <a:lnTo>
                    <a:pt x="9104" y="1006"/>
                  </a:lnTo>
                  <a:lnTo>
                    <a:pt x="8615" y="707"/>
                  </a:lnTo>
                  <a:lnTo>
                    <a:pt x="8099" y="462"/>
                  </a:lnTo>
                  <a:lnTo>
                    <a:pt x="7555" y="272"/>
                  </a:lnTo>
                  <a:lnTo>
                    <a:pt x="7012" y="109"/>
                  </a:lnTo>
                  <a:lnTo>
                    <a:pt x="6441" y="28"/>
                  </a:lnTo>
                  <a:lnTo>
                    <a:pt x="5843" y="0"/>
                  </a:lnTo>
                  <a:close/>
                </a:path>
              </a:pathLst>
            </a:custGeom>
            <a:solidFill>
              <a:srgbClr val="FCE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7" name="Google Shape;4727;p34"/>
            <p:cNvSpPr/>
            <p:nvPr/>
          </p:nvSpPr>
          <p:spPr>
            <a:xfrm>
              <a:off x="4270250" y="1166825"/>
              <a:ext cx="188225" cy="187550"/>
            </a:xfrm>
            <a:custGeom>
              <a:avLst/>
              <a:gdLst/>
              <a:ahLst/>
              <a:cxnLst/>
              <a:rect l="l" t="t" r="r" b="b"/>
              <a:pathLst>
                <a:path w="7529" h="7502" extrusionOk="0">
                  <a:moveTo>
                    <a:pt x="4132" y="191"/>
                  </a:moveTo>
                  <a:lnTo>
                    <a:pt x="4485" y="245"/>
                  </a:lnTo>
                  <a:lnTo>
                    <a:pt x="4838" y="354"/>
                  </a:lnTo>
                  <a:lnTo>
                    <a:pt x="5164" y="463"/>
                  </a:lnTo>
                  <a:lnTo>
                    <a:pt x="5463" y="626"/>
                  </a:lnTo>
                  <a:lnTo>
                    <a:pt x="5762" y="789"/>
                  </a:lnTo>
                  <a:lnTo>
                    <a:pt x="6034" y="1006"/>
                  </a:lnTo>
                  <a:lnTo>
                    <a:pt x="6278" y="1224"/>
                  </a:lnTo>
                  <a:lnTo>
                    <a:pt x="6523" y="1496"/>
                  </a:lnTo>
                  <a:lnTo>
                    <a:pt x="6713" y="1767"/>
                  </a:lnTo>
                  <a:lnTo>
                    <a:pt x="6903" y="2039"/>
                  </a:lnTo>
                  <a:lnTo>
                    <a:pt x="7039" y="2365"/>
                  </a:lnTo>
                  <a:lnTo>
                    <a:pt x="7175" y="2691"/>
                  </a:lnTo>
                  <a:lnTo>
                    <a:pt x="7257" y="3045"/>
                  </a:lnTo>
                  <a:lnTo>
                    <a:pt x="7311" y="3398"/>
                  </a:lnTo>
                  <a:lnTo>
                    <a:pt x="7338" y="3751"/>
                  </a:lnTo>
                  <a:lnTo>
                    <a:pt x="7311" y="4104"/>
                  </a:lnTo>
                  <a:lnTo>
                    <a:pt x="7257" y="4458"/>
                  </a:lnTo>
                  <a:lnTo>
                    <a:pt x="7175" y="4811"/>
                  </a:lnTo>
                  <a:lnTo>
                    <a:pt x="7039" y="5137"/>
                  </a:lnTo>
                  <a:lnTo>
                    <a:pt x="6903" y="5436"/>
                  </a:lnTo>
                  <a:lnTo>
                    <a:pt x="6713" y="5735"/>
                  </a:lnTo>
                  <a:lnTo>
                    <a:pt x="6523" y="6007"/>
                  </a:lnTo>
                  <a:lnTo>
                    <a:pt x="6278" y="6278"/>
                  </a:lnTo>
                  <a:lnTo>
                    <a:pt x="6034" y="6496"/>
                  </a:lnTo>
                  <a:lnTo>
                    <a:pt x="5762" y="6713"/>
                  </a:lnTo>
                  <a:lnTo>
                    <a:pt x="5463" y="6876"/>
                  </a:lnTo>
                  <a:lnTo>
                    <a:pt x="5164" y="7039"/>
                  </a:lnTo>
                  <a:lnTo>
                    <a:pt x="4838" y="7148"/>
                  </a:lnTo>
                  <a:lnTo>
                    <a:pt x="4485" y="7230"/>
                  </a:lnTo>
                  <a:lnTo>
                    <a:pt x="4132" y="7284"/>
                  </a:lnTo>
                  <a:lnTo>
                    <a:pt x="3778" y="7311"/>
                  </a:lnTo>
                  <a:lnTo>
                    <a:pt x="3398" y="7284"/>
                  </a:lnTo>
                  <a:lnTo>
                    <a:pt x="3045" y="7230"/>
                  </a:lnTo>
                  <a:lnTo>
                    <a:pt x="2718" y="7148"/>
                  </a:lnTo>
                  <a:lnTo>
                    <a:pt x="2392" y="7039"/>
                  </a:lnTo>
                  <a:lnTo>
                    <a:pt x="2066" y="6876"/>
                  </a:lnTo>
                  <a:lnTo>
                    <a:pt x="1767" y="6713"/>
                  </a:lnTo>
                  <a:lnTo>
                    <a:pt x="1496" y="6496"/>
                  </a:lnTo>
                  <a:lnTo>
                    <a:pt x="1251" y="6278"/>
                  </a:lnTo>
                  <a:lnTo>
                    <a:pt x="1006" y="6007"/>
                  </a:lnTo>
                  <a:lnTo>
                    <a:pt x="816" y="5735"/>
                  </a:lnTo>
                  <a:lnTo>
                    <a:pt x="626" y="5436"/>
                  </a:lnTo>
                  <a:lnTo>
                    <a:pt x="490" y="5137"/>
                  </a:lnTo>
                  <a:lnTo>
                    <a:pt x="354" y="4811"/>
                  </a:lnTo>
                  <a:lnTo>
                    <a:pt x="273" y="4458"/>
                  </a:lnTo>
                  <a:lnTo>
                    <a:pt x="218" y="4104"/>
                  </a:lnTo>
                  <a:lnTo>
                    <a:pt x="191" y="3751"/>
                  </a:lnTo>
                  <a:lnTo>
                    <a:pt x="218" y="3398"/>
                  </a:lnTo>
                  <a:lnTo>
                    <a:pt x="273" y="3045"/>
                  </a:lnTo>
                  <a:lnTo>
                    <a:pt x="354" y="2691"/>
                  </a:lnTo>
                  <a:lnTo>
                    <a:pt x="490" y="2365"/>
                  </a:lnTo>
                  <a:lnTo>
                    <a:pt x="626" y="2039"/>
                  </a:lnTo>
                  <a:lnTo>
                    <a:pt x="816" y="1767"/>
                  </a:lnTo>
                  <a:lnTo>
                    <a:pt x="1006" y="1496"/>
                  </a:lnTo>
                  <a:lnTo>
                    <a:pt x="1251" y="1224"/>
                  </a:lnTo>
                  <a:lnTo>
                    <a:pt x="1496" y="1006"/>
                  </a:lnTo>
                  <a:lnTo>
                    <a:pt x="1767" y="789"/>
                  </a:lnTo>
                  <a:lnTo>
                    <a:pt x="2066" y="626"/>
                  </a:lnTo>
                  <a:lnTo>
                    <a:pt x="2392" y="463"/>
                  </a:lnTo>
                  <a:lnTo>
                    <a:pt x="2718" y="354"/>
                  </a:lnTo>
                  <a:lnTo>
                    <a:pt x="3045" y="245"/>
                  </a:lnTo>
                  <a:lnTo>
                    <a:pt x="3398" y="191"/>
                  </a:lnTo>
                  <a:close/>
                  <a:moveTo>
                    <a:pt x="3371" y="1"/>
                  </a:moveTo>
                  <a:lnTo>
                    <a:pt x="3017" y="55"/>
                  </a:lnTo>
                  <a:lnTo>
                    <a:pt x="2664" y="164"/>
                  </a:lnTo>
                  <a:lnTo>
                    <a:pt x="2311" y="300"/>
                  </a:lnTo>
                  <a:lnTo>
                    <a:pt x="1985" y="436"/>
                  </a:lnTo>
                  <a:lnTo>
                    <a:pt x="1659" y="626"/>
                  </a:lnTo>
                  <a:lnTo>
                    <a:pt x="1387" y="843"/>
                  </a:lnTo>
                  <a:lnTo>
                    <a:pt x="1115" y="1088"/>
                  </a:lnTo>
                  <a:lnTo>
                    <a:pt x="870" y="1360"/>
                  </a:lnTo>
                  <a:lnTo>
                    <a:pt x="653" y="1659"/>
                  </a:lnTo>
                  <a:lnTo>
                    <a:pt x="463" y="1957"/>
                  </a:lnTo>
                  <a:lnTo>
                    <a:pt x="300" y="2284"/>
                  </a:lnTo>
                  <a:lnTo>
                    <a:pt x="191" y="2637"/>
                  </a:lnTo>
                  <a:lnTo>
                    <a:pt x="82" y="2990"/>
                  </a:lnTo>
                  <a:lnTo>
                    <a:pt x="28" y="3371"/>
                  </a:lnTo>
                  <a:lnTo>
                    <a:pt x="1" y="3751"/>
                  </a:lnTo>
                  <a:lnTo>
                    <a:pt x="28" y="4132"/>
                  </a:lnTo>
                  <a:lnTo>
                    <a:pt x="82" y="4512"/>
                  </a:lnTo>
                  <a:lnTo>
                    <a:pt x="191" y="4865"/>
                  </a:lnTo>
                  <a:lnTo>
                    <a:pt x="300" y="5219"/>
                  </a:lnTo>
                  <a:lnTo>
                    <a:pt x="463" y="5545"/>
                  </a:lnTo>
                  <a:lnTo>
                    <a:pt x="653" y="5844"/>
                  </a:lnTo>
                  <a:lnTo>
                    <a:pt x="870" y="6143"/>
                  </a:lnTo>
                  <a:lnTo>
                    <a:pt x="1115" y="6414"/>
                  </a:lnTo>
                  <a:lnTo>
                    <a:pt x="1387" y="6659"/>
                  </a:lnTo>
                  <a:lnTo>
                    <a:pt x="1659" y="6876"/>
                  </a:lnTo>
                  <a:lnTo>
                    <a:pt x="1985" y="7039"/>
                  </a:lnTo>
                  <a:lnTo>
                    <a:pt x="2311" y="7202"/>
                  </a:lnTo>
                  <a:lnTo>
                    <a:pt x="2664" y="7338"/>
                  </a:lnTo>
                  <a:lnTo>
                    <a:pt x="3017" y="7420"/>
                  </a:lnTo>
                  <a:lnTo>
                    <a:pt x="3371" y="7474"/>
                  </a:lnTo>
                  <a:lnTo>
                    <a:pt x="3778" y="7501"/>
                  </a:lnTo>
                  <a:lnTo>
                    <a:pt x="4159" y="7474"/>
                  </a:lnTo>
                  <a:lnTo>
                    <a:pt x="4512" y="7420"/>
                  </a:lnTo>
                  <a:lnTo>
                    <a:pt x="4892" y="7338"/>
                  </a:lnTo>
                  <a:lnTo>
                    <a:pt x="5219" y="7202"/>
                  </a:lnTo>
                  <a:lnTo>
                    <a:pt x="5545" y="7039"/>
                  </a:lnTo>
                  <a:lnTo>
                    <a:pt x="5871" y="6876"/>
                  </a:lnTo>
                  <a:lnTo>
                    <a:pt x="6143" y="6659"/>
                  </a:lnTo>
                  <a:lnTo>
                    <a:pt x="6414" y="6414"/>
                  </a:lnTo>
                  <a:lnTo>
                    <a:pt x="6659" y="6143"/>
                  </a:lnTo>
                  <a:lnTo>
                    <a:pt x="6876" y="5844"/>
                  </a:lnTo>
                  <a:lnTo>
                    <a:pt x="7066" y="5545"/>
                  </a:lnTo>
                  <a:lnTo>
                    <a:pt x="7230" y="5219"/>
                  </a:lnTo>
                  <a:lnTo>
                    <a:pt x="7365" y="4865"/>
                  </a:lnTo>
                  <a:lnTo>
                    <a:pt x="7447" y="4512"/>
                  </a:lnTo>
                  <a:lnTo>
                    <a:pt x="7501" y="4132"/>
                  </a:lnTo>
                  <a:lnTo>
                    <a:pt x="7528" y="3751"/>
                  </a:lnTo>
                  <a:lnTo>
                    <a:pt x="7501" y="3371"/>
                  </a:lnTo>
                  <a:lnTo>
                    <a:pt x="7447" y="2990"/>
                  </a:lnTo>
                  <a:lnTo>
                    <a:pt x="7365" y="2637"/>
                  </a:lnTo>
                  <a:lnTo>
                    <a:pt x="7230" y="2284"/>
                  </a:lnTo>
                  <a:lnTo>
                    <a:pt x="7066" y="1957"/>
                  </a:lnTo>
                  <a:lnTo>
                    <a:pt x="6876" y="1659"/>
                  </a:lnTo>
                  <a:lnTo>
                    <a:pt x="6659" y="1360"/>
                  </a:lnTo>
                  <a:lnTo>
                    <a:pt x="6414" y="1088"/>
                  </a:lnTo>
                  <a:lnTo>
                    <a:pt x="6143" y="843"/>
                  </a:lnTo>
                  <a:lnTo>
                    <a:pt x="5871" y="626"/>
                  </a:lnTo>
                  <a:lnTo>
                    <a:pt x="5545" y="436"/>
                  </a:lnTo>
                  <a:lnTo>
                    <a:pt x="5219" y="300"/>
                  </a:lnTo>
                  <a:lnTo>
                    <a:pt x="4892" y="164"/>
                  </a:lnTo>
                  <a:lnTo>
                    <a:pt x="4512" y="55"/>
                  </a:lnTo>
                  <a:lnTo>
                    <a:pt x="4159" y="1"/>
                  </a:lnTo>
                  <a:close/>
                </a:path>
              </a:pathLst>
            </a:custGeom>
            <a:solidFill>
              <a:srgbClr val="FCE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8" name="Google Shape;4728;p34"/>
            <p:cNvSpPr/>
            <p:nvPr/>
          </p:nvSpPr>
          <p:spPr>
            <a:xfrm>
              <a:off x="4326650" y="1222550"/>
              <a:ext cx="76125" cy="76100"/>
            </a:xfrm>
            <a:custGeom>
              <a:avLst/>
              <a:gdLst/>
              <a:ahLst/>
              <a:cxnLst/>
              <a:rect l="l" t="t" r="r" b="b"/>
              <a:pathLst>
                <a:path w="3045" h="3044" extrusionOk="0">
                  <a:moveTo>
                    <a:pt x="1522" y="190"/>
                  </a:moveTo>
                  <a:lnTo>
                    <a:pt x="1767" y="218"/>
                  </a:lnTo>
                  <a:lnTo>
                    <a:pt x="2039" y="299"/>
                  </a:lnTo>
                  <a:lnTo>
                    <a:pt x="2256" y="408"/>
                  </a:lnTo>
                  <a:lnTo>
                    <a:pt x="2446" y="571"/>
                  </a:lnTo>
                  <a:lnTo>
                    <a:pt x="2609" y="788"/>
                  </a:lnTo>
                  <a:lnTo>
                    <a:pt x="2745" y="1006"/>
                  </a:lnTo>
                  <a:lnTo>
                    <a:pt x="2799" y="1250"/>
                  </a:lnTo>
                  <a:lnTo>
                    <a:pt x="2827" y="1522"/>
                  </a:lnTo>
                  <a:lnTo>
                    <a:pt x="2799" y="1794"/>
                  </a:lnTo>
                  <a:lnTo>
                    <a:pt x="2745" y="2038"/>
                  </a:lnTo>
                  <a:lnTo>
                    <a:pt x="2609" y="2256"/>
                  </a:lnTo>
                  <a:lnTo>
                    <a:pt x="2446" y="2446"/>
                  </a:lnTo>
                  <a:lnTo>
                    <a:pt x="2256" y="2609"/>
                  </a:lnTo>
                  <a:lnTo>
                    <a:pt x="2039" y="2745"/>
                  </a:lnTo>
                  <a:lnTo>
                    <a:pt x="1767" y="2826"/>
                  </a:lnTo>
                  <a:lnTo>
                    <a:pt x="1522" y="2854"/>
                  </a:lnTo>
                  <a:lnTo>
                    <a:pt x="1250" y="2826"/>
                  </a:lnTo>
                  <a:lnTo>
                    <a:pt x="1006" y="2745"/>
                  </a:lnTo>
                  <a:lnTo>
                    <a:pt x="761" y="2609"/>
                  </a:lnTo>
                  <a:lnTo>
                    <a:pt x="571" y="2446"/>
                  </a:lnTo>
                  <a:lnTo>
                    <a:pt x="408" y="2256"/>
                  </a:lnTo>
                  <a:lnTo>
                    <a:pt x="299" y="2038"/>
                  </a:lnTo>
                  <a:lnTo>
                    <a:pt x="218" y="1794"/>
                  </a:lnTo>
                  <a:lnTo>
                    <a:pt x="191" y="1522"/>
                  </a:lnTo>
                  <a:lnTo>
                    <a:pt x="218" y="1250"/>
                  </a:lnTo>
                  <a:lnTo>
                    <a:pt x="299" y="1006"/>
                  </a:lnTo>
                  <a:lnTo>
                    <a:pt x="408" y="788"/>
                  </a:lnTo>
                  <a:lnTo>
                    <a:pt x="571" y="571"/>
                  </a:lnTo>
                  <a:lnTo>
                    <a:pt x="761" y="408"/>
                  </a:lnTo>
                  <a:lnTo>
                    <a:pt x="1006" y="299"/>
                  </a:lnTo>
                  <a:lnTo>
                    <a:pt x="1250" y="218"/>
                  </a:lnTo>
                  <a:lnTo>
                    <a:pt x="1522" y="190"/>
                  </a:lnTo>
                  <a:close/>
                  <a:moveTo>
                    <a:pt x="1522" y="0"/>
                  </a:moveTo>
                  <a:lnTo>
                    <a:pt x="1196" y="27"/>
                  </a:lnTo>
                  <a:lnTo>
                    <a:pt x="924" y="109"/>
                  </a:lnTo>
                  <a:lnTo>
                    <a:pt x="653" y="272"/>
                  </a:lnTo>
                  <a:lnTo>
                    <a:pt x="435" y="435"/>
                  </a:lnTo>
                  <a:lnTo>
                    <a:pt x="245" y="680"/>
                  </a:lnTo>
                  <a:lnTo>
                    <a:pt x="109" y="924"/>
                  </a:lnTo>
                  <a:lnTo>
                    <a:pt x="28" y="1223"/>
                  </a:lnTo>
                  <a:lnTo>
                    <a:pt x="0" y="1522"/>
                  </a:lnTo>
                  <a:lnTo>
                    <a:pt x="28" y="1821"/>
                  </a:lnTo>
                  <a:lnTo>
                    <a:pt x="109" y="2120"/>
                  </a:lnTo>
                  <a:lnTo>
                    <a:pt x="245" y="2365"/>
                  </a:lnTo>
                  <a:lnTo>
                    <a:pt x="435" y="2582"/>
                  </a:lnTo>
                  <a:lnTo>
                    <a:pt x="653" y="2772"/>
                  </a:lnTo>
                  <a:lnTo>
                    <a:pt x="924" y="2908"/>
                  </a:lnTo>
                  <a:lnTo>
                    <a:pt x="1196" y="3017"/>
                  </a:lnTo>
                  <a:lnTo>
                    <a:pt x="1522" y="3044"/>
                  </a:lnTo>
                  <a:lnTo>
                    <a:pt x="1821" y="3017"/>
                  </a:lnTo>
                  <a:lnTo>
                    <a:pt x="2093" y="2908"/>
                  </a:lnTo>
                  <a:lnTo>
                    <a:pt x="2365" y="2772"/>
                  </a:lnTo>
                  <a:lnTo>
                    <a:pt x="2582" y="2582"/>
                  </a:lnTo>
                  <a:lnTo>
                    <a:pt x="2772" y="2365"/>
                  </a:lnTo>
                  <a:lnTo>
                    <a:pt x="2908" y="2120"/>
                  </a:lnTo>
                  <a:lnTo>
                    <a:pt x="2990" y="1821"/>
                  </a:lnTo>
                  <a:lnTo>
                    <a:pt x="3044" y="1522"/>
                  </a:lnTo>
                  <a:lnTo>
                    <a:pt x="2990" y="1223"/>
                  </a:lnTo>
                  <a:lnTo>
                    <a:pt x="2908" y="924"/>
                  </a:lnTo>
                  <a:lnTo>
                    <a:pt x="2772" y="680"/>
                  </a:lnTo>
                  <a:lnTo>
                    <a:pt x="2582" y="435"/>
                  </a:lnTo>
                  <a:lnTo>
                    <a:pt x="2365" y="272"/>
                  </a:lnTo>
                  <a:lnTo>
                    <a:pt x="2093" y="109"/>
                  </a:lnTo>
                  <a:lnTo>
                    <a:pt x="1821" y="27"/>
                  </a:lnTo>
                  <a:lnTo>
                    <a:pt x="1522" y="0"/>
                  </a:lnTo>
                  <a:close/>
                </a:path>
              </a:pathLst>
            </a:custGeom>
            <a:solidFill>
              <a:srgbClr val="FCE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29" name="Google Shape;4729;p34"/>
          <p:cNvSpPr/>
          <p:nvPr/>
        </p:nvSpPr>
        <p:spPr>
          <a:xfrm rot="10800000">
            <a:off x="15103832" y="4691106"/>
            <a:ext cx="3999693" cy="4128883"/>
          </a:xfrm>
          <a:custGeom>
            <a:avLst/>
            <a:gdLst/>
            <a:ahLst/>
            <a:cxnLst/>
            <a:rect l="l" t="t" r="r" b="b"/>
            <a:pathLst>
              <a:path w="21106" h="44674" extrusionOk="0">
                <a:moveTo>
                  <a:pt x="1625" y="3430"/>
                </a:moveTo>
                <a:lnTo>
                  <a:pt x="1625" y="6868"/>
                </a:lnTo>
                <a:lnTo>
                  <a:pt x="3249" y="6868"/>
                </a:lnTo>
                <a:lnTo>
                  <a:pt x="3249" y="3430"/>
                </a:lnTo>
                <a:close/>
                <a:moveTo>
                  <a:pt x="17857" y="3430"/>
                </a:moveTo>
                <a:lnTo>
                  <a:pt x="17857" y="6868"/>
                </a:lnTo>
                <a:lnTo>
                  <a:pt x="19481" y="6868"/>
                </a:lnTo>
                <a:lnTo>
                  <a:pt x="19481" y="3430"/>
                </a:lnTo>
                <a:close/>
                <a:moveTo>
                  <a:pt x="3249" y="6868"/>
                </a:moveTo>
                <a:lnTo>
                  <a:pt x="3249" y="10307"/>
                </a:lnTo>
                <a:lnTo>
                  <a:pt x="4873" y="10307"/>
                </a:lnTo>
                <a:lnTo>
                  <a:pt x="4873" y="6868"/>
                </a:lnTo>
                <a:close/>
                <a:moveTo>
                  <a:pt x="16233" y="6868"/>
                </a:moveTo>
                <a:lnTo>
                  <a:pt x="16233" y="10307"/>
                </a:lnTo>
                <a:lnTo>
                  <a:pt x="17857" y="10307"/>
                </a:lnTo>
                <a:lnTo>
                  <a:pt x="17857" y="6868"/>
                </a:lnTo>
                <a:close/>
                <a:moveTo>
                  <a:pt x="4873" y="10307"/>
                </a:moveTo>
                <a:lnTo>
                  <a:pt x="4873" y="13746"/>
                </a:lnTo>
                <a:lnTo>
                  <a:pt x="6493" y="13746"/>
                </a:lnTo>
                <a:lnTo>
                  <a:pt x="6493" y="10307"/>
                </a:lnTo>
                <a:close/>
                <a:moveTo>
                  <a:pt x="14609" y="10307"/>
                </a:moveTo>
                <a:lnTo>
                  <a:pt x="14609" y="13746"/>
                </a:lnTo>
                <a:lnTo>
                  <a:pt x="16233" y="13746"/>
                </a:lnTo>
                <a:lnTo>
                  <a:pt x="16233" y="10307"/>
                </a:lnTo>
                <a:close/>
                <a:moveTo>
                  <a:pt x="6493" y="13746"/>
                </a:moveTo>
                <a:lnTo>
                  <a:pt x="6493" y="17184"/>
                </a:lnTo>
                <a:lnTo>
                  <a:pt x="8117" y="17184"/>
                </a:lnTo>
                <a:lnTo>
                  <a:pt x="8117" y="13746"/>
                </a:lnTo>
                <a:close/>
                <a:moveTo>
                  <a:pt x="12989" y="13746"/>
                </a:moveTo>
                <a:lnTo>
                  <a:pt x="12989" y="17184"/>
                </a:lnTo>
                <a:lnTo>
                  <a:pt x="14609" y="17184"/>
                </a:lnTo>
                <a:lnTo>
                  <a:pt x="14609" y="13746"/>
                </a:lnTo>
                <a:close/>
                <a:moveTo>
                  <a:pt x="6493" y="27490"/>
                </a:moveTo>
                <a:lnTo>
                  <a:pt x="6493" y="30929"/>
                </a:lnTo>
                <a:lnTo>
                  <a:pt x="8117" y="30929"/>
                </a:lnTo>
                <a:lnTo>
                  <a:pt x="8117" y="27490"/>
                </a:lnTo>
                <a:close/>
                <a:moveTo>
                  <a:pt x="12989" y="27490"/>
                </a:moveTo>
                <a:lnTo>
                  <a:pt x="12989" y="30929"/>
                </a:lnTo>
                <a:lnTo>
                  <a:pt x="14609" y="30929"/>
                </a:lnTo>
                <a:lnTo>
                  <a:pt x="14609" y="27490"/>
                </a:lnTo>
                <a:close/>
                <a:moveTo>
                  <a:pt x="4873" y="30929"/>
                </a:moveTo>
                <a:lnTo>
                  <a:pt x="4873" y="34368"/>
                </a:lnTo>
                <a:lnTo>
                  <a:pt x="6493" y="34368"/>
                </a:lnTo>
                <a:lnTo>
                  <a:pt x="6493" y="30929"/>
                </a:lnTo>
                <a:close/>
                <a:moveTo>
                  <a:pt x="14609" y="30929"/>
                </a:moveTo>
                <a:lnTo>
                  <a:pt x="14609" y="34368"/>
                </a:lnTo>
                <a:lnTo>
                  <a:pt x="16233" y="34368"/>
                </a:lnTo>
                <a:lnTo>
                  <a:pt x="16233" y="30929"/>
                </a:lnTo>
                <a:close/>
                <a:moveTo>
                  <a:pt x="3249" y="34368"/>
                </a:moveTo>
                <a:lnTo>
                  <a:pt x="3249" y="37796"/>
                </a:lnTo>
                <a:lnTo>
                  <a:pt x="4873" y="37796"/>
                </a:lnTo>
                <a:lnTo>
                  <a:pt x="4873" y="34368"/>
                </a:lnTo>
                <a:close/>
                <a:moveTo>
                  <a:pt x="16233" y="34368"/>
                </a:moveTo>
                <a:lnTo>
                  <a:pt x="16233" y="37796"/>
                </a:lnTo>
                <a:lnTo>
                  <a:pt x="17857" y="37796"/>
                </a:lnTo>
                <a:lnTo>
                  <a:pt x="17857" y="34368"/>
                </a:lnTo>
                <a:close/>
                <a:moveTo>
                  <a:pt x="1625" y="37796"/>
                </a:moveTo>
                <a:lnTo>
                  <a:pt x="1625" y="41235"/>
                </a:lnTo>
                <a:lnTo>
                  <a:pt x="3249" y="41235"/>
                </a:lnTo>
                <a:lnTo>
                  <a:pt x="3249" y="37796"/>
                </a:lnTo>
                <a:close/>
                <a:moveTo>
                  <a:pt x="17857" y="37796"/>
                </a:moveTo>
                <a:lnTo>
                  <a:pt x="17857" y="41235"/>
                </a:lnTo>
                <a:lnTo>
                  <a:pt x="19481" y="41235"/>
                </a:lnTo>
                <a:lnTo>
                  <a:pt x="19481" y="37796"/>
                </a:lnTo>
                <a:close/>
                <a:moveTo>
                  <a:pt x="9741" y="1"/>
                </a:moveTo>
                <a:lnTo>
                  <a:pt x="9741" y="3430"/>
                </a:lnTo>
                <a:lnTo>
                  <a:pt x="9741" y="6868"/>
                </a:lnTo>
                <a:lnTo>
                  <a:pt x="9741" y="10307"/>
                </a:lnTo>
                <a:lnTo>
                  <a:pt x="9741" y="13746"/>
                </a:lnTo>
                <a:lnTo>
                  <a:pt x="9741" y="17184"/>
                </a:lnTo>
                <a:lnTo>
                  <a:pt x="8117" y="17184"/>
                </a:lnTo>
                <a:lnTo>
                  <a:pt x="8117" y="20613"/>
                </a:lnTo>
                <a:lnTo>
                  <a:pt x="1" y="20613"/>
                </a:lnTo>
                <a:lnTo>
                  <a:pt x="1" y="24052"/>
                </a:lnTo>
                <a:lnTo>
                  <a:pt x="8117" y="24052"/>
                </a:lnTo>
                <a:lnTo>
                  <a:pt x="8117" y="27490"/>
                </a:lnTo>
                <a:lnTo>
                  <a:pt x="9741" y="27490"/>
                </a:lnTo>
                <a:lnTo>
                  <a:pt x="9741" y="30929"/>
                </a:lnTo>
                <a:lnTo>
                  <a:pt x="9741" y="34368"/>
                </a:lnTo>
                <a:lnTo>
                  <a:pt x="9741" y="37796"/>
                </a:lnTo>
                <a:lnTo>
                  <a:pt x="9741" y="41235"/>
                </a:lnTo>
                <a:lnTo>
                  <a:pt x="9741" y="44674"/>
                </a:lnTo>
                <a:lnTo>
                  <a:pt x="11365" y="44674"/>
                </a:lnTo>
                <a:lnTo>
                  <a:pt x="11365" y="41235"/>
                </a:lnTo>
                <a:lnTo>
                  <a:pt x="11365" y="37796"/>
                </a:lnTo>
                <a:lnTo>
                  <a:pt x="11365" y="34368"/>
                </a:lnTo>
                <a:lnTo>
                  <a:pt x="11365" y="30929"/>
                </a:lnTo>
                <a:lnTo>
                  <a:pt x="11365" y="27490"/>
                </a:lnTo>
                <a:lnTo>
                  <a:pt x="12989" y="27490"/>
                </a:lnTo>
                <a:lnTo>
                  <a:pt x="12989" y="24052"/>
                </a:lnTo>
                <a:lnTo>
                  <a:pt x="21106" y="24052"/>
                </a:lnTo>
                <a:lnTo>
                  <a:pt x="21106" y="20613"/>
                </a:lnTo>
                <a:lnTo>
                  <a:pt x="12989" y="20613"/>
                </a:lnTo>
                <a:lnTo>
                  <a:pt x="12989" y="17184"/>
                </a:lnTo>
                <a:lnTo>
                  <a:pt x="11365" y="17184"/>
                </a:lnTo>
                <a:lnTo>
                  <a:pt x="11365" y="13746"/>
                </a:lnTo>
                <a:lnTo>
                  <a:pt x="11365" y="10307"/>
                </a:lnTo>
                <a:lnTo>
                  <a:pt x="11365" y="6868"/>
                </a:lnTo>
                <a:lnTo>
                  <a:pt x="11365" y="3430"/>
                </a:lnTo>
                <a:lnTo>
                  <a:pt x="11365" y="1"/>
                </a:lnTo>
                <a:close/>
              </a:path>
            </a:pathLst>
          </a:custGeom>
          <a:solidFill>
            <a:srgbClr val="36BF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730" name="Google Shape;4730;p34"/>
          <p:cNvGrpSpPr/>
          <p:nvPr/>
        </p:nvGrpSpPr>
        <p:grpSpPr>
          <a:xfrm>
            <a:off x="9" y="-2808868"/>
            <a:ext cx="4917498" cy="9841077"/>
            <a:chOff x="4715250" y="653225"/>
            <a:chExt cx="497350" cy="995325"/>
          </a:xfrm>
        </p:grpSpPr>
        <p:sp>
          <p:nvSpPr>
            <p:cNvPr id="4731" name="Google Shape;4731;p34"/>
            <p:cNvSpPr/>
            <p:nvPr/>
          </p:nvSpPr>
          <p:spPr>
            <a:xfrm>
              <a:off x="4715250" y="653225"/>
              <a:ext cx="497350" cy="995325"/>
            </a:xfrm>
            <a:custGeom>
              <a:avLst/>
              <a:gdLst/>
              <a:ahLst/>
              <a:cxnLst/>
              <a:rect l="l" t="t" r="r" b="b"/>
              <a:pathLst>
                <a:path w="19894" h="39813" extrusionOk="0">
                  <a:moveTo>
                    <a:pt x="1" y="0"/>
                  </a:moveTo>
                  <a:lnTo>
                    <a:pt x="1" y="2962"/>
                  </a:lnTo>
                  <a:lnTo>
                    <a:pt x="870" y="2990"/>
                  </a:lnTo>
                  <a:lnTo>
                    <a:pt x="1740" y="3044"/>
                  </a:lnTo>
                  <a:lnTo>
                    <a:pt x="2582" y="3153"/>
                  </a:lnTo>
                  <a:lnTo>
                    <a:pt x="3425" y="3316"/>
                  </a:lnTo>
                  <a:lnTo>
                    <a:pt x="4240" y="3506"/>
                  </a:lnTo>
                  <a:lnTo>
                    <a:pt x="5028" y="3723"/>
                  </a:lnTo>
                  <a:lnTo>
                    <a:pt x="5816" y="3995"/>
                  </a:lnTo>
                  <a:lnTo>
                    <a:pt x="6604" y="4294"/>
                  </a:lnTo>
                  <a:lnTo>
                    <a:pt x="7338" y="4647"/>
                  </a:lnTo>
                  <a:lnTo>
                    <a:pt x="8072" y="5028"/>
                  </a:lnTo>
                  <a:lnTo>
                    <a:pt x="8778" y="5435"/>
                  </a:lnTo>
                  <a:lnTo>
                    <a:pt x="9458" y="5870"/>
                  </a:lnTo>
                  <a:lnTo>
                    <a:pt x="10137" y="6332"/>
                  </a:lnTo>
                  <a:lnTo>
                    <a:pt x="10762" y="6848"/>
                  </a:lnTo>
                  <a:lnTo>
                    <a:pt x="11387" y="7365"/>
                  </a:lnTo>
                  <a:lnTo>
                    <a:pt x="11985" y="7935"/>
                  </a:lnTo>
                  <a:lnTo>
                    <a:pt x="12529" y="8533"/>
                  </a:lnTo>
                  <a:lnTo>
                    <a:pt x="13072" y="9131"/>
                  </a:lnTo>
                  <a:lnTo>
                    <a:pt x="13588" y="9783"/>
                  </a:lnTo>
                  <a:lnTo>
                    <a:pt x="14050" y="10436"/>
                  </a:lnTo>
                  <a:lnTo>
                    <a:pt x="14485" y="11142"/>
                  </a:lnTo>
                  <a:lnTo>
                    <a:pt x="14893" y="11849"/>
                  </a:lnTo>
                  <a:lnTo>
                    <a:pt x="15273" y="12582"/>
                  </a:lnTo>
                  <a:lnTo>
                    <a:pt x="15599" y="13316"/>
                  </a:lnTo>
                  <a:lnTo>
                    <a:pt x="15926" y="14077"/>
                  </a:lnTo>
                  <a:lnTo>
                    <a:pt x="16170" y="14865"/>
                  </a:lnTo>
                  <a:lnTo>
                    <a:pt x="16415" y="15680"/>
                  </a:lnTo>
                  <a:lnTo>
                    <a:pt x="16605" y="16496"/>
                  </a:lnTo>
                  <a:lnTo>
                    <a:pt x="16741" y="17338"/>
                  </a:lnTo>
                  <a:lnTo>
                    <a:pt x="16850" y="18181"/>
                  </a:lnTo>
                  <a:lnTo>
                    <a:pt x="16931" y="19050"/>
                  </a:lnTo>
                  <a:lnTo>
                    <a:pt x="16958" y="19920"/>
                  </a:lnTo>
                  <a:lnTo>
                    <a:pt x="16931" y="20789"/>
                  </a:lnTo>
                  <a:lnTo>
                    <a:pt x="16850" y="21632"/>
                  </a:lnTo>
                  <a:lnTo>
                    <a:pt x="16741" y="22474"/>
                  </a:lnTo>
                  <a:lnTo>
                    <a:pt x="16605" y="23317"/>
                  </a:lnTo>
                  <a:lnTo>
                    <a:pt x="16415" y="24132"/>
                  </a:lnTo>
                  <a:lnTo>
                    <a:pt x="16170" y="24947"/>
                  </a:lnTo>
                  <a:lnTo>
                    <a:pt x="15926" y="25735"/>
                  </a:lnTo>
                  <a:lnTo>
                    <a:pt x="15599" y="26496"/>
                  </a:lnTo>
                  <a:lnTo>
                    <a:pt x="15273" y="27257"/>
                  </a:lnTo>
                  <a:lnTo>
                    <a:pt x="14893" y="27991"/>
                  </a:lnTo>
                  <a:lnTo>
                    <a:pt x="14485" y="28697"/>
                  </a:lnTo>
                  <a:lnTo>
                    <a:pt x="14050" y="29377"/>
                  </a:lnTo>
                  <a:lnTo>
                    <a:pt x="13588" y="30029"/>
                  </a:lnTo>
                  <a:lnTo>
                    <a:pt x="13072" y="30681"/>
                  </a:lnTo>
                  <a:lnTo>
                    <a:pt x="12529" y="31306"/>
                  </a:lnTo>
                  <a:lnTo>
                    <a:pt x="11985" y="31877"/>
                  </a:lnTo>
                  <a:lnTo>
                    <a:pt x="11387" y="32448"/>
                  </a:lnTo>
                  <a:lnTo>
                    <a:pt x="10762" y="32991"/>
                  </a:lnTo>
                  <a:lnTo>
                    <a:pt x="10137" y="33480"/>
                  </a:lnTo>
                  <a:lnTo>
                    <a:pt x="9458" y="33942"/>
                  </a:lnTo>
                  <a:lnTo>
                    <a:pt x="8778" y="34404"/>
                  </a:lnTo>
                  <a:lnTo>
                    <a:pt x="8072" y="34812"/>
                  </a:lnTo>
                  <a:lnTo>
                    <a:pt x="7338" y="35165"/>
                  </a:lnTo>
                  <a:lnTo>
                    <a:pt x="6604" y="35519"/>
                  </a:lnTo>
                  <a:lnTo>
                    <a:pt x="5816" y="35817"/>
                  </a:lnTo>
                  <a:lnTo>
                    <a:pt x="5028" y="36089"/>
                  </a:lnTo>
                  <a:lnTo>
                    <a:pt x="4240" y="36307"/>
                  </a:lnTo>
                  <a:lnTo>
                    <a:pt x="3425" y="36497"/>
                  </a:lnTo>
                  <a:lnTo>
                    <a:pt x="2582" y="36660"/>
                  </a:lnTo>
                  <a:lnTo>
                    <a:pt x="1740" y="36769"/>
                  </a:lnTo>
                  <a:lnTo>
                    <a:pt x="870" y="36823"/>
                  </a:lnTo>
                  <a:lnTo>
                    <a:pt x="1" y="36850"/>
                  </a:lnTo>
                  <a:lnTo>
                    <a:pt x="1" y="39812"/>
                  </a:lnTo>
                  <a:lnTo>
                    <a:pt x="1033" y="39785"/>
                  </a:lnTo>
                  <a:lnTo>
                    <a:pt x="2039" y="39704"/>
                  </a:lnTo>
                  <a:lnTo>
                    <a:pt x="3017" y="39568"/>
                  </a:lnTo>
                  <a:lnTo>
                    <a:pt x="4023" y="39405"/>
                  </a:lnTo>
                  <a:lnTo>
                    <a:pt x="4974" y="39187"/>
                  </a:lnTo>
                  <a:lnTo>
                    <a:pt x="5925" y="38915"/>
                  </a:lnTo>
                  <a:lnTo>
                    <a:pt x="6849" y="38589"/>
                  </a:lnTo>
                  <a:lnTo>
                    <a:pt x="7746" y="38236"/>
                  </a:lnTo>
                  <a:lnTo>
                    <a:pt x="8615" y="37856"/>
                  </a:lnTo>
                  <a:lnTo>
                    <a:pt x="9485" y="37394"/>
                  </a:lnTo>
                  <a:lnTo>
                    <a:pt x="10327" y="36932"/>
                  </a:lnTo>
                  <a:lnTo>
                    <a:pt x="11116" y="36415"/>
                  </a:lnTo>
                  <a:lnTo>
                    <a:pt x="11904" y="35845"/>
                  </a:lnTo>
                  <a:lnTo>
                    <a:pt x="12665" y="35247"/>
                  </a:lnTo>
                  <a:lnTo>
                    <a:pt x="13371" y="34622"/>
                  </a:lnTo>
                  <a:lnTo>
                    <a:pt x="14078" y="33970"/>
                  </a:lnTo>
                  <a:lnTo>
                    <a:pt x="14730" y="33290"/>
                  </a:lnTo>
                  <a:lnTo>
                    <a:pt x="15355" y="32556"/>
                  </a:lnTo>
                  <a:lnTo>
                    <a:pt x="15953" y="31796"/>
                  </a:lnTo>
                  <a:lnTo>
                    <a:pt x="16496" y="31035"/>
                  </a:lnTo>
                  <a:lnTo>
                    <a:pt x="17013" y="30219"/>
                  </a:lnTo>
                  <a:lnTo>
                    <a:pt x="17502" y="29377"/>
                  </a:lnTo>
                  <a:lnTo>
                    <a:pt x="17937" y="28534"/>
                  </a:lnTo>
                  <a:lnTo>
                    <a:pt x="18344" y="27638"/>
                  </a:lnTo>
                  <a:lnTo>
                    <a:pt x="18697" y="26741"/>
                  </a:lnTo>
                  <a:lnTo>
                    <a:pt x="18996" y="25817"/>
                  </a:lnTo>
                  <a:lnTo>
                    <a:pt x="19268" y="24866"/>
                  </a:lnTo>
                  <a:lnTo>
                    <a:pt x="19513" y="23915"/>
                  </a:lnTo>
                  <a:lnTo>
                    <a:pt x="19676" y="22936"/>
                  </a:lnTo>
                  <a:lnTo>
                    <a:pt x="19812" y="21931"/>
                  </a:lnTo>
                  <a:lnTo>
                    <a:pt x="19866" y="20925"/>
                  </a:lnTo>
                  <a:lnTo>
                    <a:pt x="19893" y="19920"/>
                  </a:lnTo>
                  <a:lnTo>
                    <a:pt x="19866" y="18887"/>
                  </a:lnTo>
                  <a:lnTo>
                    <a:pt x="19812" y="17882"/>
                  </a:lnTo>
                  <a:lnTo>
                    <a:pt x="19676" y="16876"/>
                  </a:lnTo>
                  <a:lnTo>
                    <a:pt x="19513" y="15898"/>
                  </a:lnTo>
                  <a:lnTo>
                    <a:pt x="19268" y="14947"/>
                  </a:lnTo>
                  <a:lnTo>
                    <a:pt x="18996" y="13996"/>
                  </a:lnTo>
                  <a:lnTo>
                    <a:pt x="18697" y="13072"/>
                  </a:lnTo>
                  <a:lnTo>
                    <a:pt x="18344" y="12175"/>
                  </a:lnTo>
                  <a:lnTo>
                    <a:pt x="17937" y="11278"/>
                  </a:lnTo>
                  <a:lnTo>
                    <a:pt x="17502" y="10436"/>
                  </a:lnTo>
                  <a:lnTo>
                    <a:pt x="17013" y="9593"/>
                  </a:lnTo>
                  <a:lnTo>
                    <a:pt x="16496" y="8778"/>
                  </a:lnTo>
                  <a:lnTo>
                    <a:pt x="15953" y="8017"/>
                  </a:lnTo>
                  <a:lnTo>
                    <a:pt x="15355" y="7256"/>
                  </a:lnTo>
                  <a:lnTo>
                    <a:pt x="14730" y="6522"/>
                  </a:lnTo>
                  <a:lnTo>
                    <a:pt x="14078" y="5843"/>
                  </a:lnTo>
                  <a:lnTo>
                    <a:pt x="13371" y="5191"/>
                  </a:lnTo>
                  <a:lnTo>
                    <a:pt x="12665" y="4566"/>
                  </a:lnTo>
                  <a:lnTo>
                    <a:pt x="11904" y="3968"/>
                  </a:lnTo>
                  <a:lnTo>
                    <a:pt x="11116" y="3424"/>
                  </a:lnTo>
                  <a:lnTo>
                    <a:pt x="10327" y="2881"/>
                  </a:lnTo>
                  <a:lnTo>
                    <a:pt x="9485" y="2419"/>
                  </a:lnTo>
                  <a:lnTo>
                    <a:pt x="8615" y="1984"/>
                  </a:lnTo>
                  <a:lnTo>
                    <a:pt x="7746" y="1576"/>
                  </a:lnTo>
                  <a:lnTo>
                    <a:pt x="6849" y="1223"/>
                  </a:lnTo>
                  <a:lnTo>
                    <a:pt x="5925" y="897"/>
                  </a:lnTo>
                  <a:lnTo>
                    <a:pt x="4974" y="625"/>
                  </a:lnTo>
                  <a:lnTo>
                    <a:pt x="4023" y="408"/>
                  </a:lnTo>
                  <a:lnTo>
                    <a:pt x="3017" y="245"/>
                  </a:lnTo>
                  <a:lnTo>
                    <a:pt x="2039" y="109"/>
                  </a:lnTo>
                  <a:lnTo>
                    <a:pt x="1033" y="2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CE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2" name="Google Shape;4732;p34"/>
            <p:cNvSpPr/>
            <p:nvPr/>
          </p:nvSpPr>
          <p:spPr>
            <a:xfrm>
              <a:off x="4715250" y="861800"/>
              <a:ext cx="289450" cy="578175"/>
            </a:xfrm>
            <a:custGeom>
              <a:avLst/>
              <a:gdLst/>
              <a:ahLst/>
              <a:cxnLst/>
              <a:rect l="l" t="t" r="r" b="b"/>
              <a:pathLst>
                <a:path w="11578" h="23127" extrusionOk="0">
                  <a:moveTo>
                    <a:pt x="1" y="0"/>
                  </a:moveTo>
                  <a:lnTo>
                    <a:pt x="1" y="2962"/>
                  </a:lnTo>
                  <a:lnTo>
                    <a:pt x="436" y="2962"/>
                  </a:lnTo>
                  <a:lnTo>
                    <a:pt x="870" y="2989"/>
                  </a:lnTo>
                  <a:lnTo>
                    <a:pt x="1305" y="3044"/>
                  </a:lnTo>
                  <a:lnTo>
                    <a:pt x="1740" y="3125"/>
                  </a:lnTo>
                  <a:lnTo>
                    <a:pt x="2148" y="3234"/>
                  </a:lnTo>
                  <a:lnTo>
                    <a:pt x="2555" y="3343"/>
                  </a:lnTo>
                  <a:lnTo>
                    <a:pt x="2963" y="3479"/>
                  </a:lnTo>
                  <a:lnTo>
                    <a:pt x="3343" y="3642"/>
                  </a:lnTo>
                  <a:lnTo>
                    <a:pt x="3724" y="3805"/>
                  </a:lnTo>
                  <a:lnTo>
                    <a:pt x="4104" y="3995"/>
                  </a:lnTo>
                  <a:lnTo>
                    <a:pt x="4458" y="4212"/>
                  </a:lnTo>
                  <a:lnTo>
                    <a:pt x="4811" y="4430"/>
                  </a:lnTo>
                  <a:lnTo>
                    <a:pt x="5164" y="4674"/>
                  </a:lnTo>
                  <a:lnTo>
                    <a:pt x="5490" y="4919"/>
                  </a:lnTo>
                  <a:lnTo>
                    <a:pt x="5789" y="5191"/>
                  </a:lnTo>
                  <a:lnTo>
                    <a:pt x="6088" y="5490"/>
                  </a:lnTo>
                  <a:lnTo>
                    <a:pt x="6387" y="5788"/>
                  </a:lnTo>
                  <a:lnTo>
                    <a:pt x="6659" y="6087"/>
                  </a:lnTo>
                  <a:lnTo>
                    <a:pt x="6903" y="6413"/>
                  </a:lnTo>
                  <a:lnTo>
                    <a:pt x="7148" y="6767"/>
                  </a:lnTo>
                  <a:lnTo>
                    <a:pt x="7365" y="7093"/>
                  </a:lnTo>
                  <a:lnTo>
                    <a:pt x="7583" y="7473"/>
                  </a:lnTo>
                  <a:lnTo>
                    <a:pt x="7773" y="7827"/>
                  </a:lnTo>
                  <a:lnTo>
                    <a:pt x="7936" y="8207"/>
                  </a:lnTo>
                  <a:lnTo>
                    <a:pt x="8099" y="8615"/>
                  </a:lnTo>
                  <a:lnTo>
                    <a:pt x="8235" y="8995"/>
                  </a:lnTo>
                  <a:lnTo>
                    <a:pt x="8344" y="9430"/>
                  </a:lnTo>
                  <a:lnTo>
                    <a:pt x="8452" y="9838"/>
                  </a:lnTo>
                  <a:lnTo>
                    <a:pt x="8507" y="10245"/>
                  </a:lnTo>
                  <a:lnTo>
                    <a:pt x="8561" y="10680"/>
                  </a:lnTo>
                  <a:lnTo>
                    <a:pt x="8615" y="11115"/>
                  </a:lnTo>
                  <a:lnTo>
                    <a:pt x="8615" y="11577"/>
                  </a:lnTo>
                  <a:lnTo>
                    <a:pt x="8615" y="12012"/>
                  </a:lnTo>
                  <a:lnTo>
                    <a:pt x="8561" y="12446"/>
                  </a:lnTo>
                  <a:lnTo>
                    <a:pt x="8507" y="12881"/>
                  </a:lnTo>
                  <a:lnTo>
                    <a:pt x="8452" y="13289"/>
                  </a:lnTo>
                  <a:lnTo>
                    <a:pt x="8344" y="13724"/>
                  </a:lnTo>
                  <a:lnTo>
                    <a:pt x="8235" y="14131"/>
                  </a:lnTo>
                  <a:lnTo>
                    <a:pt x="8099" y="14512"/>
                  </a:lnTo>
                  <a:lnTo>
                    <a:pt x="7936" y="14919"/>
                  </a:lnTo>
                  <a:lnTo>
                    <a:pt x="7773" y="15300"/>
                  </a:lnTo>
                  <a:lnTo>
                    <a:pt x="7583" y="15680"/>
                  </a:lnTo>
                  <a:lnTo>
                    <a:pt x="7365" y="16034"/>
                  </a:lnTo>
                  <a:lnTo>
                    <a:pt x="7148" y="16387"/>
                  </a:lnTo>
                  <a:lnTo>
                    <a:pt x="6903" y="16713"/>
                  </a:lnTo>
                  <a:lnTo>
                    <a:pt x="6659" y="17039"/>
                  </a:lnTo>
                  <a:lnTo>
                    <a:pt x="6387" y="17365"/>
                  </a:lnTo>
                  <a:lnTo>
                    <a:pt x="6088" y="17664"/>
                  </a:lnTo>
                  <a:lnTo>
                    <a:pt x="5789" y="17936"/>
                  </a:lnTo>
                  <a:lnTo>
                    <a:pt x="5490" y="18208"/>
                  </a:lnTo>
                  <a:lnTo>
                    <a:pt x="5164" y="18479"/>
                  </a:lnTo>
                  <a:lnTo>
                    <a:pt x="4811" y="18697"/>
                  </a:lnTo>
                  <a:lnTo>
                    <a:pt x="4458" y="18941"/>
                  </a:lnTo>
                  <a:lnTo>
                    <a:pt x="4104" y="19132"/>
                  </a:lnTo>
                  <a:lnTo>
                    <a:pt x="3724" y="19322"/>
                  </a:lnTo>
                  <a:lnTo>
                    <a:pt x="3343" y="19512"/>
                  </a:lnTo>
                  <a:lnTo>
                    <a:pt x="2963" y="19648"/>
                  </a:lnTo>
                  <a:lnTo>
                    <a:pt x="2555" y="19784"/>
                  </a:lnTo>
                  <a:lnTo>
                    <a:pt x="2148" y="19920"/>
                  </a:lnTo>
                  <a:lnTo>
                    <a:pt x="1740" y="20001"/>
                  </a:lnTo>
                  <a:lnTo>
                    <a:pt x="1305" y="20083"/>
                  </a:lnTo>
                  <a:lnTo>
                    <a:pt x="870" y="20137"/>
                  </a:lnTo>
                  <a:lnTo>
                    <a:pt x="436" y="20164"/>
                  </a:lnTo>
                  <a:lnTo>
                    <a:pt x="1" y="20191"/>
                  </a:lnTo>
                  <a:lnTo>
                    <a:pt x="1" y="23126"/>
                  </a:lnTo>
                  <a:lnTo>
                    <a:pt x="599" y="23126"/>
                  </a:lnTo>
                  <a:lnTo>
                    <a:pt x="1196" y="23072"/>
                  </a:lnTo>
                  <a:lnTo>
                    <a:pt x="1767" y="23018"/>
                  </a:lnTo>
                  <a:lnTo>
                    <a:pt x="2338" y="22909"/>
                  </a:lnTo>
                  <a:lnTo>
                    <a:pt x="2881" y="22773"/>
                  </a:lnTo>
                  <a:lnTo>
                    <a:pt x="3452" y="22610"/>
                  </a:lnTo>
                  <a:lnTo>
                    <a:pt x="3968" y="22447"/>
                  </a:lnTo>
                  <a:lnTo>
                    <a:pt x="4512" y="22230"/>
                  </a:lnTo>
                  <a:lnTo>
                    <a:pt x="5028" y="21985"/>
                  </a:lnTo>
                  <a:lnTo>
                    <a:pt x="5517" y="21740"/>
                  </a:lnTo>
                  <a:lnTo>
                    <a:pt x="6007" y="21469"/>
                  </a:lnTo>
                  <a:lnTo>
                    <a:pt x="6469" y="21170"/>
                  </a:lnTo>
                  <a:lnTo>
                    <a:pt x="6930" y="20844"/>
                  </a:lnTo>
                  <a:lnTo>
                    <a:pt x="7365" y="20490"/>
                  </a:lnTo>
                  <a:lnTo>
                    <a:pt x="7773" y="20137"/>
                  </a:lnTo>
                  <a:lnTo>
                    <a:pt x="8181" y="19757"/>
                  </a:lnTo>
                  <a:lnTo>
                    <a:pt x="8561" y="19349"/>
                  </a:lnTo>
                  <a:lnTo>
                    <a:pt x="8941" y="18914"/>
                  </a:lnTo>
                  <a:lnTo>
                    <a:pt x="9268" y="18479"/>
                  </a:lnTo>
                  <a:lnTo>
                    <a:pt x="9594" y="18045"/>
                  </a:lnTo>
                  <a:lnTo>
                    <a:pt x="9893" y="17555"/>
                  </a:lnTo>
                  <a:lnTo>
                    <a:pt x="10164" y="17066"/>
                  </a:lnTo>
                  <a:lnTo>
                    <a:pt x="10436" y="16577"/>
                  </a:lnTo>
                  <a:lnTo>
                    <a:pt x="10654" y="16061"/>
                  </a:lnTo>
                  <a:lnTo>
                    <a:pt x="10871" y="15544"/>
                  </a:lnTo>
                  <a:lnTo>
                    <a:pt x="11061" y="15001"/>
                  </a:lnTo>
                  <a:lnTo>
                    <a:pt x="11224" y="14457"/>
                  </a:lnTo>
                  <a:lnTo>
                    <a:pt x="11333" y="13887"/>
                  </a:lnTo>
                  <a:lnTo>
                    <a:pt x="11442" y="13316"/>
                  </a:lnTo>
                  <a:lnTo>
                    <a:pt x="11523" y="12745"/>
                  </a:lnTo>
                  <a:lnTo>
                    <a:pt x="11550" y="12175"/>
                  </a:lnTo>
                  <a:lnTo>
                    <a:pt x="11577" y="11577"/>
                  </a:lnTo>
                  <a:lnTo>
                    <a:pt x="11550" y="10979"/>
                  </a:lnTo>
                  <a:lnTo>
                    <a:pt x="11523" y="10381"/>
                  </a:lnTo>
                  <a:lnTo>
                    <a:pt x="11442" y="9810"/>
                  </a:lnTo>
                  <a:lnTo>
                    <a:pt x="11333" y="9240"/>
                  </a:lnTo>
                  <a:lnTo>
                    <a:pt x="11224" y="8669"/>
                  </a:lnTo>
                  <a:lnTo>
                    <a:pt x="11061" y="8126"/>
                  </a:lnTo>
                  <a:lnTo>
                    <a:pt x="10871" y="7582"/>
                  </a:lnTo>
                  <a:lnTo>
                    <a:pt x="10654" y="7066"/>
                  </a:lnTo>
                  <a:lnTo>
                    <a:pt x="10436" y="6549"/>
                  </a:lnTo>
                  <a:lnTo>
                    <a:pt x="10164" y="6060"/>
                  </a:lnTo>
                  <a:lnTo>
                    <a:pt x="9893" y="5571"/>
                  </a:lnTo>
                  <a:lnTo>
                    <a:pt x="9594" y="5109"/>
                  </a:lnTo>
                  <a:lnTo>
                    <a:pt x="9268" y="4647"/>
                  </a:lnTo>
                  <a:lnTo>
                    <a:pt x="8941" y="4212"/>
                  </a:lnTo>
                  <a:lnTo>
                    <a:pt x="8561" y="3777"/>
                  </a:lnTo>
                  <a:lnTo>
                    <a:pt x="8181" y="3397"/>
                  </a:lnTo>
                  <a:lnTo>
                    <a:pt x="7773" y="3017"/>
                  </a:lnTo>
                  <a:lnTo>
                    <a:pt x="7365" y="2636"/>
                  </a:lnTo>
                  <a:lnTo>
                    <a:pt x="6930" y="2283"/>
                  </a:lnTo>
                  <a:lnTo>
                    <a:pt x="6469" y="1984"/>
                  </a:lnTo>
                  <a:lnTo>
                    <a:pt x="6007" y="1685"/>
                  </a:lnTo>
                  <a:lnTo>
                    <a:pt x="5517" y="1386"/>
                  </a:lnTo>
                  <a:lnTo>
                    <a:pt x="5028" y="1141"/>
                  </a:lnTo>
                  <a:lnTo>
                    <a:pt x="4512" y="897"/>
                  </a:lnTo>
                  <a:lnTo>
                    <a:pt x="3968" y="707"/>
                  </a:lnTo>
                  <a:lnTo>
                    <a:pt x="3452" y="516"/>
                  </a:lnTo>
                  <a:lnTo>
                    <a:pt x="2881" y="353"/>
                  </a:lnTo>
                  <a:lnTo>
                    <a:pt x="2338" y="217"/>
                  </a:lnTo>
                  <a:lnTo>
                    <a:pt x="1767" y="136"/>
                  </a:lnTo>
                  <a:lnTo>
                    <a:pt x="1196" y="54"/>
                  </a:lnTo>
                  <a:lnTo>
                    <a:pt x="599" y="0"/>
                  </a:lnTo>
                  <a:close/>
                </a:path>
              </a:pathLst>
            </a:custGeom>
            <a:solidFill>
              <a:srgbClr val="FCE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33" name="Google Shape;4733;p34"/>
          <p:cNvSpPr/>
          <p:nvPr/>
        </p:nvSpPr>
        <p:spPr>
          <a:xfrm flipH="1">
            <a:off x="1834490" y="7188896"/>
            <a:ext cx="2446715" cy="1453606"/>
          </a:xfrm>
          <a:custGeom>
            <a:avLst/>
            <a:gdLst/>
            <a:ahLst/>
            <a:cxnLst/>
            <a:rect l="l" t="t" r="r" b="b"/>
            <a:pathLst>
              <a:path w="11116" h="6604" extrusionOk="0">
                <a:moveTo>
                  <a:pt x="4294" y="0"/>
                </a:moveTo>
                <a:lnTo>
                  <a:pt x="3506" y="788"/>
                </a:lnTo>
                <a:lnTo>
                  <a:pt x="6007" y="3288"/>
                </a:lnTo>
                <a:lnTo>
                  <a:pt x="3506" y="5788"/>
                </a:lnTo>
                <a:lnTo>
                  <a:pt x="4322" y="6577"/>
                </a:lnTo>
                <a:lnTo>
                  <a:pt x="7610" y="3288"/>
                </a:lnTo>
                <a:lnTo>
                  <a:pt x="4294" y="0"/>
                </a:lnTo>
                <a:close/>
                <a:moveTo>
                  <a:pt x="7800" y="0"/>
                </a:moveTo>
                <a:lnTo>
                  <a:pt x="7012" y="788"/>
                </a:lnTo>
                <a:lnTo>
                  <a:pt x="9512" y="3288"/>
                </a:lnTo>
                <a:lnTo>
                  <a:pt x="7012" y="5788"/>
                </a:lnTo>
                <a:lnTo>
                  <a:pt x="7827" y="6577"/>
                </a:lnTo>
                <a:lnTo>
                  <a:pt x="11116" y="3288"/>
                </a:lnTo>
                <a:lnTo>
                  <a:pt x="7800" y="0"/>
                </a:lnTo>
                <a:close/>
                <a:moveTo>
                  <a:pt x="816" y="0"/>
                </a:moveTo>
                <a:lnTo>
                  <a:pt x="1" y="788"/>
                </a:lnTo>
                <a:lnTo>
                  <a:pt x="2528" y="3288"/>
                </a:lnTo>
                <a:lnTo>
                  <a:pt x="28" y="5788"/>
                </a:lnTo>
                <a:lnTo>
                  <a:pt x="816" y="6604"/>
                </a:lnTo>
                <a:lnTo>
                  <a:pt x="4104" y="3288"/>
                </a:lnTo>
                <a:lnTo>
                  <a:pt x="816" y="0"/>
                </a:lnTo>
                <a:close/>
              </a:path>
            </a:pathLst>
          </a:custGeom>
          <a:solidFill>
            <a:srgbClr val="FF5B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34" name="Google Shape;4734;p34"/>
          <p:cNvSpPr/>
          <p:nvPr/>
        </p:nvSpPr>
        <p:spPr>
          <a:xfrm rot="10800000">
            <a:off x="3712634" y="365138"/>
            <a:ext cx="3043466" cy="2618937"/>
          </a:xfrm>
          <a:custGeom>
            <a:avLst/>
            <a:gdLst/>
            <a:ahLst/>
            <a:cxnLst/>
            <a:rect l="l" t="t" r="r" b="b"/>
            <a:pathLst>
              <a:path w="19476" h="34367" extrusionOk="0">
                <a:moveTo>
                  <a:pt x="8116" y="3439"/>
                </a:moveTo>
                <a:lnTo>
                  <a:pt x="8116" y="6877"/>
                </a:lnTo>
                <a:lnTo>
                  <a:pt x="9736" y="6877"/>
                </a:lnTo>
                <a:lnTo>
                  <a:pt x="9736" y="3439"/>
                </a:lnTo>
                <a:close/>
                <a:moveTo>
                  <a:pt x="4868" y="0"/>
                </a:moveTo>
                <a:lnTo>
                  <a:pt x="4868" y="3439"/>
                </a:lnTo>
                <a:lnTo>
                  <a:pt x="4868" y="6877"/>
                </a:lnTo>
                <a:lnTo>
                  <a:pt x="1620" y="6877"/>
                </a:lnTo>
                <a:lnTo>
                  <a:pt x="1620" y="10316"/>
                </a:lnTo>
                <a:lnTo>
                  <a:pt x="6492" y="10316"/>
                </a:lnTo>
                <a:lnTo>
                  <a:pt x="6492" y="6877"/>
                </a:lnTo>
                <a:lnTo>
                  <a:pt x="6492" y="3439"/>
                </a:lnTo>
                <a:lnTo>
                  <a:pt x="8116" y="3439"/>
                </a:lnTo>
                <a:lnTo>
                  <a:pt x="8116" y="0"/>
                </a:lnTo>
                <a:close/>
                <a:moveTo>
                  <a:pt x="9736" y="6877"/>
                </a:moveTo>
                <a:lnTo>
                  <a:pt x="9736" y="10316"/>
                </a:lnTo>
                <a:lnTo>
                  <a:pt x="17852" y="10316"/>
                </a:lnTo>
                <a:lnTo>
                  <a:pt x="17852" y="6877"/>
                </a:lnTo>
                <a:close/>
                <a:moveTo>
                  <a:pt x="0" y="10316"/>
                </a:moveTo>
                <a:lnTo>
                  <a:pt x="0" y="13755"/>
                </a:lnTo>
                <a:lnTo>
                  <a:pt x="0" y="17183"/>
                </a:lnTo>
                <a:lnTo>
                  <a:pt x="0" y="20622"/>
                </a:lnTo>
                <a:lnTo>
                  <a:pt x="0" y="24061"/>
                </a:lnTo>
                <a:lnTo>
                  <a:pt x="0" y="27500"/>
                </a:lnTo>
                <a:lnTo>
                  <a:pt x="0" y="30938"/>
                </a:lnTo>
                <a:lnTo>
                  <a:pt x="1620" y="30938"/>
                </a:lnTo>
                <a:lnTo>
                  <a:pt x="1620" y="27500"/>
                </a:lnTo>
                <a:lnTo>
                  <a:pt x="1620" y="24061"/>
                </a:lnTo>
                <a:lnTo>
                  <a:pt x="1620" y="20622"/>
                </a:lnTo>
                <a:lnTo>
                  <a:pt x="1620" y="17183"/>
                </a:lnTo>
                <a:lnTo>
                  <a:pt x="1620" y="13755"/>
                </a:lnTo>
                <a:lnTo>
                  <a:pt x="1620" y="10316"/>
                </a:lnTo>
                <a:close/>
                <a:moveTo>
                  <a:pt x="17852" y="10316"/>
                </a:moveTo>
                <a:lnTo>
                  <a:pt x="17852" y="13755"/>
                </a:lnTo>
                <a:lnTo>
                  <a:pt x="17852" y="17183"/>
                </a:lnTo>
                <a:lnTo>
                  <a:pt x="17852" y="20622"/>
                </a:lnTo>
                <a:lnTo>
                  <a:pt x="17852" y="24061"/>
                </a:lnTo>
                <a:lnTo>
                  <a:pt x="17852" y="27500"/>
                </a:lnTo>
                <a:lnTo>
                  <a:pt x="17852" y="30938"/>
                </a:lnTo>
                <a:lnTo>
                  <a:pt x="19476" y="30938"/>
                </a:lnTo>
                <a:lnTo>
                  <a:pt x="19476" y="27500"/>
                </a:lnTo>
                <a:lnTo>
                  <a:pt x="19476" y="24061"/>
                </a:lnTo>
                <a:lnTo>
                  <a:pt x="19476" y="20622"/>
                </a:lnTo>
                <a:lnTo>
                  <a:pt x="19476" y="17183"/>
                </a:lnTo>
                <a:lnTo>
                  <a:pt x="19476" y="13755"/>
                </a:lnTo>
                <a:lnTo>
                  <a:pt x="19476" y="10316"/>
                </a:lnTo>
                <a:close/>
                <a:moveTo>
                  <a:pt x="1620" y="30938"/>
                </a:moveTo>
                <a:lnTo>
                  <a:pt x="1620" y="34367"/>
                </a:lnTo>
                <a:lnTo>
                  <a:pt x="17852" y="34367"/>
                </a:lnTo>
                <a:lnTo>
                  <a:pt x="17852" y="3093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0176" y="123486"/>
            <a:ext cx="12220436" cy="10200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1043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4" name="Google Shape;1784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20700" y="-678600"/>
            <a:ext cx="18529398" cy="11644200"/>
          </a:xfrm>
          <a:prstGeom prst="rect">
            <a:avLst/>
          </a:prstGeom>
          <a:noFill/>
          <a:ln>
            <a:noFill/>
          </a:ln>
        </p:spPr>
      </p:pic>
      <p:sp>
        <p:nvSpPr>
          <p:cNvPr id="1785" name="Google Shape;1785;p24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25</a:t>
            </a:fld>
            <a:endParaRPr/>
          </a:p>
        </p:txBody>
      </p:sp>
      <p:grpSp>
        <p:nvGrpSpPr>
          <p:cNvPr id="1790" name="Google Shape;1790;p24"/>
          <p:cNvGrpSpPr/>
          <p:nvPr/>
        </p:nvGrpSpPr>
        <p:grpSpPr>
          <a:xfrm>
            <a:off x="17228959" y="443397"/>
            <a:ext cx="529319" cy="528125"/>
            <a:chOff x="4178550" y="1666175"/>
            <a:chExt cx="587675" cy="586350"/>
          </a:xfrm>
        </p:grpSpPr>
        <p:sp>
          <p:nvSpPr>
            <p:cNvPr id="1791" name="Google Shape;1791;p24"/>
            <p:cNvSpPr/>
            <p:nvPr/>
          </p:nvSpPr>
          <p:spPr>
            <a:xfrm>
              <a:off x="4346350" y="2112550"/>
              <a:ext cx="97850" cy="136575"/>
            </a:xfrm>
            <a:custGeom>
              <a:avLst/>
              <a:gdLst/>
              <a:ahLst/>
              <a:cxnLst/>
              <a:rect l="l" t="t" r="r" b="b"/>
              <a:pathLst>
                <a:path w="3914" h="5463" extrusionOk="0">
                  <a:moveTo>
                    <a:pt x="2392" y="0"/>
                  </a:moveTo>
                  <a:lnTo>
                    <a:pt x="2310" y="27"/>
                  </a:lnTo>
                  <a:lnTo>
                    <a:pt x="2256" y="54"/>
                  </a:lnTo>
                  <a:lnTo>
                    <a:pt x="2175" y="136"/>
                  </a:lnTo>
                  <a:lnTo>
                    <a:pt x="2066" y="299"/>
                  </a:lnTo>
                  <a:lnTo>
                    <a:pt x="109" y="3995"/>
                  </a:lnTo>
                  <a:lnTo>
                    <a:pt x="1" y="4212"/>
                  </a:lnTo>
                  <a:lnTo>
                    <a:pt x="1" y="4294"/>
                  </a:lnTo>
                  <a:lnTo>
                    <a:pt x="1" y="4375"/>
                  </a:lnTo>
                  <a:lnTo>
                    <a:pt x="28" y="4457"/>
                  </a:lnTo>
                  <a:lnTo>
                    <a:pt x="82" y="4511"/>
                  </a:lnTo>
                  <a:lnTo>
                    <a:pt x="191" y="4593"/>
                  </a:lnTo>
                  <a:lnTo>
                    <a:pt x="299" y="4647"/>
                  </a:lnTo>
                  <a:lnTo>
                    <a:pt x="924" y="4892"/>
                  </a:lnTo>
                  <a:lnTo>
                    <a:pt x="1550" y="5109"/>
                  </a:lnTo>
                  <a:lnTo>
                    <a:pt x="2175" y="5272"/>
                  </a:lnTo>
                  <a:lnTo>
                    <a:pt x="2827" y="5435"/>
                  </a:lnTo>
                  <a:lnTo>
                    <a:pt x="3044" y="5462"/>
                  </a:lnTo>
                  <a:lnTo>
                    <a:pt x="3126" y="5462"/>
                  </a:lnTo>
                  <a:lnTo>
                    <a:pt x="3207" y="5435"/>
                  </a:lnTo>
                  <a:lnTo>
                    <a:pt x="3262" y="5381"/>
                  </a:lnTo>
                  <a:lnTo>
                    <a:pt x="3316" y="5299"/>
                  </a:lnTo>
                  <a:lnTo>
                    <a:pt x="3343" y="5218"/>
                  </a:lnTo>
                  <a:lnTo>
                    <a:pt x="3370" y="5082"/>
                  </a:lnTo>
                  <a:lnTo>
                    <a:pt x="3914" y="815"/>
                  </a:lnTo>
                  <a:lnTo>
                    <a:pt x="3914" y="625"/>
                  </a:lnTo>
                  <a:lnTo>
                    <a:pt x="3887" y="571"/>
                  </a:lnTo>
                  <a:lnTo>
                    <a:pt x="3859" y="489"/>
                  </a:lnTo>
                  <a:lnTo>
                    <a:pt x="3805" y="462"/>
                  </a:lnTo>
                  <a:lnTo>
                    <a:pt x="3751" y="408"/>
                  </a:lnTo>
                  <a:lnTo>
                    <a:pt x="3560" y="353"/>
                  </a:lnTo>
                  <a:lnTo>
                    <a:pt x="3126" y="218"/>
                  </a:lnTo>
                  <a:lnTo>
                    <a:pt x="2691" y="54"/>
                  </a:lnTo>
                  <a:lnTo>
                    <a:pt x="2582" y="27"/>
                  </a:lnTo>
                  <a:lnTo>
                    <a:pt x="2473" y="0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24"/>
            <p:cNvSpPr/>
            <p:nvPr/>
          </p:nvSpPr>
          <p:spPr>
            <a:xfrm>
              <a:off x="4178550" y="1960350"/>
              <a:ext cx="131150" cy="86325"/>
            </a:xfrm>
            <a:custGeom>
              <a:avLst/>
              <a:gdLst/>
              <a:ahLst/>
              <a:cxnLst/>
              <a:rect l="l" t="t" r="r" b="b"/>
              <a:pathLst>
                <a:path w="5246" h="3453" extrusionOk="0">
                  <a:moveTo>
                    <a:pt x="190" y="1"/>
                  </a:moveTo>
                  <a:lnTo>
                    <a:pt x="136" y="55"/>
                  </a:lnTo>
                  <a:lnTo>
                    <a:pt x="82" y="82"/>
                  </a:lnTo>
                  <a:lnTo>
                    <a:pt x="27" y="137"/>
                  </a:lnTo>
                  <a:lnTo>
                    <a:pt x="27" y="218"/>
                  </a:lnTo>
                  <a:lnTo>
                    <a:pt x="0" y="381"/>
                  </a:lnTo>
                  <a:lnTo>
                    <a:pt x="55" y="979"/>
                  </a:lnTo>
                  <a:lnTo>
                    <a:pt x="109" y="1495"/>
                  </a:lnTo>
                  <a:lnTo>
                    <a:pt x="190" y="1985"/>
                  </a:lnTo>
                  <a:lnTo>
                    <a:pt x="408" y="2990"/>
                  </a:lnTo>
                  <a:lnTo>
                    <a:pt x="435" y="3153"/>
                  </a:lnTo>
                  <a:lnTo>
                    <a:pt x="489" y="3262"/>
                  </a:lnTo>
                  <a:lnTo>
                    <a:pt x="544" y="3343"/>
                  </a:lnTo>
                  <a:lnTo>
                    <a:pt x="625" y="3398"/>
                  </a:lnTo>
                  <a:lnTo>
                    <a:pt x="707" y="3425"/>
                  </a:lnTo>
                  <a:lnTo>
                    <a:pt x="815" y="3452"/>
                  </a:lnTo>
                  <a:lnTo>
                    <a:pt x="951" y="3425"/>
                  </a:lnTo>
                  <a:lnTo>
                    <a:pt x="1087" y="3371"/>
                  </a:lnTo>
                  <a:lnTo>
                    <a:pt x="2636" y="2800"/>
                  </a:lnTo>
                  <a:lnTo>
                    <a:pt x="4185" y="2256"/>
                  </a:lnTo>
                  <a:lnTo>
                    <a:pt x="4566" y="2120"/>
                  </a:lnTo>
                  <a:lnTo>
                    <a:pt x="4865" y="1985"/>
                  </a:lnTo>
                  <a:lnTo>
                    <a:pt x="5055" y="1876"/>
                  </a:lnTo>
                  <a:lnTo>
                    <a:pt x="5136" y="1794"/>
                  </a:lnTo>
                  <a:lnTo>
                    <a:pt x="5191" y="1740"/>
                  </a:lnTo>
                  <a:lnTo>
                    <a:pt x="5218" y="1659"/>
                  </a:lnTo>
                  <a:lnTo>
                    <a:pt x="5245" y="1550"/>
                  </a:lnTo>
                  <a:lnTo>
                    <a:pt x="5245" y="1332"/>
                  </a:lnTo>
                  <a:lnTo>
                    <a:pt x="5218" y="1006"/>
                  </a:lnTo>
                  <a:lnTo>
                    <a:pt x="5164" y="599"/>
                  </a:lnTo>
                  <a:lnTo>
                    <a:pt x="5109" y="381"/>
                  </a:lnTo>
                  <a:lnTo>
                    <a:pt x="5055" y="300"/>
                  </a:lnTo>
                  <a:lnTo>
                    <a:pt x="5000" y="218"/>
                  </a:lnTo>
                  <a:lnTo>
                    <a:pt x="4919" y="191"/>
                  </a:lnTo>
                  <a:lnTo>
                    <a:pt x="4837" y="137"/>
                  </a:lnTo>
                  <a:lnTo>
                    <a:pt x="4620" y="110"/>
                  </a:lnTo>
                  <a:lnTo>
                    <a:pt x="381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24"/>
            <p:cNvSpPr/>
            <p:nvPr/>
          </p:nvSpPr>
          <p:spPr>
            <a:xfrm>
              <a:off x="4635775" y="1924350"/>
              <a:ext cx="130450" cy="86300"/>
            </a:xfrm>
            <a:custGeom>
              <a:avLst/>
              <a:gdLst/>
              <a:ahLst/>
              <a:cxnLst/>
              <a:rect l="l" t="t" r="r" b="b"/>
              <a:pathLst>
                <a:path w="5218" h="3452" extrusionOk="0">
                  <a:moveTo>
                    <a:pt x="4674" y="1"/>
                  </a:moveTo>
                  <a:lnTo>
                    <a:pt x="4375" y="28"/>
                  </a:lnTo>
                  <a:lnTo>
                    <a:pt x="4022" y="82"/>
                  </a:lnTo>
                  <a:lnTo>
                    <a:pt x="1196" y="544"/>
                  </a:lnTo>
                  <a:lnTo>
                    <a:pt x="788" y="598"/>
                  </a:lnTo>
                  <a:lnTo>
                    <a:pt x="489" y="680"/>
                  </a:lnTo>
                  <a:lnTo>
                    <a:pt x="272" y="761"/>
                  </a:lnTo>
                  <a:lnTo>
                    <a:pt x="190" y="816"/>
                  </a:lnTo>
                  <a:lnTo>
                    <a:pt x="136" y="870"/>
                  </a:lnTo>
                  <a:lnTo>
                    <a:pt x="82" y="952"/>
                  </a:lnTo>
                  <a:lnTo>
                    <a:pt x="55" y="1033"/>
                  </a:lnTo>
                  <a:lnTo>
                    <a:pt x="0" y="1278"/>
                  </a:lnTo>
                  <a:lnTo>
                    <a:pt x="0" y="1577"/>
                  </a:lnTo>
                  <a:lnTo>
                    <a:pt x="0" y="2011"/>
                  </a:lnTo>
                  <a:lnTo>
                    <a:pt x="27" y="2229"/>
                  </a:lnTo>
                  <a:lnTo>
                    <a:pt x="55" y="2310"/>
                  </a:lnTo>
                  <a:lnTo>
                    <a:pt x="109" y="2392"/>
                  </a:lnTo>
                  <a:lnTo>
                    <a:pt x="163" y="2446"/>
                  </a:lnTo>
                  <a:lnTo>
                    <a:pt x="245" y="2473"/>
                  </a:lnTo>
                  <a:lnTo>
                    <a:pt x="435" y="2555"/>
                  </a:lnTo>
                  <a:lnTo>
                    <a:pt x="2473" y="2990"/>
                  </a:lnTo>
                  <a:lnTo>
                    <a:pt x="4511" y="3425"/>
                  </a:lnTo>
                  <a:lnTo>
                    <a:pt x="4647" y="3452"/>
                  </a:lnTo>
                  <a:lnTo>
                    <a:pt x="4756" y="3452"/>
                  </a:lnTo>
                  <a:lnTo>
                    <a:pt x="4865" y="3425"/>
                  </a:lnTo>
                  <a:lnTo>
                    <a:pt x="4919" y="3397"/>
                  </a:lnTo>
                  <a:lnTo>
                    <a:pt x="5001" y="3343"/>
                  </a:lnTo>
                  <a:lnTo>
                    <a:pt x="5028" y="3262"/>
                  </a:lnTo>
                  <a:lnTo>
                    <a:pt x="5082" y="3153"/>
                  </a:lnTo>
                  <a:lnTo>
                    <a:pt x="5082" y="3017"/>
                  </a:lnTo>
                  <a:lnTo>
                    <a:pt x="5218" y="1060"/>
                  </a:lnTo>
                  <a:lnTo>
                    <a:pt x="5191" y="680"/>
                  </a:lnTo>
                  <a:lnTo>
                    <a:pt x="5164" y="381"/>
                  </a:lnTo>
                  <a:lnTo>
                    <a:pt x="5109" y="191"/>
                  </a:lnTo>
                  <a:lnTo>
                    <a:pt x="5055" y="109"/>
                  </a:lnTo>
                  <a:lnTo>
                    <a:pt x="5001" y="55"/>
                  </a:lnTo>
                  <a:lnTo>
                    <a:pt x="4946" y="28"/>
                  </a:lnTo>
                  <a:lnTo>
                    <a:pt x="4865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24"/>
            <p:cNvSpPr/>
            <p:nvPr/>
          </p:nvSpPr>
          <p:spPr>
            <a:xfrm>
              <a:off x="4525025" y="2102350"/>
              <a:ext cx="108050" cy="137250"/>
            </a:xfrm>
            <a:custGeom>
              <a:avLst/>
              <a:gdLst/>
              <a:ahLst/>
              <a:cxnLst/>
              <a:rect l="l" t="t" r="r" b="b"/>
              <a:pathLst>
                <a:path w="4322" h="5490" extrusionOk="0">
                  <a:moveTo>
                    <a:pt x="1224" y="0"/>
                  </a:moveTo>
                  <a:lnTo>
                    <a:pt x="979" y="82"/>
                  </a:lnTo>
                  <a:lnTo>
                    <a:pt x="653" y="218"/>
                  </a:lnTo>
                  <a:lnTo>
                    <a:pt x="272" y="435"/>
                  </a:lnTo>
                  <a:lnTo>
                    <a:pt x="137" y="544"/>
                  </a:lnTo>
                  <a:lnTo>
                    <a:pt x="55" y="626"/>
                  </a:lnTo>
                  <a:lnTo>
                    <a:pt x="1" y="761"/>
                  </a:lnTo>
                  <a:lnTo>
                    <a:pt x="28" y="924"/>
                  </a:lnTo>
                  <a:lnTo>
                    <a:pt x="1142" y="5273"/>
                  </a:lnTo>
                  <a:lnTo>
                    <a:pt x="1196" y="5354"/>
                  </a:lnTo>
                  <a:lnTo>
                    <a:pt x="1224" y="5436"/>
                  </a:lnTo>
                  <a:lnTo>
                    <a:pt x="1278" y="5490"/>
                  </a:lnTo>
                  <a:lnTo>
                    <a:pt x="1495" y="5490"/>
                  </a:lnTo>
                  <a:lnTo>
                    <a:pt x="1658" y="5436"/>
                  </a:lnTo>
                  <a:lnTo>
                    <a:pt x="2256" y="5191"/>
                  </a:lnTo>
                  <a:lnTo>
                    <a:pt x="2854" y="4946"/>
                  </a:lnTo>
                  <a:lnTo>
                    <a:pt x="3425" y="4647"/>
                  </a:lnTo>
                  <a:lnTo>
                    <a:pt x="3995" y="4349"/>
                  </a:lnTo>
                  <a:lnTo>
                    <a:pt x="4131" y="4240"/>
                  </a:lnTo>
                  <a:lnTo>
                    <a:pt x="4240" y="4158"/>
                  </a:lnTo>
                  <a:lnTo>
                    <a:pt x="4294" y="4077"/>
                  </a:lnTo>
                  <a:lnTo>
                    <a:pt x="4322" y="3968"/>
                  </a:lnTo>
                  <a:lnTo>
                    <a:pt x="4322" y="3859"/>
                  </a:lnTo>
                  <a:lnTo>
                    <a:pt x="4294" y="3778"/>
                  </a:lnTo>
                  <a:lnTo>
                    <a:pt x="4213" y="3642"/>
                  </a:lnTo>
                  <a:lnTo>
                    <a:pt x="4131" y="3533"/>
                  </a:lnTo>
                  <a:lnTo>
                    <a:pt x="3180" y="2202"/>
                  </a:lnTo>
                  <a:lnTo>
                    <a:pt x="2256" y="897"/>
                  </a:lnTo>
                  <a:lnTo>
                    <a:pt x="1984" y="517"/>
                  </a:lnTo>
                  <a:lnTo>
                    <a:pt x="1767" y="245"/>
                  </a:lnTo>
                  <a:lnTo>
                    <a:pt x="1577" y="82"/>
                  </a:lnTo>
                  <a:lnTo>
                    <a:pt x="1495" y="28"/>
                  </a:lnTo>
                  <a:lnTo>
                    <a:pt x="1414" y="0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24"/>
            <p:cNvSpPr/>
            <p:nvPr/>
          </p:nvSpPr>
          <p:spPr>
            <a:xfrm>
              <a:off x="4621500" y="1823800"/>
              <a:ext cx="136575" cy="98525"/>
            </a:xfrm>
            <a:custGeom>
              <a:avLst/>
              <a:gdLst/>
              <a:ahLst/>
              <a:cxnLst/>
              <a:rect l="l" t="t" r="r" b="b"/>
              <a:pathLst>
                <a:path w="5463" h="3941" extrusionOk="0">
                  <a:moveTo>
                    <a:pt x="4213" y="1"/>
                  </a:moveTo>
                  <a:lnTo>
                    <a:pt x="4104" y="28"/>
                  </a:lnTo>
                  <a:lnTo>
                    <a:pt x="3914" y="109"/>
                  </a:lnTo>
                  <a:lnTo>
                    <a:pt x="354" y="2202"/>
                  </a:lnTo>
                  <a:lnTo>
                    <a:pt x="136" y="2310"/>
                  </a:lnTo>
                  <a:lnTo>
                    <a:pt x="55" y="2419"/>
                  </a:lnTo>
                  <a:lnTo>
                    <a:pt x="1" y="2555"/>
                  </a:lnTo>
                  <a:lnTo>
                    <a:pt x="1" y="2691"/>
                  </a:lnTo>
                  <a:lnTo>
                    <a:pt x="1" y="2800"/>
                  </a:lnTo>
                  <a:lnTo>
                    <a:pt x="55" y="3071"/>
                  </a:lnTo>
                  <a:lnTo>
                    <a:pt x="191" y="3316"/>
                  </a:lnTo>
                  <a:lnTo>
                    <a:pt x="354" y="3533"/>
                  </a:lnTo>
                  <a:lnTo>
                    <a:pt x="544" y="3724"/>
                  </a:lnTo>
                  <a:lnTo>
                    <a:pt x="789" y="3859"/>
                  </a:lnTo>
                  <a:lnTo>
                    <a:pt x="897" y="3887"/>
                  </a:lnTo>
                  <a:lnTo>
                    <a:pt x="1033" y="3914"/>
                  </a:lnTo>
                  <a:lnTo>
                    <a:pt x="1142" y="3941"/>
                  </a:lnTo>
                  <a:lnTo>
                    <a:pt x="1278" y="3941"/>
                  </a:lnTo>
                  <a:lnTo>
                    <a:pt x="3126" y="3642"/>
                  </a:lnTo>
                  <a:lnTo>
                    <a:pt x="5001" y="3343"/>
                  </a:lnTo>
                  <a:lnTo>
                    <a:pt x="5137" y="3316"/>
                  </a:lnTo>
                  <a:lnTo>
                    <a:pt x="5273" y="3262"/>
                  </a:lnTo>
                  <a:lnTo>
                    <a:pt x="5354" y="3207"/>
                  </a:lnTo>
                  <a:lnTo>
                    <a:pt x="5408" y="3126"/>
                  </a:lnTo>
                  <a:lnTo>
                    <a:pt x="5463" y="3044"/>
                  </a:lnTo>
                  <a:lnTo>
                    <a:pt x="5463" y="2935"/>
                  </a:lnTo>
                  <a:lnTo>
                    <a:pt x="5463" y="2800"/>
                  </a:lnTo>
                  <a:lnTo>
                    <a:pt x="5436" y="2664"/>
                  </a:lnTo>
                  <a:lnTo>
                    <a:pt x="5245" y="2066"/>
                  </a:lnTo>
                  <a:lnTo>
                    <a:pt x="5028" y="1468"/>
                  </a:lnTo>
                  <a:lnTo>
                    <a:pt x="4811" y="870"/>
                  </a:lnTo>
                  <a:lnTo>
                    <a:pt x="4566" y="299"/>
                  </a:lnTo>
                  <a:lnTo>
                    <a:pt x="4512" y="191"/>
                  </a:lnTo>
                  <a:lnTo>
                    <a:pt x="4430" y="109"/>
                  </a:lnTo>
                  <a:lnTo>
                    <a:pt x="4376" y="28"/>
                  </a:lnTo>
                  <a:lnTo>
                    <a:pt x="4294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24"/>
            <p:cNvSpPr/>
            <p:nvPr/>
          </p:nvSpPr>
          <p:spPr>
            <a:xfrm>
              <a:off x="4203000" y="2026925"/>
              <a:ext cx="133875" cy="114175"/>
            </a:xfrm>
            <a:custGeom>
              <a:avLst/>
              <a:gdLst/>
              <a:ahLst/>
              <a:cxnLst/>
              <a:rect l="l" t="t" r="r" b="b"/>
              <a:pathLst>
                <a:path w="5355" h="4567" extrusionOk="0">
                  <a:moveTo>
                    <a:pt x="4430" y="1"/>
                  </a:moveTo>
                  <a:lnTo>
                    <a:pt x="4321" y="28"/>
                  </a:lnTo>
                  <a:lnTo>
                    <a:pt x="4186" y="55"/>
                  </a:lnTo>
                  <a:lnTo>
                    <a:pt x="4022" y="110"/>
                  </a:lnTo>
                  <a:lnTo>
                    <a:pt x="2229" y="762"/>
                  </a:lnTo>
                  <a:lnTo>
                    <a:pt x="435" y="1387"/>
                  </a:lnTo>
                  <a:lnTo>
                    <a:pt x="191" y="1496"/>
                  </a:lnTo>
                  <a:lnTo>
                    <a:pt x="82" y="1577"/>
                  </a:lnTo>
                  <a:lnTo>
                    <a:pt x="28" y="1659"/>
                  </a:lnTo>
                  <a:lnTo>
                    <a:pt x="0" y="1740"/>
                  </a:lnTo>
                  <a:lnTo>
                    <a:pt x="0" y="1849"/>
                  </a:lnTo>
                  <a:lnTo>
                    <a:pt x="28" y="1958"/>
                  </a:lnTo>
                  <a:lnTo>
                    <a:pt x="82" y="2121"/>
                  </a:lnTo>
                  <a:lnTo>
                    <a:pt x="354" y="2719"/>
                  </a:lnTo>
                  <a:lnTo>
                    <a:pt x="680" y="3289"/>
                  </a:lnTo>
                  <a:lnTo>
                    <a:pt x="1033" y="3833"/>
                  </a:lnTo>
                  <a:lnTo>
                    <a:pt x="1414" y="4376"/>
                  </a:lnTo>
                  <a:lnTo>
                    <a:pt x="1495" y="4485"/>
                  </a:lnTo>
                  <a:lnTo>
                    <a:pt x="1577" y="4539"/>
                  </a:lnTo>
                  <a:lnTo>
                    <a:pt x="1658" y="4566"/>
                  </a:lnTo>
                  <a:lnTo>
                    <a:pt x="1740" y="4566"/>
                  </a:lnTo>
                  <a:lnTo>
                    <a:pt x="1821" y="4539"/>
                  </a:lnTo>
                  <a:lnTo>
                    <a:pt x="1903" y="4485"/>
                  </a:lnTo>
                  <a:lnTo>
                    <a:pt x="2066" y="4376"/>
                  </a:lnTo>
                  <a:lnTo>
                    <a:pt x="5055" y="1767"/>
                  </a:lnTo>
                  <a:lnTo>
                    <a:pt x="5164" y="1659"/>
                  </a:lnTo>
                  <a:lnTo>
                    <a:pt x="5245" y="1550"/>
                  </a:lnTo>
                  <a:lnTo>
                    <a:pt x="5327" y="1414"/>
                  </a:lnTo>
                  <a:lnTo>
                    <a:pt x="5354" y="1333"/>
                  </a:lnTo>
                  <a:lnTo>
                    <a:pt x="5354" y="1224"/>
                  </a:lnTo>
                  <a:lnTo>
                    <a:pt x="5109" y="843"/>
                  </a:lnTo>
                  <a:lnTo>
                    <a:pt x="5001" y="653"/>
                  </a:lnTo>
                  <a:lnTo>
                    <a:pt x="4892" y="436"/>
                  </a:lnTo>
                  <a:lnTo>
                    <a:pt x="4811" y="273"/>
                  </a:lnTo>
                  <a:lnTo>
                    <a:pt x="4729" y="164"/>
                  </a:lnTo>
                  <a:lnTo>
                    <a:pt x="4647" y="83"/>
                  </a:lnTo>
                  <a:lnTo>
                    <a:pt x="4566" y="28"/>
                  </a:lnTo>
                  <a:lnTo>
                    <a:pt x="4430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1797;p24"/>
            <p:cNvSpPr/>
            <p:nvPr/>
          </p:nvSpPr>
          <p:spPr>
            <a:xfrm>
              <a:off x="4359950" y="1668900"/>
              <a:ext cx="93100" cy="133875"/>
            </a:xfrm>
            <a:custGeom>
              <a:avLst/>
              <a:gdLst/>
              <a:ahLst/>
              <a:cxnLst/>
              <a:rect l="l" t="t" r="r" b="b"/>
              <a:pathLst>
                <a:path w="3724" h="5355" extrusionOk="0">
                  <a:moveTo>
                    <a:pt x="3152" y="1"/>
                  </a:moveTo>
                  <a:lnTo>
                    <a:pt x="2908" y="28"/>
                  </a:lnTo>
                  <a:lnTo>
                    <a:pt x="2256" y="109"/>
                  </a:lnTo>
                  <a:lnTo>
                    <a:pt x="1603" y="272"/>
                  </a:lnTo>
                  <a:lnTo>
                    <a:pt x="978" y="435"/>
                  </a:lnTo>
                  <a:lnTo>
                    <a:pt x="353" y="653"/>
                  </a:lnTo>
                  <a:lnTo>
                    <a:pt x="217" y="707"/>
                  </a:lnTo>
                  <a:lnTo>
                    <a:pt x="136" y="761"/>
                  </a:lnTo>
                  <a:lnTo>
                    <a:pt x="54" y="816"/>
                  </a:lnTo>
                  <a:lnTo>
                    <a:pt x="27" y="897"/>
                  </a:lnTo>
                  <a:lnTo>
                    <a:pt x="0" y="979"/>
                  </a:lnTo>
                  <a:lnTo>
                    <a:pt x="27" y="1060"/>
                  </a:lnTo>
                  <a:lnTo>
                    <a:pt x="109" y="1278"/>
                  </a:lnTo>
                  <a:lnTo>
                    <a:pt x="815" y="2800"/>
                  </a:lnTo>
                  <a:lnTo>
                    <a:pt x="1522" y="4349"/>
                  </a:lnTo>
                  <a:lnTo>
                    <a:pt x="1712" y="4729"/>
                  </a:lnTo>
                  <a:lnTo>
                    <a:pt x="1848" y="5001"/>
                  </a:lnTo>
                  <a:lnTo>
                    <a:pt x="2011" y="5191"/>
                  </a:lnTo>
                  <a:lnTo>
                    <a:pt x="2065" y="5273"/>
                  </a:lnTo>
                  <a:lnTo>
                    <a:pt x="2147" y="5327"/>
                  </a:lnTo>
                  <a:lnTo>
                    <a:pt x="2228" y="5354"/>
                  </a:lnTo>
                  <a:lnTo>
                    <a:pt x="2582" y="5354"/>
                  </a:lnTo>
                  <a:lnTo>
                    <a:pt x="2881" y="5273"/>
                  </a:lnTo>
                  <a:lnTo>
                    <a:pt x="3315" y="5164"/>
                  </a:lnTo>
                  <a:lnTo>
                    <a:pt x="3506" y="5082"/>
                  </a:lnTo>
                  <a:lnTo>
                    <a:pt x="3587" y="5055"/>
                  </a:lnTo>
                  <a:lnTo>
                    <a:pt x="3642" y="5001"/>
                  </a:lnTo>
                  <a:lnTo>
                    <a:pt x="3669" y="4919"/>
                  </a:lnTo>
                  <a:lnTo>
                    <a:pt x="3696" y="4838"/>
                  </a:lnTo>
                  <a:lnTo>
                    <a:pt x="3723" y="4620"/>
                  </a:lnTo>
                  <a:lnTo>
                    <a:pt x="3642" y="3479"/>
                  </a:lnTo>
                  <a:lnTo>
                    <a:pt x="3560" y="2365"/>
                  </a:lnTo>
                  <a:lnTo>
                    <a:pt x="3451" y="408"/>
                  </a:lnTo>
                  <a:lnTo>
                    <a:pt x="3424" y="299"/>
                  </a:lnTo>
                  <a:lnTo>
                    <a:pt x="3397" y="191"/>
                  </a:lnTo>
                  <a:lnTo>
                    <a:pt x="3343" y="136"/>
                  </a:lnTo>
                  <a:lnTo>
                    <a:pt x="3288" y="82"/>
                  </a:lnTo>
                  <a:lnTo>
                    <a:pt x="3234" y="28"/>
                  </a:lnTo>
                  <a:lnTo>
                    <a:pt x="3152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1798;p24"/>
            <p:cNvSpPr/>
            <p:nvPr/>
          </p:nvSpPr>
          <p:spPr>
            <a:xfrm>
              <a:off x="4209800" y="1765375"/>
              <a:ext cx="136575" cy="118225"/>
            </a:xfrm>
            <a:custGeom>
              <a:avLst/>
              <a:gdLst/>
              <a:ahLst/>
              <a:cxnLst/>
              <a:rect l="l" t="t" r="r" b="b"/>
              <a:pathLst>
                <a:path w="5463" h="4729" extrusionOk="0">
                  <a:moveTo>
                    <a:pt x="1848" y="0"/>
                  </a:moveTo>
                  <a:lnTo>
                    <a:pt x="1767" y="28"/>
                  </a:lnTo>
                  <a:lnTo>
                    <a:pt x="1685" y="82"/>
                  </a:lnTo>
                  <a:lnTo>
                    <a:pt x="1631" y="136"/>
                  </a:lnTo>
                  <a:lnTo>
                    <a:pt x="1495" y="299"/>
                  </a:lnTo>
                  <a:lnTo>
                    <a:pt x="1114" y="761"/>
                  </a:lnTo>
                  <a:lnTo>
                    <a:pt x="761" y="1278"/>
                  </a:lnTo>
                  <a:lnTo>
                    <a:pt x="435" y="1794"/>
                  </a:lnTo>
                  <a:lnTo>
                    <a:pt x="109" y="2310"/>
                  </a:lnTo>
                  <a:lnTo>
                    <a:pt x="55" y="2446"/>
                  </a:lnTo>
                  <a:lnTo>
                    <a:pt x="0" y="2555"/>
                  </a:lnTo>
                  <a:lnTo>
                    <a:pt x="0" y="2664"/>
                  </a:lnTo>
                  <a:lnTo>
                    <a:pt x="0" y="2772"/>
                  </a:lnTo>
                  <a:lnTo>
                    <a:pt x="55" y="2854"/>
                  </a:lnTo>
                  <a:lnTo>
                    <a:pt x="136" y="2935"/>
                  </a:lnTo>
                  <a:lnTo>
                    <a:pt x="218" y="2990"/>
                  </a:lnTo>
                  <a:lnTo>
                    <a:pt x="381" y="3044"/>
                  </a:lnTo>
                  <a:lnTo>
                    <a:pt x="2147" y="3778"/>
                  </a:lnTo>
                  <a:lnTo>
                    <a:pt x="3914" y="4539"/>
                  </a:lnTo>
                  <a:lnTo>
                    <a:pt x="4077" y="4620"/>
                  </a:lnTo>
                  <a:lnTo>
                    <a:pt x="4267" y="4702"/>
                  </a:lnTo>
                  <a:lnTo>
                    <a:pt x="4375" y="4729"/>
                  </a:lnTo>
                  <a:lnTo>
                    <a:pt x="4457" y="4729"/>
                  </a:lnTo>
                  <a:lnTo>
                    <a:pt x="4539" y="4675"/>
                  </a:lnTo>
                  <a:lnTo>
                    <a:pt x="4620" y="4593"/>
                  </a:lnTo>
                  <a:lnTo>
                    <a:pt x="4837" y="4321"/>
                  </a:lnTo>
                  <a:lnTo>
                    <a:pt x="5055" y="4022"/>
                  </a:lnTo>
                  <a:lnTo>
                    <a:pt x="5463" y="3425"/>
                  </a:lnTo>
                  <a:lnTo>
                    <a:pt x="5354" y="3289"/>
                  </a:lnTo>
                  <a:lnTo>
                    <a:pt x="5272" y="3180"/>
                  </a:lnTo>
                  <a:lnTo>
                    <a:pt x="2120" y="136"/>
                  </a:lnTo>
                  <a:lnTo>
                    <a:pt x="2038" y="55"/>
                  </a:lnTo>
                  <a:lnTo>
                    <a:pt x="1930" y="28"/>
                  </a:lnTo>
                  <a:lnTo>
                    <a:pt x="1848" y="0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1799;p24"/>
            <p:cNvSpPr/>
            <p:nvPr/>
          </p:nvSpPr>
          <p:spPr>
            <a:xfrm>
              <a:off x="4272300" y="1700150"/>
              <a:ext cx="120275" cy="135225"/>
            </a:xfrm>
            <a:custGeom>
              <a:avLst/>
              <a:gdLst/>
              <a:ahLst/>
              <a:cxnLst/>
              <a:rect l="l" t="t" r="r" b="b"/>
              <a:pathLst>
                <a:path w="4811" h="5409" extrusionOk="0">
                  <a:moveTo>
                    <a:pt x="2636" y="1"/>
                  </a:moveTo>
                  <a:lnTo>
                    <a:pt x="2528" y="28"/>
                  </a:lnTo>
                  <a:lnTo>
                    <a:pt x="2419" y="55"/>
                  </a:lnTo>
                  <a:lnTo>
                    <a:pt x="2256" y="136"/>
                  </a:lnTo>
                  <a:lnTo>
                    <a:pt x="1740" y="463"/>
                  </a:lnTo>
                  <a:lnTo>
                    <a:pt x="1223" y="816"/>
                  </a:lnTo>
                  <a:lnTo>
                    <a:pt x="707" y="1196"/>
                  </a:lnTo>
                  <a:lnTo>
                    <a:pt x="218" y="1577"/>
                  </a:lnTo>
                  <a:lnTo>
                    <a:pt x="109" y="1685"/>
                  </a:lnTo>
                  <a:lnTo>
                    <a:pt x="28" y="1767"/>
                  </a:lnTo>
                  <a:lnTo>
                    <a:pt x="0" y="1876"/>
                  </a:lnTo>
                  <a:lnTo>
                    <a:pt x="0" y="1957"/>
                  </a:lnTo>
                  <a:lnTo>
                    <a:pt x="0" y="2039"/>
                  </a:lnTo>
                  <a:lnTo>
                    <a:pt x="55" y="2120"/>
                  </a:lnTo>
                  <a:lnTo>
                    <a:pt x="218" y="2311"/>
                  </a:lnTo>
                  <a:lnTo>
                    <a:pt x="1712" y="3724"/>
                  </a:lnTo>
                  <a:lnTo>
                    <a:pt x="3180" y="5164"/>
                  </a:lnTo>
                  <a:lnTo>
                    <a:pt x="3343" y="5327"/>
                  </a:lnTo>
                  <a:lnTo>
                    <a:pt x="3479" y="5381"/>
                  </a:lnTo>
                  <a:lnTo>
                    <a:pt x="3615" y="5409"/>
                  </a:lnTo>
                  <a:lnTo>
                    <a:pt x="4050" y="5110"/>
                  </a:lnTo>
                  <a:lnTo>
                    <a:pt x="4267" y="4947"/>
                  </a:lnTo>
                  <a:lnTo>
                    <a:pt x="4484" y="4811"/>
                  </a:lnTo>
                  <a:lnTo>
                    <a:pt x="4620" y="4729"/>
                  </a:lnTo>
                  <a:lnTo>
                    <a:pt x="4702" y="4648"/>
                  </a:lnTo>
                  <a:lnTo>
                    <a:pt x="4756" y="4566"/>
                  </a:lnTo>
                  <a:lnTo>
                    <a:pt x="4810" y="4485"/>
                  </a:lnTo>
                  <a:lnTo>
                    <a:pt x="4810" y="4403"/>
                  </a:lnTo>
                  <a:lnTo>
                    <a:pt x="4810" y="4294"/>
                  </a:lnTo>
                  <a:lnTo>
                    <a:pt x="4702" y="4050"/>
                  </a:lnTo>
                  <a:lnTo>
                    <a:pt x="3859" y="2229"/>
                  </a:lnTo>
                  <a:lnTo>
                    <a:pt x="3017" y="408"/>
                  </a:lnTo>
                  <a:lnTo>
                    <a:pt x="2881" y="164"/>
                  </a:lnTo>
                  <a:lnTo>
                    <a:pt x="2799" y="82"/>
                  </a:lnTo>
                  <a:lnTo>
                    <a:pt x="2718" y="28"/>
                  </a:lnTo>
                  <a:lnTo>
                    <a:pt x="2636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24"/>
            <p:cNvSpPr/>
            <p:nvPr/>
          </p:nvSpPr>
          <p:spPr>
            <a:xfrm>
              <a:off x="4451650" y="2124100"/>
              <a:ext cx="83600" cy="128425"/>
            </a:xfrm>
            <a:custGeom>
              <a:avLst/>
              <a:gdLst/>
              <a:ahLst/>
              <a:cxnLst/>
              <a:rect l="l" t="t" r="r" b="b"/>
              <a:pathLst>
                <a:path w="3344" h="5137" extrusionOk="0">
                  <a:moveTo>
                    <a:pt x="1767" y="0"/>
                  </a:moveTo>
                  <a:lnTo>
                    <a:pt x="1441" y="27"/>
                  </a:lnTo>
                  <a:lnTo>
                    <a:pt x="979" y="54"/>
                  </a:lnTo>
                  <a:lnTo>
                    <a:pt x="870" y="54"/>
                  </a:lnTo>
                  <a:lnTo>
                    <a:pt x="762" y="109"/>
                  </a:lnTo>
                  <a:lnTo>
                    <a:pt x="680" y="136"/>
                  </a:lnTo>
                  <a:lnTo>
                    <a:pt x="599" y="217"/>
                  </a:lnTo>
                  <a:lnTo>
                    <a:pt x="517" y="299"/>
                  </a:lnTo>
                  <a:lnTo>
                    <a:pt x="463" y="381"/>
                  </a:lnTo>
                  <a:lnTo>
                    <a:pt x="436" y="489"/>
                  </a:lnTo>
                  <a:lnTo>
                    <a:pt x="408" y="598"/>
                  </a:lnTo>
                  <a:lnTo>
                    <a:pt x="245" y="2038"/>
                  </a:lnTo>
                  <a:lnTo>
                    <a:pt x="55" y="3506"/>
                  </a:lnTo>
                  <a:lnTo>
                    <a:pt x="1" y="4076"/>
                  </a:lnTo>
                  <a:lnTo>
                    <a:pt x="1" y="4484"/>
                  </a:lnTo>
                  <a:lnTo>
                    <a:pt x="1" y="4647"/>
                  </a:lnTo>
                  <a:lnTo>
                    <a:pt x="28" y="4783"/>
                  </a:lnTo>
                  <a:lnTo>
                    <a:pt x="55" y="4892"/>
                  </a:lnTo>
                  <a:lnTo>
                    <a:pt x="137" y="5000"/>
                  </a:lnTo>
                  <a:lnTo>
                    <a:pt x="218" y="5055"/>
                  </a:lnTo>
                  <a:lnTo>
                    <a:pt x="327" y="5109"/>
                  </a:lnTo>
                  <a:lnTo>
                    <a:pt x="463" y="5136"/>
                  </a:lnTo>
                  <a:lnTo>
                    <a:pt x="1061" y="5136"/>
                  </a:lnTo>
                  <a:lnTo>
                    <a:pt x="1631" y="5082"/>
                  </a:lnTo>
                  <a:lnTo>
                    <a:pt x="2120" y="5055"/>
                  </a:lnTo>
                  <a:lnTo>
                    <a:pt x="2610" y="5000"/>
                  </a:lnTo>
                  <a:lnTo>
                    <a:pt x="2881" y="4973"/>
                  </a:lnTo>
                  <a:lnTo>
                    <a:pt x="3072" y="4946"/>
                  </a:lnTo>
                  <a:lnTo>
                    <a:pt x="3207" y="4864"/>
                  </a:lnTo>
                  <a:lnTo>
                    <a:pt x="3289" y="4783"/>
                  </a:lnTo>
                  <a:lnTo>
                    <a:pt x="3343" y="4674"/>
                  </a:lnTo>
                  <a:lnTo>
                    <a:pt x="3343" y="4511"/>
                  </a:lnTo>
                  <a:lnTo>
                    <a:pt x="3316" y="4321"/>
                  </a:lnTo>
                  <a:lnTo>
                    <a:pt x="3262" y="4076"/>
                  </a:lnTo>
                  <a:lnTo>
                    <a:pt x="2881" y="2609"/>
                  </a:lnTo>
                  <a:lnTo>
                    <a:pt x="2474" y="1141"/>
                  </a:lnTo>
                  <a:lnTo>
                    <a:pt x="2283" y="353"/>
                  </a:lnTo>
                  <a:lnTo>
                    <a:pt x="2202" y="136"/>
                  </a:lnTo>
                  <a:lnTo>
                    <a:pt x="2175" y="82"/>
                  </a:lnTo>
                  <a:lnTo>
                    <a:pt x="2120" y="27"/>
                  </a:lnTo>
                  <a:lnTo>
                    <a:pt x="2039" y="0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24"/>
            <p:cNvSpPr/>
            <p:nvPr/>
          </p:nvSpPr>
          <p:spPr>
            <a:xfrm>
              <a:off x="4180575" y="1857100"/>
              <a:ext cx="133200" cy="86975"/>
            </a:xfrm>
            <a:custGeom>
              <a:avLst/>
              <a:gdLst/>
              <a:ahLst/>
              <a:cxnLst/>
              <a:rect l="l" t="t" r="r" b="b"/>
              <a:pathLst>
                <a:path w="5328" h="3479" extrusionOk="0">
                  <a:moveTo>
                    <a:pt x="870" y="0"/>
                  </a:moveTo>
                  <a:lnTo>
                    <a:pt x="762" y="27"/>
                  </a:lnTo>
                  <a:lnTo>
                    <a:pt x="680" y="82"/>
                  </a:lnTo>
                  <a:lnTo>
                    <a:pt x="626" y="190"/>
                  </a:lnTo>
                  <a:lnTo>
                    <a:pt x="571" y="326"/>
                  </a:lnTo>
                  <a:lnTo>
                    <a:pt x="381" y="951"/>
                  </a:lnTo>
                  <a:lnTo>
                    <a:pt x="218" y="1576"/>
                  </a:lnTo>
                  <a:lnTo>
                    <a:pt x="109" y="2229"/>
                  </a:lnTo>
                  <a:lnTo>
                    <a:pt x="1" y="2854"/>
                  </a:lnTo>
                  <a:lnTo>
                    <a:pt x="1" y="2989"/>
                  </a:lnTo>
                  <a:lnTo>
                    <a:pt x="1" y="3098"/>
                  </a:lnTo>
                  <a:lnTo>
                    <a:pt x="28" y="3180"/>
                  </a:lnTo>
                  <a:lnTo>
                    <a:pt x="82" y="3261"/>
                  </a:lnTo>
                  <a:lnTo>
                    <a:pt x="137" y="3316"/>
                  </a:lnTo>
                  <a:lnTo>
                    <a:pt x="218" y="3343"/>
                  </a:lnTo>
                  <a:lnTo>
                    <a:pt x="327" y="3370"/>
                  </a:lnTo>
                  <a:lnTo>
                    <a:pt x="463" y="3370"/>
                  </a:lnTo>
                  <a:lnTo>
                    <a:pt x="4512" y="3479"/>
                  </a:lnTo>
                  <a:lnTo>
                    <a:pt x="4756" y="3479"/>
                  </a:lnTo>
                  <a:lnTo>
                    <a:pt x="4865" y="3451"/>
                  </a:lnTo>
                  <a:lnTo>
                    <a:pt x="4947" y="3424"/>
                  </a:lnTo>
                  <a:lnTo>
                    <a:pt x="5001" y="3343"/>
                  </a:lnTo>
                  <a:lnTo>
                    <a:pt x="5055" y="3288"/>
                  </a:lnTo>
                  <a:lnTo>
                    <a:pt x="5083" y="3180"/>
                  </a:lnTo>
                  <a:lnTo>
                    <a:pt x="5110" y="3071"/>
                  </a:lnTo>
                  <a:lnTo>
                    <a:pt x="5164" y="2718"/>
                  </a:lnTo>
                  <a:lnTo>
                    <a:pt x="5273" y="2364"/>
                  </a:lnTo>
                  <a:lnTo>
                    <a:pt x="5300" y="2201"/>
                  </a:lnTo>
                  <a:lnTo>
                    <a:pt x="5327" y="2093"/>
                  </a:lnTo>
                  <a:lnTo>
                    <a:pt x="5300" y="1984"/>
                  </a:lnTo>
                  <a:lnTo>
                    <a:pt x="5246" y="1875"/>
                  </a:lnTo>
                  <a:lnTo>
                    <a:pt x="5191" y="1794"/>
                  </a:lnTo>
                  <a:lnTo>
                    <a:pt x="5083" y="1712"/>
                  </a:lnTo>
                  <a:lnTo>
                    <a:pt x="4947" y="1658"/>
                  </a:lnTo>
                  <a:lnTo>
                    <a:pt x="4784" y="1576"/>
                  </a:lnTo>
                  <a:lnTo>
                    <a:pt x="3914" y="1277"/>
                  </a:lnTo>
                  <a:lnTo>
                    <a:pt x="3072" y="951"/>
                  </a:lnTo>
                  <a:lnTo>
                    <a:pt x="2229" y="571"/>
                  </a:lnTo>
                  <a:lnTo>
                    <a:pt x="1387" y="163"/>
                  </a:lnTo>
                  <a:lnTo>
                    <a:pt x="1088" y="27"/>
                  </a:lnTo>
                  <a:lnTo>
                    <a:pt x="979" y="0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1802;p24"/>
            <p:cNvSpPr/>
            <p:nvPr/>
          </p:nvSpPr>
          <p:spPr>
            <a:xfrm>
              <a:off x="4585500" y="1741600"/>
              <a:ext cx="131825" cy="124350"/>
            </a:xfrm>
            <a:custGeom>
              <a:avLst/>
              <a:gdLst/>
              <a:ahLst/>
              <a:cxnLst/>
              <a:rect l="l" t="t" r="r" b="b"/>
              <a:pathLst>
                <a:path w="5273" h="4974" extrusionOk="0">
                  <a:moveTo>
                    <a:pt x="3125" y="0"/>
                  </a:moveTo>
                  <a:lnTo>
                    <a:pt x="3017" y="27"/>
                  </a:lnTo>
                  <a:lnTo>
                    <a:pt x="2935" y="82"/>
                  </a:lnTo>
                  <a:lnTo>
                    <a:pt x="2826" y="163"/>
                  </a:lnTo>
                  <a:lnTo>
                    <a:pt x="2745" y="272"/>
                  </a:lnTo>
                  <a:lnTo>
                    <a:pt x="1712" y="1576"/>
                  </a:lnTo>
                  <a:lnTo>
                    <a:pt x="680" y="2854"/>
                  </a:lnTo>
                  <a:lnTo>
                    <a:pt x="163" y="3506"/>
                  </a:lnTo>
                  <a:lnTo>
                    <a:pt x="27" y="3696"/>
                  </a:lnTo>
                  <a:lnTo>
                    <a:pt x="0" y="3751"/>
                  </a:lnTo>
                  <a:lnTo>
                    <a:pt x="0" y="3832"/>
                  </a:lnTo>
                  <a:lnTo>
                    <a:pt x="27" y="3886"/>
                  </a:lnTo>
                  <a:lnTo>
                    <a:pt x="82" y="3968"/>
                  </a:lnTo>
                  <a:lnTo>
                    <a:pt x="218" y="4131"/>
                  </a:lnTo>
                  <a:lnTo>
                    <a:pt x="435" y="4403"/>
                  </a:lnTo>
                  <a:lnTo>
                    <a:pt x="734" y="4756"/>
                  </a:lnTo>
                  <a:lnTo>
                    <a:pt x="897" y="4892"/>
                  </a:lnTo>
                  <a:lnTo>
                    <a:pt x="951" y="4946"/>
                  </a:lnTo>
                  <a:lnTo>
                    <a:pt x="1033" y="4973"/>
                  </a:lnTo>
                  <a:lnTo>
                    <a:pt x="1114" y="4973"/>
                  </a:lnTo>
                  <a:lnTo>
                    <a:pt x="1196" y="4946"/>
                  </a:lnTo>
                  <a:lnTo>
                    <a:pt x="1359" y="4892"/>
                  </a:lnTo>
                  <a:lnTo>
                    <a:pt x="5028" y="2745"/>
                  </a:lnTo>
                  <a:lnTo>
                    <a:pt x="5109" y="2664"/>
                  </a:lnTo>
                  <a:lnTo>
                    <a:pt x="5218" y="2609"/>
                  </a:lnTo>
                  <a:lnTo>
                    <a:pt x="5272" y="2500"/>
                  </a:lnTo>
                  <a:lnTo>
                    <a:pt x="5272" y="2446"/>
                  </a:lnTo>
                  <a:lnTo>
                    <a:pt x="5272" y="2365"/>
                  </a:lnTo>
                  <a:lnTo>
                    <a:pt x="5055" y="2038"/>
                  </a:lnTo>
                  <a:lnTo>
                    <a:pt x="4702" y="1576"/>
                  </a:lnTo>
                  <a:lnTo>
                    <a:pt x="4321" y="1114"/>
                  </a:lnTo>
                  <a:lnTo>
                    <a:pt x="3941" y="680"/>
                  </a:lnTo>
                  <a:lnTo>
                    <a:pt x="3506" y="245"/>
                  </a:lnTo>
                  <a:lnTo>
                    <a:pt x="3397" y="136"/>
                  </a:lnTo>
                  <a:lnTo>
                    <a:pt x="3316" y="55"/>
                  </a:lnTo>
                  <a:lnTo>
                    <a:pt x="3207" y="27"/>
                  </a:lnTo>
                  <a:lnTo>
                    <a:pt x="3125" y="0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24"/>
            <p:cNvSpPr/>
            <p:nvPr/>
          </p:nvSpPr>
          <p:spPr>
            <a:xfrm>
              <a:off x="4463875" y="1666175"/>
              <a:ext cx="85625" cy="132525"/>
            </a:xfrm>
            <a:custGeom>
              <a:avLst/>
              <a:gdLst/>
              <a:ahLst/>
              <a:cxnLst/>
              <a:rect l="l" t="t" r="r" b="b"/>
              <a:pathLst>
                <a:path w="3425" h="5301" extrusionOk="0">
                  <a:moveTo>
                    <a:pt x="381" y="1"/>
                  </a:moveTo>
                  <a:lnTo>
                    <a:pt x="245" y="28"/>
                  </a:lnTo>
                  <a:lnTo>
                    <a:pt x="164" y="82"/>
                  </a:lnTo>
                  <a:lnTo>
                    <a:pt x="82" y="137"/>
                  </a:lnTo>
                  <a:lnTo>
                    <a:pt x="28" y="218"/>
                  </a:lnTo>
                  <a:lnTo>
                    <a:pt x="1" y="327"/>
                  </a:lnTo>
                  <a:lnTo>
                    <a:pt x="1" y="463"/>
                  </a:lnTo>
                  <a:lnTo>
                    <a:pt x="1" y="599"/>
                  </a:lnTo>
                  <a:lnTo>
                    <a:pt x="55" y="1604"/>
                  </a:lnTo>
                  <a:lnTo>
                    <a:pt x="137" y="2582"/>
                  </a:lnTo>
                  <a:lnTo>
                    <a:pt x="218" y="3887"/>
                  </a:lnTo>
                  <a:lnTo>
                    <a:pt x="245" y="4322"/>
                  </a:lnTo>
                  <a:lnTo>
                    <a:pt x="300" y="4621"/>
                  </a:lnTo>
                  <a:lnTo>
                    <a:pt x="354" y="4838"/>
                  </a:lnTo>
                  <a:lnTo>
                    <a:pt x="381" y="4947"/>
                  </a:lnTo>
                  <a:lnTo>
                    <a:pt x="436" y="5001"/>
                  </a:lnTo>
                  <a:lnTo>
                    <a:pt x="517" y="5055"/>
                  </a:lnTo>
                  <a:lnTo>
                    <a:pt x="599" y="5110"/>
                  </a:lnTo>
                  <a:lnTo>
                    <a:pt x="816" y="5191"/>
                  </a:lnTo>
                  <a:lnTo>
                    <a:pt x="1115" y="5246"/>
                  </a:lnTo>
                  <a:lnTo>
                    <a:pt x="1523" y="5273"/>
                  </a:lnTo>
                  <a:lnTo>
                    <a:pt x="1659" y="5300"/>
                  </a:lnTo>
                  <a:lnTo>
                    <a:pt x="1767" y="5273"/>
                  </a:lnTo>
                  <a:lnTo>
                    <a:pt x="1849" y="5246"/>
                  </a:lnTo>
                  <a:lnTo>
                    <a:pt x="1957" y="5219"/>
                  </a:lnTo>
                  <a:lnTo>
                    <a:pt x="2012" y="5137"/>
                  </a:lnTo>
                  <a:lnTo>
                    <a:pt x="2066" y="5055"/>
                  </a:lnTo>
                  <a:lnTo>
                    <a:pt x="2121" y="4920"/>
                  </a:lnTo>
                  <a:lnTo>
                    <a:pt x="2148" y="4757"/>
                  </a:lnTo>
                  <a:lnTo>
                    <a:pt x="2365" y="3805"/>
                  </a:lnTo>
                  <a:lnTo>
                    <a:pt x="2637" y="2854"/>
                  </a:lnTo>
                  <a:lnTo>
                    <a:pt x="2963" y="1930"/>
                  </a:lnTo>
                  <a:lnTo>
                    <a:pt x="3316" y="1006"/>
                  </a:lnTo>
                  <a:lnTo>
                    <a:pt x="3398" y="843"/>
                  </a:lnTo>
                  <a:lnTo>
                    <a:pt x="3425" y="735"/>
                  </a:lnTo>
                  <a:lnTo>
                    <a:pt x="3425" y="626"/>
                  </a:lnTo>
                  <a:lnTo>
                    <a:pt x="3398" y="544"/>
                  </a:lnTo>
                  <a:lnTo>
                    <a:pt x="3371" y="463"/>
                  </a:lnTo>
                  <a:lnTo>
                    <a:pt x="3289" y="408"/>
                  </a:lnTo>
                  <a:lnTo>
                    <a:pt x="3208" y="381"/>
                  </a:lnTo>
                  <a:lnTo>
                    <a:pt x="3072" y="327"/>
                  </a:lnTo>
                  <a:lnTo>
                    <a:pt x="2447" y="218"/>
                  </a:lnTo>
                  <a:lnTo>
                    <a:pt x="1822" y="110"/>
                  </a:lnTo>
                  <a:lnTo>
                    <a:pt x="1169" y="55"/>
                  </a:lnTo>
                  <a:lnTo>
                    <a:pt x="544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24"/>
            <p:cNvSpPr/>
            <p:nvPr/>
          </p:nvSpPr>
          <p:spPr>
            <a:xfrm>
              <a:off x="4533175" y="1686575"/>
              <a:ext cx="110775" cy="134525"/>
            </a:xfrm>
            <a:custGeom>
              <a:avLst/>
              <a:gdLst/>
              <a:ahLst/>
              <a:cxnLst/>
              <a:rect l="l" t="t" r="r" b="b"/>
              <a:pathLst>
                <a:path w="4431" h="5381" extrusionOk="0">
                  <a:moveTo>
                    <a:pt x="1577" y="0"/>
                  </a:moveTo>
                  <a:lnTo>
                    <a:pt x="1523" y="27"/>
                  </a:lnTo>
                  <a:lnTo>
                    <a:pt x="1441" y="82"/>
                  </a:lnTo>
                  <a:lnTo>
                    <a:pt x="1387" y="136"/>
                  </a:lnTo>
                  <a:lnTo>
                    <a:pt x="1360" y="217"/>
                  </a:lnTo>
                  <a:lnTo>
                    <a:pt x="1278" y="381"/>
                  </a:lnTo>
                  <a:lnTo>
                    <a:pt x="762" y="2065"/>
                  </a:lnTo>
                  <a:lnTo>
                    <a:pt x="490" y="2908"/>
                  </a:lnTo>
                  <a:lnTo>
                    <a:pt x="245" y="3750"/>
                  </a:lnTo>
                  <a:lnTo>
                    <a:pt x="55" y="4321"/>
                  </a:lnTo>
                  <a:lnTo>
                    <a:pt x="1" y="4484"/>
                  </a:lnTo>
                  <a:lnTo>
                    <a:pt x="28" y="4620"/>
                  </a:lnTo>
                  <a:lnTo>
                    <a:pt x="55" y="4674"/>
                  </a:lnTo>
                  <a:lnTo>
                    <a:pt x="109" y="4729"/>
                  </a:lnTo>
                  <a:lnTo>
                    <a:pt x="273" y="4865"/>
                  </a:lnTo>
                  <a:lnTo>
                    <a:pt x="898" y="5191"/>
                  </a:lnTo>
                  <a:lnTo>
                    <a:pt x="1061" y="5299"/>
                  </a:lnTo>
                  <a:lnTo>
                    <a:pt x="1169" y="5354"/>
                  </a:lnTo>
                  <a:lnTo>
                    <a:pt x="1251" y="5381"/>
                  </a:lnTo>
                  <a:lnTo>
                    <a:pt x="1332" y="5381"/>
                  </a:lnTo>
                  <a:lnTo>
                    <a:pt x="1414" y="5354"/>
                  </a:lnTo>
                  <a:lnTo>
                    <a:pt x="1468" y="5326"/>
                  </a:lnTo>
                  <a:lnTo>
                    <a:pt x="1550" y="5272"/>
                  </a:lnTo>
                  <a:lnTo>
                    <a:pt x="1686" y="5136"/>
                  </a:lnTo>
                  <a:lnTo>
                    <a:pt x="2963" y="3560"/>
                  </a:lnTo>
                  <a:lnTo>
                    <a:pt x="4213" y="1984"/>
                  </a:lnTo>
                  <a:lnTo>
                    <a:pt x="4322" y="1821"/>
                  </a:lnTo>
                  <a:lnTo>
                    <a:pt x="4430" y="1603"/>
                  </a:lnTo>
                  <a:lnTo>
                    <a:pt x="4349" y="1468"/>
                  </a:lnTo>
                  <a:lnTo>
                    <a:pt x="4240" y="1359"/>
                  </a:lnTo>
                  <a:lnTo>
                    <a:pt x="3642" y="951"/>
                  </a:lnTo>
                  <a:lnTo>
                    <a:pt x="3044" y="625"/>
                  </a:lnTo>
                  <a:lnTo>
                    <a:pt x="2419" y="299"/>
                  </a:lnTo>
                  <a:lnTo>
                    <a:pt x="1794" y="54"/>
                  </a:lnTo>
                  <a:lnTo>
                    <a:pt x="1686" y="27"/>
                  </a:lnTo>
                  <a:lnTo>
                    <a:pt x="1577" y="0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24"/>
            <p:cNvSpPr/>
            <p:nvPr/>
          </p:nvSpPr>
          <p:spPr>
            <a:xfrm>
              <a:off x="4262775" y="2080600"/>
              <a:ext cx="118250" cy="129800"/>
            </a:xfrm>
            <a:custGeom>
              <a:avLst/>
              <a:gdLst/>
              <a:ahLst/>
              <a:cxnLst/>
              <a:rect l="l" t="t" r="r" b="b"/>
              <a:pathLst>
                <a:path w="4730" h="5192" extrusionOk="0">
                  <a:moveTo>
                    <a:pt x="3561" y="1"/>
                  </a:moveTo>
                  <a:lnTo>
                    <a:pt x="3452" y="28"/>
                  </a:lnTo>
                  <a:lnTo>
                    <a:pt x="3316" y="110"/>
                  </a:lnTo>
                  <a:lnTo>
                    <a:pt x="3180" y="191"/>
                  </a:lnTo>
                  <a:lnTo>
                    <a:pt x="3045" y="327"/>
                  </a:lnTo>
                  <a:lnTo>
                    <a:pt x="2420" y="952"/>
                  </a:lnTo>
                  <a:lnTo>
                    <a:pt x="1767" y="1550"/>
                  </a:lnTo>
                  <a:lnTo>
                    <a:pt x="1088" y="2121"/>
                  </a:lnTo>
                  <a:lnTo>
                    <a:pt x="381" y="2664"/>
                  </a:lnTo>
                  <a:lnTo>
                    <a:pt x="218" y="2800"/>
                  </a:lnTo>
                  <a:lnTo>
                    <a:pt x="82" y="2909"/>
                  </a:lnTo>
                  <a:lnTo>
                    <a:pt x="28" y="3017"/>
                  </a:lnTo>
                  <a:lnTo>
                    <a:pt x="1" y="3153"/>
                  </a:lnTo>
                  <a:lnTo>
                    <a:pt x="1" y="3262"/>
                  </a:lnTo>
                  <a:lnTo>
                    <a:pt x="55" y="3371"/>
                  </a:lnTo>
                  <a:lnTo>
                    <a:pt x="137" y="3479"/>
                  </a:lnTo>
                  <a:lnTo>
                    <a:pt x="246" y="3588"/>
                  </a:lnTo>
                  <a:lnTo>
                    <a:pt x="680" y="3996"/>
                  </a:lnTo>
                  <a:lnTo>
                    <a:pt x="1115" y="4349"/>
                  </a:lnTo>
                  <a:lnTo>
                    <a:pt x="1577" y="4702"/>
                  </a:lnTo>
                  <a:lnTo>
                    <a:pt x="2066" y="5028"/>
                  </a:lnTo>
                  <a:lnTo>
                    <a:pt x="2256" y="5110"/>
                  </a:lnTo>
                  <a:lnTo>
                    <a:pt x="2420" y="5191"/>
                  </a:lnTo>
                  <a:lnTo>
                    <a:pt x="2528" y="5164"/>
                  </a:lnTo>
                  <a:lnTo>
                    <a:pt x="2583" y="5110"/>
                  </a:lnTo>
                  <a:lnTo>
                    <a:pt x="2718" y="5001"/>
                  </a:lnTo>
                  <a:lnTo>
                    <a:pt x="2800" y="4865"/>
                  </a:lnTo>
                  <a:lnTo>
                    <a:pt x="2854" y="4729"/>
                  </a:lnTo>
                  <a:lnTo>
                    <a:pt x="4403" y="1822"/>
                  </a:lnTo>
                  <a:lnTo>
                    <a:pt x="4566" y="1523"/>
                  </a:lnTo>
                  <a:lnTo>
                    <a:pt x="4675" y="1278"/>
                  </a:lnTo>
                  <a:lnTo>
                    <a:pt x="4729" y="1088"/>
                  </a:lnTo>
                  <a:lnTo>
                    <a:pt x="4729" y="925"/>
                  </a:lnTo>
                  <a:lnTo>
                    <a:pt x="4648" y="789"/>
                  </a:lnTo>
                  <a:lnTo>
                    <a:pt x="4539" y="626"/>
                  </a:lnTo>
                  <a:lnTo>
                    <a:pt x="4050" y="218"/>
                  </a:lnTo>
                  <a:lnTo>
                    <a:pt x="3914" y="137"/>
                  </a:lnTo>
                  <a:lnTo>
                    <a:pt x="3805" y="55"/>
                  </a:lnTo>
                  <a:lnTo>
                    <a:pt x="3670" y="28"/>
                  </a:lnTo>
                  <a:lnTo>
                    <a:pt x="3561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24"/>
            <p:cNvSpPr/>
            <p:nvPr/>
          </p:nvSpPr>
          <p:spPr>
            <a:xfrm>
              <a:off x="4582775" y="2061575"/>
              <a:ext cx="125025" cy="125050"/>
            </a:xfrm>
            <a:custGeom>
              <a:avLst/>
              <a:gdLst/>
              <a:ahLst/>
              <a:cxnLst/>
              <a:rect l="l" t="t" r="r" b="b"/>
              <a:pathLst>
                <a:path w="5001" h="5002" extrusionOk="0">
                  <a:moveTo>
                    <a:pt x="952" y="1"/>
                  </a:moveTo>
                  <a:lnTo>
                    <a:pt x="870" y="28"/>
                  </a:lnTo>
                  <a:lnTo>
                    <a:pt x="816" y="82"/>
                  </a:lnTo>
                  <a:lnTo>
                    <a:pt x="653" y="218"/>
                  </a:lnTo>
                  <a:lnTo>
                    <a:pt x="435" y="490"/>
                  </a:lnTo>
                  <a:lnTo>
                    <a:pt x="191" y="708"/>
                  </a:lnTo>
                  <a:lnTo>
                    <a:pt x="109" y="789"/>
                  </a:lnTo>
                  <a:lnTo>
                    <a:pt x="55" y="871"/>
                  </a:lnTo>
                  <a:lnTo>
                    <a:pt x="1" y="952"/>
                  </a:lnTo>
                  <a:lnTo>
                    <a:pt x="1" y="1034"/>
                  </a:lnTo>
                  <a:lnTo>
                    <a:pt x="1" y="1142"/>
                  </a:lnTo>
                  <a:lnTo>
                    <a:pt x="28" y="1224"/>
                  </a:lnTo>
                  <a:lnTo>
                    <a:pt x="109" y="1414"/>
                  </a:lnTo>
                  <a:lnTo>
                    <a:pt x="2474" y="4729"/>
                  </a:lnTo>
                  <a:lnTo>
                    <a:pt x="2582" y="4865"/>
                  </a:lnTo>
                  <a:lnTo>
                    <a:pt x="2664" y="4947"/>
                  </a:lnTo>
                  <a:lnTo>
                    <a:pt x="2718" y="4974"/>
                  </a:lnTo>
                  <a:lnTo>
                    <a:pt x="2772" y="5001"/>
                  </a:lnTo>
                  <a:lnTo>
                    <a:pt x="2854" y="4974"/>
                  </a:lnTo>
                  <a:lnTo>
                    <a:pt x="2908" y="4947"/>
                  </a:lnTo>
                  <a:lnTo>
                    <a:pt x="3234" y="4729"/>
                  </a:lnTo>
                  <a:lnTo>
                    <a:pt x="3506" y="4485"/>
                  </a:lnTo>
                  <a:lnTo>
                    <a:pt x="3805" y="4240"/>
                  </a:lnTo>
                  <a:lnTo>
                    <a:pt x="4050" y="3969"/>
                  </a:lnTo>
                  <a:lnTo>
                    <a:pt x="4294" y="3670"/>
                  </a:lnTo>
                  <a:lnTo>
                    <a:pt x="4539" y="3371"/>
                  </a:lnTo>
                  <a:lnTo>
                    <a:pt x="4974" y="2746"/>
                  </a:lnTo>
                  <a:lnTo>
                    <a:pt x="5001" y="2691"/>
                  </a:lnTo>
                  <a:lnTo>
                    <a:pt x="4974" y="2583"/>
                  </a:lnTo>
                  <a:lnTo>
                    <a:pt x="4892" y="2474"/>
                  </a:lnTo>
                  <a:lnTo>
                    <a:pt x="4702" y="2365"/>
                  </a:lnTo>
                  <a:lnTo>
                    <a:pt x="1305" y="110"/>
                  </a:lnTo>
                  <a:lnTo>
                    <a:pt x="1196" y="28"/>
                  </a:lnTo>
                  <a:lnTo>
                    <a:pt x="1115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24"/>
            <p:cNvSpPr/>
            <p:nvPr/>
          </p:nvSpPr>
          <p:spPr>
            <a:xfrm>
              <a:off x="4621500" y="2007225"/>
              <a:ext cx="131150" cy="97175"/>
            </a:xfrm>
            <a:custGeom>
              <a:avLst/>
              <a:gdLst/>
              <a:ahLst/>
              <a:cxnLst/>
              <a:rect l="l" t="t" r="r" b="b"/>
              <a:pathLst>
                <a:path w="5246" h="3887" extrusionOk="0">
                  <a:moveTo>
                    <a:pt x="734" y="1"/>
                  </a:moveTo>
                  <a:lnTo>
                    <a:pt x="571" y="28"/>
                  </a:lnTo>
                  <a:lnTo>
                    <a:pt x="463" y="137"/>
                  </a:lnTo>
                  <a:lnTo>
                    <a:pt x="354" y="300"/>
                  </a:lnTo>
                  <a:lnTo>
                    <a:pt x="218" y="517"/>
                  </a:lnTo>
                  <a:lnTo>
                    <a:pt x="82" y="843"/>
                  </a:lnTo>
                  <a:lnTo>
                    <a:pt x="28" y="979"/>
                  </a:lnTo>
                  <a:lnTo>
                    <a:pt x="1" y="1115"/>
                  </a:lnTo>
                  <a:lnTo>
                    <a:pt x="1" y="1224"/>
                  </a:lnTo>
                  <a:lnTo>
                    <a:pt x="1" y="1305"/>
                  </a:lnTo>
                  <a:lnTo>
                    <a:pt x="55" y="1414"/>
                  </a:lnTo>
                  <a:lnTo>
                    <a:pt x="109" y="1496"/>
                  </a:lnTo>
                  <a:lnTo>
                    <a:pt x="327" y="1631"/>
                  </a:lnTo>
                  <a:lnTo>
                    <a:pt x="1740" y="2555"/>
                  </a:lnTo>
                  <a:lnTo>
                    <a:pt x="3153" y="3479"/>
                  </a:lnTo>
                  <a:lnTo>
                    <a:pt x="3452" y="3670"/>
                  </a:lnTo>
                  <a:lnTo>
                    <a:pt x="3696" y="3805"/>
                  </a:lnTo>
                  <a:lnTo>
                    <a:pt x="3859" y="3887"/>
                  </a:lnTo>
                  <a:lnTo>
                    <a:pt x="4023" y="3887"/>
                  </a:lnTo>
                  <a:lnTo>
                    <a:pt x="4077" y="3860"/>
                  </a:lnTo>
                  <a:lnTo>
                    <a:pt x="4131" y="3805"/>
                  </a:lnTo>
                  <a:lnTo>
                    <a:pt x="4267" y="3670"/>
                  </a:lnTo>
                  <a:lnTo>
                    <a:pt x="4403" y="3425"/>
                  </a:lnTo>
                  <a:lnTo>
                    <a:pt x="4539" y="3099"/>
                  </a:lnTo>
                  <a:lnTo>
                    <a:pt x="4756" y="2637"/>
                  </a:lnTo>
                  <a:lnTo>
                    <a:pt x="4946" y="2175"/>
                  </a:lnTo>
                  <a:lnTo>
                    <a:pt x="5110" y="1686"/>
                  </a:lnTo>
                  <a:lnTo>
                    <a:pt x="5245" y="1197"/>
                  </a:lnTo>
                  <a:lnTo>
                    <a:pt x="5218" y="1088"/>
                  </a:lnTo>
                  <a:lnTo>
                    <a:pt x="5191" y="1006"/>
                  </a:lnTo>
                  <a:lnTo>
                    <a:pt x="5137" y="925"/>
                  </a:lnTo>
                  <a:lnTo>
                    <a:pt x="5055" y="898"/>
                  </a:lnTo>
                  <a:lnTo>
                    <a:pt x="4892" y="843"/>
                  </a:lnTo>
                  <a:lnTo>
                    <a:pt x="4702" y="816"/>
                  </a:lnTo>
                  <a:lnTo>
                    <a:pt x="3126" y="463"/>
                  </a:lnTo>
                  <a:lnTo>
                    <a:pt x="1550" y="137"/>
                  </a:lnTo>
                  <a:lnTo>
                    <a:pt x="1196" y="55"/>
                  </a:lnTo>
                  <a:lnTo>
                    <a:pt x="925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09" name="Google Shape;1809;p24"/>
          <p:cNvSpPr/>
          <p:nvPr/>
        </p:nvSpPr>
        <p:spPr>
          <a:xfrm rot="10800000">
            <a:off x="12527090" y="7231143"/>
            <a:ext cx="1400964" cy="1446209"/>
          </a:xfrm>
          <a:custGeom>
            <a:avLst/>
            <a:gdLst/>
            <a:ahLst/>
            <a:cxnLst/>
            <a:rect l="l" t="t" r="r" b="b"/>
            <a:pathLst>
              <a:path w="21106" h="44674" extrusionOk="0">
                <a:moveTo>
                  <a:pt x="1625" y="3430"/>
                </a:moveTo>
                <a:lnTo>
                  <a:pt x="1625" y="6868"/>
                </a:lnTo>
                <a:lnTo>
                  <a:pt x="3249" y="6868"/>
                </a:lnTo>
                <a:lnTo>
                  <a:pt x="3249" y="3430"/>
                </a:lnTo>
                <a:close/>
                <a:moveTo>
                  <a:pt x="17857" y="3430"/>
                </a:moveTo>
                <a:lnTo>
                  <a:pt x="17857" y="6868"/>
                </a:lnTo>
                <a:lnTo>
                  <a:pt x="19481" y="6868"/>
                </a:lnTo>
                <a:lnTo>
                  <a:pt x="19481" y="3430"/>
                </a:lnTo>
                <a:close/>
                <a:moveTo>
                  <a:pt x="3249" y="6868"/>
                </a:moveTo>
                <a:lnTo>
                  <a:pt x="3249" y="10307"/>
                </a:lnTo>
                <a:lnTo>
                  <a:pt x="4873" y="10307"/>
                </a:lnTo>
                <a:lnTo>
                  <a:pt x="4873" y="6868"/>
                </a:lnTo>
                <a:close/>
                <a:moveTo>
                  <a:pt x="16233" y="6868"/>
                </a:moveTo>
                <a:lnTo>
                  <a:pt x="16233" y="10307"/>
                </a:lnTo>
                <a:lnTo>
                  <a:pt x="17857" y="10307"/>
                </a:lnTo>
                <a:lnTo>
                  <a:pt x="17857" y="6868"/>
                </a:lnTo>
                <a:close/>
                <a:moveTo>
                  <a:pt x="4873" y="10307"/>
                </a:moveTo>
                <a:lnTo>
                  <a:pt x="4873" y="13746"/>
                </a:lnTo>
                <a:lnTo>
                  <a:pt x="6493" y="13746"/>
                </a:lnTo>
                <a:lnTo>
                  <a:pt x="6493" y="10307"/>
                </a:lnTo>
                <a:close/>
                <a:moveTo>
                  <a:pt x="14609" y="10307"/>
                </a:moveTo>
                <a:lnTo>
                  <a:pt x="14609" y="13746"/>
                </a:lnTo>
                <a:lnTo>
                  <a:pt x="16233" y="13746"/>
                </a:lnTo>
                <a:lnTo>
                  <a:pt x="16233" y="10307"/>
                </a:lnTo>
                <a:close/>
                <a:moveTo>
                  <a:pt x="6493" y="13746"/>
                </a:moveTo>
                <a:lnTo>
                  <a:pt x="6493" y="17184"/>
                </a:lnTo>
                <a:lnTo>
                  <a:pt x="8117" y="17184"/>
                </a:lnTo>
                <a:lnTo>
                  <a:pt x="8117" y="13746"/>
                </a:lnTo>
                <a:close/>
                <a:moveTo>
                  <a:pt x="12989" y="13746"/>
                </a:moveTo>
                <a:lnTo>
                  <a:pt x="12989" y="17184"/>
                </a:lnTo>
                <a:lnTo>
                  <a:pt x="14609" y="17184"/>
                </a:lnTo>
                <a:lnTo>
                  <a:pt x="14609" y="13746"/>
                </a:lnTo>
                <a:close/>
                <a:moveTo>
                  <a:pt x="6493" y="27490"/>
                </a:moveTo>
                <a:lnTo>
                  <a:pt x="6493" y="30929"/>
                </a:lnTo>
                <a:lnTo>
                  <a:pt x="8117" y="30929"/>
                </a:lnTo>
                <a:lnTo>
                  <a:pt x="8117" y="27490"/>
                </a:lnTo>
                <a:close/>
                <a:moveTo>
                  <a:pt x="12989" y="27490"/>
                </a:moveTo>
                <a:lnTo>
                  <a:pt x="12989" y="30929"/>
                </a:lnTo>
                <a:lnTo>
                  <a:pt x="14609" y="30929"/>
                </a:lnTo>
                <a:lnTo>
                  <a:pt x="14609" y="27490"/>
                </a:lnTo>
                <a:close/>
                <a:moveTo>
                  <a:pt x="4873" y="30929"/>
                </a:moveTo>
                <a:lnTo>
                  <a:pt x="4873" y="34368"/>
                </a:lnTo>
                <a:lnTo>
                  <a:pt x="6493" y="34368"/>
                </a:lnTo>
                <a:lnTo>
                  <a:pt x="6493" y="30929"/>
                </a:lnTo>
                <a:close/>
                <a:moveTo>
                  <a:pt x="14609" y="30929"/>
                </a:moveTo>
                <a:lnTo>
                  <a:pt x="14609" y="34368"/>
                </a:lnTo>
                <a:lnTo>
                  <a:pt x="16233" y="34368"/>
                </a:lnTo>
                <a:lnTo>
                  <a:pt x="16233" y="30929"/>
                </a:lnTo>
                <a:close/>
                <a:moveTo>
                  <a:pt x="3249" y="34368"/>
                </a:moveTo>
                <a:lnTo>
                  <a:pt x="3249" y="37796"/>
                </a:lnTo>
                <a:lnTo>
                  <a:pt x="4873" y="37796"/>
                </a:lnTo>
                <a:lnTo>
                  <a:pt x="4873" y="34368"/>
                </a:lnTo>
                <a:close/>
                <a:moveTo>
                  <a:pt x="16233" y="34368"/>
                </a:moveTo>
                <a:lnTo>
                  <a:pt x="16233" y="37796"/>
                </a:lnTo>
                <a:lnTo>
                  <a:pt x="17857" y="37796"/>
                </a:lnTo>
                <a:lnTo>
                  <a:pt x="17857" y="34368"/>
                </a:lnTo>
                <a:close/>
                <a:moveTo>
                  <a:pt x="1625" y="37796"/>
                </a:moveTo>
                <a:lnTo>
                  <a:pt x="1625" y="41235"/>
                </a:lnTo>
                <a:lnTo>
                  <a:pt x="3249" y="41235"/>
                </a:lnTo>
                <a:lnTo>
                  <a:pt x="3249" y="37796"/>
                </a:lnTo>
                <a:close/>
                <a:moveTo>
                  <a:pt x="17857" y="37796"/>
                </a:moveTo>
                <a:lnTo>
                  <a:pt x="17857" y="41235"/>
                </a:lnTo>
                <a:lnTo>
                  <a:pt x="19481" y="41235"/>
                </a:lnTo>
                <a:lnTo>
                  <a:pt x="19481" y="37796"/>
                </a:lnTo>
                <a:close/>
                <a:moveTo>
                  <a:pt x="9741" y="1"/>
                </a:moveTo>
                <a:lnTo>
                  <a:pt x="9741" y="3430"/>
                </a:lnTo>
                <a:lnTo>
                  <a:pt x="9741" y="6868"/>
                </a:lnTo>
                <a:lnTo>
                  <a:pt x="9741" y="10307"/>
                </a:lnTo>
                <a:lnTo>
                  <a:pt x="9741" y="13746"/>
                </a:lnTo>
                <a:lnTo>
                  <a:pt x="9741" y="17184"/>
                </a:lnTo>
                <a:lnTo>
                  <a:pt x="8117" y="17184"/>
                </a:lnTo>
                <a:lnTo>
                  <a:pt x="8117" y="20613"/>
                </a:lnTo>
                <a:lnTo>
                  <a:pt x="1" y="20613"/>
                </a:lnTo>
                <a:lnTo>
                  <a:pt x="1" y="24052"/>
                </a:lnTo>
                <a:lnTo>
                  <a:pt x="8117" y="24052"/>
                </a:lnTo>
                <a:lnTo>
                  <a:pt x="8117" y="27490"/>
                </a:lnTo>
                <a:lnTo>
                  <a:pt x="9741" y="27490"/>
                </a:lnTo>
                <a:lnTo>
                  <a:pt x="9741" y="30929"/>
                </a:lnTo>
                <a:lnTo>
                  <a:pt x="9741" y="34368"/>
                </a:lnTo>
                <a:lnTo>
                  <a:pt x="9741" y="37796"/>
                </a:lnTo>
                <a:lnTo>
                  <a:pt x="9741" y="41235"/>
                </a:lnTo>
                <a:lnTo>
                  <a:pt x="9741" y="44674"/>
                </a:lnTo>
                <a:lnTo>
                  <a:pt x="11365" y="44674"/>
                </a:lnTo>
                <a:lnTo>
                  <a:pt x="11365" y="41235"/>
                </a:lnTo>
                <a:lnTo>
                  <a:pt x="11365" y="37796"/>
                </a:lnTo>
                <a:lnTo>
                  <a:pt x="11365" y="34368"/>
                </a:lnTo>
                <a:lnTo>
                  <a:pt x="11365" y="30929"/>
                </a:lnTo>
                <a:lnTo>
                  <a:pt x="11365" y="27490"/>
                </a:lnTo>
                <a:lnTo>
                  <a:pt x="12989" y="27490"/>
                </a:lnTo>
                <a:lnTo>
                  <a:pt x="12989" y="24052"/>
                </a:lnTo>
                <a:lnTo>
                  <a:pt x="21106" y="24052"/>
                </a:lnTo>
                <a:lnTo>
                  <a:pt x="21106" y="20613"/>
                </a:lnTo>
                <a:lnTo>
                  <a:pt x="12989" y="20613"/>
                </a:lnTo>
                <a:lnTo>
                  <a:pt x="12989" y="17184"/>
                </a:lnTo>
                <a:lnTo>
                  <a:pt x="11365" y="17184"/>
                </a:lnTo>
                <a:lnTo>
                  <a:pt x="11365" y="13746"/>
                </a:lnTo>
                <a:lnTo>
                  <a:pt x="11365" y="10307"/>
                </a:lnTo>
                <a:lnTo>
                  <a:pt x="11365" y="6868"/>
                </a:lnTo>
                <a:lnTo>
                  <a:pt x="11365" y="3430"/>
                </a:lnTo>
                <a:lnTo>
                  <a:pt x="11365" y="1"/>
                </a:lnTo>
                <a:close/>
              </a:path>
            </a:pathLst>
          </a:custGeom>
          <a:solidFill>
            <a:srgbClr val="36BF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0" name="Google Shape;1810;p24"/>
          <p:cNvSpPr/>
          <p:nvPr/>
        </p:nvSpPr>
        <p:spPr>
          <a:xfrm rot="10800000">
            <a:off x="15599146" y="1043083"/>
            <a:ext cx="5238404" cy="5407564"/>
          </a:xfrm>
          <a:custGeom>
            <a:avLst/>
            <a:gdLst/>
            <a:ahLst/>
            <a:cxnLst/>
            <a:rect l="l" t="t" r="r" b="b"/>
            <a:pathLst>
              <a:path w="21106" h="44674" extrusionOk="0">
                <a:moveTo>
                  <a:pt x="1625" y="3430"/>
                </a:moveTo>
                <a:lnTo>
                  <a:pt x="1625" y="6868"/>
                </a:lnTo>
                <a:lnTo>
                  <a:pt x="3249" y="6868"/>
                </a:lnTo>
                <a:lnTo>
                  <a:pt x="3249" y="3430"/>
                </a:lnTo>
                <a:close/>
                <a:moveTo>
                  <a:pt x="17857" y="3430"/>
                </a:moveTo>
                <a:lnTo>
                  <a:pt x="17857" y="6868"/>
                </a:lnTo>
                <a:lnTo>
                  <a:pt x="19481" y="6868"/>
                </a:lnTo>
                <a:lnTo>
                  <a:pt x="19481" y="3430"/>
                </a:lnTo>
                <a:close/>
                <a:moveTo>
                  <a:pt x="3249" y="6868"/>
                </a:moveTo>
                <a:lnTo>
                  <a:pt x="3249" y="10307"/>
                </a:lnTo>
                <a:lnTo>
                  <a:pt x="4873" y="10307"/>
                </a:lnTo>
                <a:lnTo>
                  <a:pt x="4873" y="6868"/>
                </a:lnTo>
                <a:close/>
                <a:moveTo>
                  <a:pt x="16233" y="6868"/>
                </a:moveTo>
                <a:lnTo>
                  <a:pt x="16233" y="10307"/>
                </a:lnTo>
                <a:lnTo>
                  <a:pt x="17857" y="10307"/>
                </a:lnTo>
                <a:lnTo>
                  <a:pt x="17857" y="6868"/>
                </a:lnTo>
                <a:close/>
                <a:moveTo>
                  <a:pt x="4873" y="10307"/>
                </a:moveTo>
                <a:lnTo>
                  <a:pt x="4873" y="13746"/>
                </a:lnTo>
                <a:lnTo>
                  <a:pt x="6493" y="13746"/>
                </a:lnTo>
                <a:lnTo>
                  <a:pt x="6493" y="10307"/>
                </a:lnTo>
                <a:close/>
                <a:moveTo>
                  <a:pt x="14609" y="10307"/>
                </a:moveTo>
                <a:lnTo>
                  <a:pt x="14609" y="13746"/>
                </a:lnTo>
                <a:lnTo>
                  <a:pt x="16233" y="13746"/>
                </a:lnTo>
                <a:lnTo>
                  <a:pt x="16233" y="10307"/>
                </a:lnTo>
                <a:close/>
                <a:moveTo>
                  <a:pt x="6493" y="13746"/>
                </a:moveTo>
                <a:lnTo>
                  <a:pt x="6493" y="17184"/>
                </a:lnTo>
                <a:lnTo>
                  <a:pt x="8117" y="17184"/>
                </a:lnTo>
                <a:lnTo>
                  <a:pt x="8117" y="13746"/>
                </a:lnTo>
                <a:close/>
                <a:moveTo>
                  <a:pt x="12989" y="13746"/>
                </a:moveTo>
                <a:lnTo>
                  <a:pt x="12989" y="17184"/>
                </a:lnTo>
                <a:lnTo>
                  <a:pt x="14609" y="17184"/>
                </a:lnTo>
                <a:lnTo>
                  <a:pt x="14609" y="13746"/>
                </a:lnTo>
                <a:close/>
                <a:moveTo>
                  <a:pt x="6493" y="27490"/>
                </a:moveTo>
                <a:lnTo>
                  <a:pt x="6493" y="30929"/>
                </a:lnTo>
                <a:lnTo>
                  <a:pt x="8117" y="30929"/>
                </a:lnTo>
                <a:lnTo>
                  <a:pt x="8117" y="27490"/>
                </a:lnTo>
                <a:close/>
                <a:moveTo>
                  <a:pt x="12989" y="27490"/>
                </a:moveTo>
                <a:lnTo>
                  <a:pt x="12989" y="30929"/>
                </a:lnTo>
                <a:lnTo>
                  <a:pt x="14609" y="30929"/>
                </a:lnTo>
                <a:lnTo>
                  <a:pt x="14609" y="27490"/>
                </a:lnTo>
                <a:close/>
                <a:moveTo>
                  <a:pt x="4873" y="30929"/>
                </a:moveTo>
                <a:lnTo>
                  <a:pt x="4873" y="34368"/>
                </a:lnTo>
                <a:lnTo>
                  <a:pt x="6493" y="34368"/>
                </a:lnTo>
                <a:lnTo>
                  <a:pt x="6493" y="30929"/>
                </a:lnTo>
                <a:close/>
                <a:moveTo>
                  <a:pt x="14609" y="30929"/>
                </a:moveTo>
                <a:lnTo>
                  <a:pt x="14609" y="34368"/>
                </a:lnTo>
                <a:lnTo>
                  <a:pt x="16233" y="34368"/>
                </a:lnTo>
                <a:lnTo>
                  <a:pt x="16233" y="30929"/>
                </a:lnTo>
                <a:close/>
                <a:moveTo>
                  <a:pt x="3249" y="34368"/>
                </a:moveTo>
                <a:lnTo>
                  <a:pt x="3249" y="37796"/>
                </a:lnTo>
                <a:lnTo>
                  <a:pt x="4873" y="37796"/>
                </a:lnTo>
                <a:lnTo>
                  <a:pt x="4873" y="34368"/>
                </a:lnTo>
                <a:close/>
                <a:moveTo>
                  <a:pt x="16233" y="34368"/>
                </a:moveTo>
                <a:lnTo>
                  <a:pt x="16233" y="37796"/>
                </a:lnTo>
                <a:lnTo>
                  <a:pt x="17857" y="37796"/>
                </a:lnTo>
                <a:lnTo>
                  <a:pt x="17857" y="34368"/>
                </a:lnTo>
                <a:close/>
                <a:moveTo>
                  <a:pt x="1625" y="37796"/>
                </a:moveTo>
                <a:lnTo>
                  <a:pt x="1625" y="41235"/>
                </a:lnTo>
                <a:lnTo>
                  <a:pt x="3249" y="41235"/>
                </a:lnTo>
                <a:lnTo>
                  <a:pt x="3249" y="37796"/>
                </a:lnTo>
                <a:close/>
                <a:moveTo>
                  <a:pt x="17857" y="37796"/>
                </a:moveTo>
                <a:lnTo>
                  <a:pt x="17857" y="41235"/>
                </a:lnTo>
                <a:lnTo>
                  <a:pt x="19481" y="41235"/>
                </a:lnTo>
                <a:lnTo>
                  <a:pt x="19481" y="37796"/>
                </a:lnTo>
                <a:close/>
                <a:moveTo>
                  <a:pt x="9741" y="1"/>
                </a:moveTo>
                <a:lnTo>
                  <a:pt x="9741" y="3430"/>
                </a:lnTo>
                <a:lnTo>
                  <a:pt x="9741" y="6868"/>
                </a:lnTo>
                <a:lnTo>
                  <a:pt x="9741" y="10307"/>
                </a:lnTo>
                <a:lnTo>
                  <a:pt x="9741" y="13746"/>
                </a:lnTo>
                <a:lnTo>
                  <a:pt x="9741" y="17184"/>
                </a:lnTo>
                <a:lnTo>
                  <a:pt x="8117" y="17184"/>
                </a:lnTo>
                <a:lnTo>
                  <a:pt x="8117" y="20613"/>
                </a:lnTo>
                <a:lnTo>
                  <a:pt x="1" y="20613"/>
                </a:lnTo>
                <a:lnTo>
                  <a:pt x="1" y="24052"/>
                </a:lnTo>
                <a:lnTo>
                  <a:pt x="8117" y="24052"/>
                </a:lnTo>
                <a:lnTo>
                  <a:pt x="8117" y="27490"/>
                </a:lnTo>
                <a:lnTo>
                  <a:pt x="9741" y="27490"/>
                </a:lnTo>
                <a:lnTo>
                  <a:pt x="9741" y="30929"/>
                </a:lnTo>
                <a:lnTo>
                  <a:pt x="9741" y="34368"/>
                </a:lnTo>
                <a:lnTo>
                  <a:pt x="9741" y="37796"/>
                </a:lnTo>
                <a:lnTo>
                  <a:pt x="9741" y="41235"/>
                </a:lnTo>
                <a:lnTo>
                  <a:pt x="9741" y="44674"/>
                </a:lnTo>
                <a:lnTo>
                  <a:pt x="11365" y="44674"/>
                </a:lnTo>
                <a:lnTo>
                  <a:pt x="11365" y="41235"/>
                </a:lnTo>
                <a:lnTo>
                  <a:pt x="11365" y="37796"/>
                </a:lnTo>
                <a:lnTo>
                  <a:pt x="11365" y="34368"/>
                </a:lnTo>
                <a:lnTo>
                  <a:pt x="11365" y="30929"/>
                </a:lnTo>
                <a:lnTo>
                  <a:pt x="11365" y="27490"/>
                </a:lnTo>
                <a:lnTo>
                  <a:pt x="12989" y="27490"/>
                </a:lnTo>
                <a:lnTo>
                  <a:pt x="12989" y="24052"/>
                </a:lnTo>
                <a:lnTo>
                  <a:pt x="21106" y="24052"/>
                </a:lnTo>
                <a:lnTo>
                  <a:pt x="21106" y="20613"/>
                </a:lnTo>
                <a:lnTo>
                  <a:pt x="12989" y="20613"/>
                </a:lnTo>
                <a:lnTo>
                  <a:pt x="12989" y="17184"/>
                </a:lnTo>
                <a:lnTo>
                  <a:pt x="11365" y="17184"/>
                </a:lnTo>
                <a:lnTo>
                  <a:pt x="11365" y="13746"/>
                </a:lnTo>
                <a:lnTo>
                  <a:pt x="11365" y="10307"/>
                </a:lnTo>
                <a:lnTo>
                  <a:pt x="11365" y="6868"/>
                </a:lnTo>
                <a:lnTo>
                  <a:pt x="11365" y="3430"/>
                </a:lnTo>
                <a:lnTo>
                  <a:pt x="11365" y="1"/>
                </a:lnTo>
                <a:close/>
              </a:path>
            </a:pathLst>
          </a:custGeom>
          <a:solidFill>
            <a:srgbClr val="FCEA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6337" y="-2528"/>
            <a:ext cx="11935840" cy="1029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0027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5" name="Google Shape;1815;p25"/>
          <p:cNvPicPr preferRelativeResize="0"/>
          <p:nvPr/>
        </p:nvPicPr>
        <p:blipFill>
          <a:blip r:embed="rId3">
            <a:alphaModFix amt="54000"/>
          </a:blip>
          <a:stretch>
            <a:fillRect/>
          </a:stretch>
        </p:blipFill>
        <p:spPr>
          <a:xfrm>
            <a:off x="0" y="-602746"/>
            <a:ext cx="18288000" cy="11492492"/>
          </a:xfrm>
          <a:prstGeom prst="rect">
            <a:avLst/>
          </a:prstGeom>
          <a:noFill/>
          <a:ln>
            <a:noFill/>
          </a:ln>
        </p:spPr>
      </p:pic>
      <p:sp>
        <p:nvSpPr>
          <p:cNvPr id="1816" name="Google Shape;1816;p25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26</a:t>
            </a:fld>
            <a:endParaRPr/>
          </a:p>
        </p:txBody>
      </p:sp>
      <p:grpSp>
        <p:nvGrpSpPr>
          <p:cNvPr id="1817" name="Google Shape;1817;p25"/>
          <p:cNvGrpSpPr/>
          <p:nvPr/>
        </p:nvGrpSpPr>
        <p:grpSpPr>
          <a:xfrm>
            <a:off x="-2635772" y="3"/>
            <a:ext cx="12522734" cy="3128627"/>
            <a:chOff x="3575250" y="684475"/>
            <a:chExt cx="894775" cy="223550"/>
          </a:xfrm>
        </p:grpSpPr>
        <p:sp>
          <p:nvSpPr>
            <p:cNvPr id="1818" name="Google Shape;1818;p25"/>
            <p:cNvSpPr/>
            <p:nvPr/>
          </p:nvSpPr>
          <p:spPr>
            <a:xfrm>
              <a:off x="3575250" y="684475"/>
              <a:ext cx="111450" cy="111450"/>
            </a:xfrm>
            <a:custGeom>
              <a:avLst/>
              <a:gdLst/>
              <a:ahLst/>
              <a:cxnLst/>
              <a:rect l="l" t="t" r="r" b="b"/>
              <a:pathLst>
                <a:path w="4458" h="4458" extrusionOk="0">
                  <a:moveTo>
                    <a:pt x="0" y="0"/>
                  </a:moveTo>
                  <a:lnTo>
                    <a:pt x="0" y="4457"/>
                  </a:lnTo>
                  <a:lnTo>
                    <a:pt x="4457" y="4457"/>
                  </a:lnTo>
                  <a:lnTo>
                    <a:pt x="4457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1819;p25"/>
            <p:cNvSpPr/>
            <p:nvPr/>
          </p:nvSpPr>
          <p:spPr>
            <a:xfrm>
              <a:off x="3686675" y="795900"/>
              <a:ext cx="112125" cy="112125"/>
            </a:xfrm>
            <a:custGeom>
              <a:avLst/>
              <a:gdLst/>
              <a:ahLst/>
              <a:cxnLst/>
              <a:rect l="l" t="t" r="r" b="b"/>
              <a:pathLst>
                <a:path w="4485" h="4485" extrusionOk="0">
                  <a:moveTo>
                    <a:pt x="0" y="0"/>
                  </a:moveTo>
                  <a:lnTo>
                    <a:pt x="0" y="4484"/>
                  </a:lnTo>
                  <a:lnTo>
                    <a:pt x="4484" y="4484"/>
                  </a:lnTo>
                  <a:lnTo>
                    <a:pt x="4484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1820;p25"/>
            <p:cNvSpPr/>
            <p:nvPr/>
          </p:nvSpPr>
          <p:spPr>
            <a:xfrm>
              <a:off x="3798775" y="684475"/>
              <a:ext cx="112125" cy="111450"/>
            </a:xfrm>
            <a:custGeom>
              <a:avLst/>
              <a:gdLst/>
              <a:ahLst/>
              <a:cxnLst/>
              <a:rect l="l" t="t" r="r" b="b"/>
              <a:pathLst>
                <a:path w="4485" h="4458" extrusionOk="0">
                  <a:moveTo>
                    <a:pt x="0" y="0"/>
                  </a:moveTo>
                  <a:lnTo>
                    <a:pt x="0" y="4457"/>
                  </a:lnTo>
                  <a:lnTo>
                    <a:pt x="4484" y="4457"/>
                  </a:lnTo>
                  <a:lnTo>
                    <a:pt x="4484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25"/>
            <p:cNvSpPr/>
            <p:nvPr/>
          </p:nvSpPr>
          <p:spPr>
            <a:xfrm>
              <a:off x="3910875" y="795900"/>
              <a:ext cx="111425" cy="112125"/>
            </a:xfrm>
            <a:custGeom>
              <a:avLst/>
              <a:gdLst/>
              <a:ahLst/>
              <a:cxnLst/>
              <a:rect l="l" t="t" r="r" b="b"/>
              <a:pathLst>
                <a:path w="4457" h="4485" extrusionOk="0">
                  <a:moveTo>
                    <a:pt x="0" y="0"/>
                  </a:moveTo>
                  <a:lnTo>
                    <a:pt x="0" y="4484"/>
                  </a:lnTo>
                  <a:lnTo>
                    <a:pt x="4457" y="4484"/>
                  </a:lnTo>
                  <a:lnTo>
                    <a:pt x="4457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25"/>
            <p:cNvSpPr/>
            <p:nvPr/>
          </p:nvSpPr>
          <p:spPr>
            <a:xfrm>
              <a:off x="4022275" y="684475"/>
              <a:ext cx="112125" cy="111450"/>
            </a:xfrm>
            <a:custGeom>
              <a:avLst/>
              <a:gdLst/>
              <a:ahLst/>
              <a:cxnLst/>
              <a:rect l="l" t="t" r="r" b="b"/>
              <a:pathLst>
                <a:path w="4485" h="4458" extrusionOk="0">
                  <a:moveTo>
                    <a:pt x="1" y="0"/>
                  </a:moveTo>
                  <a:lnTo>
                    <a:pt x="1" y="4457"/>
                  </a:lnTo>
                  <a:lnTo>
                    <a:pt x="4485" y="4457"/>
                  </a:lnTo>
                  <a:lnTo>
                    <a:pt x="4485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25"/>
            <p:cNvSpPr/>
            <p:nvPr/>
          </p:nvSpPr>
          <p:spPr>
            <a:xfrm>
              <a:off x="4134375" y="795900"/>
              <a:ext cx="112125" cy="112125"/>
            </a:xfrm>
            <a:custGeom>
              <a:avLst/>
              <a:gdLst/>
              <a:ahLst/>
              <a:cxnLst/>
              <a:rect l="l" t="t" r="r" b="b"/>
              <a:pathLst>
                <a:path w="4485" h="4485" extrusionOk="0">
                  <a:moveTo>
                    <a:pt x="1" y="0"/>
                  </a:moveTo>
                  <a:lnTo>
                    <a:pt x="1" y="4484"/>
                  </a:lnTo>
                  <a:lnTo>
                    <a:pt x="4485" y="4484"/>
                  </a:lnTo>
                  <a:lnTo>
                    <a:pt x="4485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25"/>
            <p:cNvSpPr/>
            <p:nvPr/>
          </p:nvSpPr>
          <p:spPr>
            <a:xfrm>
              <a:off x="4246475" y="684475"/>
              <a:ext cx="112125" cy="111450"/>
            </a:xfrm>
            <a:custGeom>
              <a:avLst/>
              <a:gdLst/>
              <a:ahLst/>
              <a:cxnLst/>
              <a:rect l="l" t="t" r="r" b="b"/>
              <a:pathLst>
                <a:path w="4485" h="4458" extrusionOk="0">
                  <a:moveTo>
                    <a:pt x="1" y="0"/>
                  </a:moveTo>
                  <a:lnTo>
                    <a:pt x="1" y="4457"/>
                  </a:lnTo>
                  <a:lnTo>
                    <a:pt x="4485" y="4457"/>
                  </a:lnTo>
                  <a:lnTo>
                    <a:pt x="4485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25"/>
            <p:cNvSpPr/>
            <p:nvPr/>
          </p:nvSpPr>
          <p:spPr>
            <a:xfrm>
              <a:off x="4358575" y="795900"/>
              <a:ext cx="111450" cy="112125"/>
            </a:xfrm>
            <a:custGeom>
              <a:avLst/>
              <a:gdLst/>
              <a:ahLst/>
              <a:cxnLst/>
              <a:rect l="l" t="t" r="r" b="b"/>
              <a:pathLst>
                <a:path w="4458" h="4485" extrusionOk="0">
                  <a:moveTo>
                    <a:pt x="1" y="0"/>
                  </a:moveTo>
                  <a:lnTo>
                    <a:pt x="1" y="4484"/>
                  </a:lnTo>
                  <a:lnTo>
                    <a:pt x="4457" y="4484"/>
                  </a:lnTo>
                  <a:lnTo>
                    <a:pt x="4457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26" name="Google Shape;1826;p25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26</a:t>
            </a:fld>
            <a:endParaRPr/>
          </a:p>
        </p:txBody>
      </p:sp>
      <p:sp>
        <p:nvSpPr>
          <p:cNvPr id="2584" name="Google Shape;2584;p25"/>
          <p:cNvSpPr/>
          <p:nvPr/>
        </p:nvSpPr>
        <p:spPr>
          <a:xfrm>
            <a:off x="6587676" y="4847500"/>
            <a:ext cx="3756472" cy="3676689"/>
          </a:xfrm>
          <a:custGeom>
            <a:avLst/>
            <a:gdLst/>
            <a:ahLst/>
            <a:cxnLst/>
            <a:rect l="l" t="t" r="r" b="b"/>
            <a:pathLst>
              <a:path w="17882" h="17502" extrusionOk="0">
                <a:moveTo>
                  <a:pt x="17855" y="0"/>
                </a:moveTo>
                <a:lnTo>
                  <a:pt x="7202" y="163"/>
                </a:lnTo>
                <a:lnTo>
                  <a:pt x="7229" y="598"/>
                </a:lnTo>
                <a:lnTo>
                  <a:pt x="7229" y="1223"/>
                </a:lnTo>
                <a:lnTo>
                  <a:pt x="7120" y="1848"/>
                </a:lnTo>
                <a:lnTo>
                  <a:pt x="6985" y="2419"/>
                </a:lnTo>
                <a:lnTo>
                  <a:pt x="6794" y="3017"/>
                </a:lnTo>
                <a:lnTo>
                  <a:pt x="6523" y="3560"/>
                </a:lnTo>
                <a:lnTo>
                  <a:pt x="6224" y="4077"/>
                </a:lnTo>
                <a:lnTo>
                  <a:pt x="5870" y="4539"/>
                </a:lnTo>
                <a:lnTo>
                  <a:pt x="5490" y="5001"/>
                </a:lnTo>
                <a:lnTo>
                  <a:pt x="5055" y="5408"/>
                </a:lnTo>
                <a:lnTo>
                  <a:pt x="4593" y="5762"/>
                </a:lnTo>
                <a:lnTo>
                  <a:pt x="4077" y="6088"/>
                </a:lnTo>
                <a:lnTo>
                  <a:pt x="3533" y="6359"/>
                </a:lnTo>
                <a:lnTo>
                  <a:pt x="2963" y="6577"/>
                </a:lnTo>
                <a:lnTo>
                  <a:pt x="2392" y="6740"/>
                </a:lnTo>
                <a:lnTo>
                  <a:pt x="1767" y="6821"/>
                </a:lnTo>
                <a:lnTo>
                  <a:pt x="1142" y="6876"/>
                </a:lnTo>
                <a:lnTo>
                  <a:pt x="571" y="6849"/>
                </a:lnTo>
                <a:lnTo>
                  <a:pt x="0" y="6767"/>
                </a:lnTo>
                <a:lnTo>
                  <a:pt x="0" y="6767"/>
                </a:lnTo>
                <a:lnTo>
                  <a:pt x="163" y="17501"/>
                </a:lnTo>
                <a:lnTo>
                  <a:pt x="1305" y="17501"/>
                </a:lnTo>
                <a:lnTo>
                  <a:pt x="2147" y="17474"/>
                </a:lnTo>
                <a:lnTo>
                  <a:pt x="3017" y="17393"/>
                </a:lnTo>
                <a:lnTo>
                  <a:pt x="3859" y="17284"/>
                </a:lnTo>
                <a:lnTo>
                  <a:pt x="4675" y="17121"/>
                </a:lnTo>
                <a:lnTo>
                  <a:pt x="5490" y="16931"/>
                </a:lnTo>
                <a:lnTo>
                  <a:pt x="6278" y="16686"/>
                </a:lnTo>
                <a:lnTo>
                  <a:pt x="7066" y="16414"/>
                </a:lnTo>
                <a:lnTo>
                  <a:pt x="7827" y="16088"/>
                </a:lnTo>
                <a:lnTo>
                  <a:pt x="8561" y="15735"/>
                </a:lnTo>
                <a:lnTo>
                  <a:pt x="9294" y="15354"/>
                </a:lnTo>
                <a:lnTo>
                  <a:pt x="10001" y="14947"/>
                </a:lnTo>
                <a:lnTo>
                  <a:pt x="10653" y="14512"/>
                </a:lnTo>
                <a:lnTo>
                  <a:pt x="11305" y="14023"/>
                </a:lnTo>
                <a:lnTo>
                  <a:pt x="11958" y="13507"/>
                </a:lnTo>
                <a:lnTo>
                  <a:pt x="12555" y="12963"/>
                </a:lnTo>
                <a:lnTo>
                  <a:pt x="13126" y="12420"/>
                </a:lnTo>
                <a:lnTo>
                  <a:pt x="13670" y="11822"/>
                </a:lnTo>
                <a:lnTo>
                  <a:pt x="14186" y="11197"/>
                </a:lnTo>
                <a:lnTo>
                  <a:pt x="14675" y="10544"/>
                </a:lnTo>
                <a:lnTo>
                  <a:pt x="15137" y="9892"/>
                </a:lnTo>
                <a:lnTo>
                  <a:pt x="15572" y="9186"/>
                </a:lnTo>
                <a:lnTo>
                  <a:pt x="15980" y="8479"/>
                </a:lnTo>
                <a:lnTo>
                  <a:pt x="16333" y="7745"/>
                </a:lnTo>
                <a:lnTo>
                  <a:pt x="16659" y="7012"/>
                </a:lnTo>
                <a:lnTo>
                  <a:pt x="16958" y="6224"/>
                </a:lnTo>
                <a:lnTo>
                  <a:pt x="17202" y="5435"/>
                </a:lnTo>
                <a:lnTo>
                  <a:pt x="17420" y="4647"/>
                </a:lnTo>
                <a:lnTo>
                  <a:pt x="17583" y="3832"/>
                </a:lnTo>
                <a:lnTo>
                  <a:pt x="17719" y="2990"/>
                </a:lnTo>
                <a:lnTo>
                  <a:pt x="17827" y="2147"/>
                </a:lnTo>
                <a:lnTo>
                  <a:pt x="17882" y="1305"/>
                </a:lnTo>
                <a:lnTo>
                  <a:pt x="17882" y="435"/>
                </a:lnTo>
                <a:lnTo>
                  <a:pt x="17855" y="0"/>
                </a:lnTo>
                <a:close/>
              </a:path>
            </a:pathLst>
          </a:custGeom>
          <a:solidFill>
            <a:srgbClr val="04EF7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21" name="Google Shape;2621;p25"/>
          <p:cNvGrpSpPr/>
          <p:nvPr/>
        </p:nvGrpSpPr>
        <p:grpSpPr>
          <a:xfrm>
            <a:off x="17228959" y="443397"/>
            <a:ext cx="529319" cy="528125"/>
            <a:chOff x="4178550" y="1666175"/>
            <a:chExt cx="587675" cy="586350"/>
          </a:xfrm>
        </p:grpSpPr>
        <p:sp>
          <p:nvSpPr>
            <p:cNvPr id="2622" name="Google Shape;2622;p25"/>
            <p:cNvSpPr/>
            <p:nvPr/>
          </p:nvSpPr>
          <p:spPr>
            <a:xfrm>
              <a:off x="4346350" y="2112550"/>
              <a:ext cx="97850" cy="136575"/>
            </a:xfrm>
            <a:custGeom>
              <a:avLst/>
              <a:gdLst/>
              <a:ahLst/>
              <a:cxnLst/>
              <a:rect l="l" t="t" r="r" b="b"/>
              <a:pathLst>
                <a:path w="3914" h="5463" extrusionOk="0">
                  <a:moveTo>
                    <a:pt x="2392" y="0"/>
                  </a:moveTo>
                  <a:lnTo>
                    <a:pt x="2310" y="27"/>
                  </a:lnTo>
                  <a:lnTo>
                    <a:pt x="2256" y="54"/>
                  </a:lnTo>
                  <a:lnTo>
                    <a:pt x="2175" y="136"/>
                  </a:lnTo>
                  <a:lnTo>
                    <a:pt x="2066" y="299"/>
                  </a:lnTo>
                  <a:lnTo>
                    <a:pt x="109" y="3995"/>
                  </a:lnTo>
                  <a:lnTo>
                    <a:pt x="1" y="4212"/>
                  </a:lnTo>
                  <a:lnTo>
                    <a:pt x="1" y="4294"/>
                  </a:lnTo>
                  <a:lnTo>
                    <a:pt x="1" y="4375"/>
                  </a:lnTo>
                  <a:lnTo>
                    <a:pt x="28" y="4457"/>
                  </a:lnTo>
                  <a:lnTo>
                    <a:pt x="82" y="4511"/>
                  </a:lnTo>
                  <a:lnTo>
                    <a:pt x="191" y="4593"/>
                  </a:lnTo>
                  <a:lnTo>
                    <a:pt x="299" y="4647"/>
                  </a:lnTo>
                  <a:lnTo>
                    <a:pt x="924" y="4892"/>
                  </a:lnTo>
                  <a:lnTo>
                    <a:pt x="1550" y="5109"/>
                  </a:lnTo>
                  <a:lnTo>
                    <a:pt x="2175" y="5272"/>
                  </a:lnTo>
                  <a:lnTo>
                    <a:pt x="2827" y="5435"/>
                  </a:lnTo>
                  <a:lnTo>
                    <a:pt x="3044" y="5462"/>
                  </a:lnTo>
                  <a:lnTo>
                    <a:pt x="3126" y="5462"/>
                  </a:lnTo>
                  <a:lnTo>
                    <a:pt x="3207" y="5435"/>
                  </a:lnTo>
                  <a:lnTo>
                    <a:pt x="3262" y="5381"/>
                  </a:lnTo>
                  <a:lnTo>
                    <a:pt x="3316" y="5299"/>
                  </a:lnTo>
                  <a:lnTo>
                    <a:pt x="3343" y="5218"/>
                  </a:lnTo>
                  <a:lnTo>
                    <a:pt x="3370" y="5082"/>
                  </a:lnTo>
                  <a:lnTo>
                    <a:pt x="3914" y="815"/>
                  </a:lnTo>
                  <a:lnTo>
                    <a:pt x="3914" y="625"/>
                  </a:lnTo>
                  <a:lnTo>
                    <a:pt x="3887" y="571"/>
                  </a:lnTo>
                  <a:lnTo>
                    <a:pt x="3859" y="489"/>
                  </a:lnTo>
                  <a:lnTo>
                    <a:pt x="3805" y="462"/>
                  </a:lnTo>
                  <a:lnTo>
                    <a:pt x="3751" y="408"/>
                  </a:lnTo>
                  <a:lnTo>
                    <a:pt x="3560" y="353"/>
                  </a:lnTo>
                  <a:lnTo>
                    <a:pt x="3126" y="218"/>
                  </a:lnTo>
                  <a:lnTo>
                    <a:pt x="2691" y="54"/>
                  </a:lnTo>
                  <a:lnTo>
                    <a:pt x="2582" y="27"/>
                  </a:lnTo>
                  <a:lnTo>
                    <a:pt x="2473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2623;p25"/>
            <p:cNvSpPr/>
            <p:nvPr/>
          </p:nvSpPr>
          <p:spPr>
            <a:xfrm>
              <a:off x="4178550" y="1960350"/>
              <a:ext cx="131150" cy="86325"/>
            </a:xfrm>
            <a:custGeom>
              <a:avLst/>
              <a:gdLst/>
              <a:ahLst/>
              <a:cxnLst/>
              <a:rect l="l" t="t" r="r" b="b"/>
              <a:pathLst>
                <a:path w="5246" h="3453" extrusionOk="0">
                  <a:moveTo>
                    <a:pt x="190" y="1"/>
                  </a:moveTo>
                  <a:lnTo>
                    <a:pt x="136" y="55"/>
                  </a:lnTo>
                  <a:lnTo>
                    <a:pt x="82" y="82"/>
                  </a:lnTo>
                  <a:lnTo>
                    <a:pt x="27" y="137"/>
                  </a:lnTo>
                  <a:lnTo>
                    <a:pt x="27" y="218"/>
                  </a:lnTo>
                  <a:lnTo>
                    <a:pt x="0" y="381"/>
                  </a:lnTo>
                  <a:lnTo>
                    <a:pt x="55" y="979"/>
                  </a:lnTo>
                  <a:lnTo>
                    <a:pt x="109" y="1495"/>
                  </a:lnTo>
                  <a:lnTo>
                    <a:pt x="190" y="1985"/>
                  </a:lnTo>
                  <a:lnTo>
                    <a:pt x="408" y="2990"/>
                  </a:lnTo>
                  <a:lnTo>
                    <a:pt x="435" y="3153"/>
                  </a:lnTo>
                  <a:lnTo>
                    <a:pt x="489" y="3262"/>
                  </a:lnTo>
                  <a:lnTo>
                    <a:pt x="544" y="3343"/>
                  </a:lnTo>
                  <a:lnTo>
                    <a:pt x="625" y="3398"/>
                  </a:lnTo>
                  <a:lnTo>
                    <a:pt x="707" y="3425"/>
                  </a:lnTo>
                  <a:lnTo>
                    <a:pt x="815" y="3452"/>
                  </a:lnTo>
                  <a:lnTo>
                    <a:pt x="951" y="3425"/>
                  </a:lnTo>
                  <a:lnTo>
                    <a:pt x="1087" y="3371"/>
                  </a:lnTo>
                  <a:lnTo>
                    <a:pt x="2636" y="2800"/>
                  </a:lnTo>
                  <a:lnTo>
                    <a:pt x="4185" y="2256"/>
                  </a:lnTo>
                  <a:lnTo>
                    <a:pt x="4566" y="2120"/>
                  </a:lnTo>
                  <a:lnTo>
                    <a:pt x="4865" y="1985"/>
                  </a:lnTo>
                  <a:lnTo>
                    <a:pt x="5055" y="1876"/>
                  </a:lnTo>
                  <a:lnTo>
                    <a:pt x="5136" y="1794"/>
                  </a:lnTo>
                  <a:lnTo>
                    <a:pt x="5191" y="1740"/>
                  </a:lnTo>
                  <a:lnTo>
                    <a:pt x="5218" y="1659"/>
                  </a:lnTo>
                  <a:lnTo>
                    <a:pt x="5245" y="1550"/>
                  </a:lnTo>
                  <a:lnTo>
                    <a:pt x="5245" y="1332"/>
                  </a:lnTo>
                  <a:lnTo>
                    <a:pt x="5218" y="1006"/>
                  </a:lnTo>
                  <a:lnTo>
                    <a:pt x="5164" y="599"/>
                  </a:lnTo>
                  <a:lnTo>
                    <a:pt x="5109" y="381"/>
                  </a:lnTo>
                  <a:lnTo>
                    <a:pt x="5055" y="300"/>
                  </a:lnTo>
                  <a:lnTo>
                    <a:pt x="5000" y="218"/>
                  </a:lnTo>
                  <a:lnTo>
                    <a:pt x="4919" y="191"/>
                  </a:lnTo>
                  <a:lnTo>
                    <a:pt x="4837" y="137"/>
                  </a:lnTo>
                  <a:lnTo>
                    <a:pt x="4620" y="110"/>
                  </a:lnTo>
                  <a:lnTo>
                    <a:pt x="381" y="1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25"/>
            <p:cNvSpPr/>
            <p:nvPr/>
          </p:nvSpPr>
          <p:spPr>
            <a:xfrm>
              <a:off x="4635775" y="1924350"/>
              <a:ext cx="130450" cy="86300"/>
            </a:xfrm>
            <a:custGeom>
              <a:avLst/>
              <a:gdLst/>
              <a:ahLst/>
              <a:cxnLst/>
              <a:rect l="l" t="t" r="r" b="b"/>
              <a:pathLst>
                <a:path w="5218" h="3452" extrusionOk="0">
                  <a:moveTo>
                    <a:pt x="4674" y="1"/>
                  </a:moveTo>
                  <a:lnTo>
                    <a:pt x="4375" y="28"/>
                  </a:lnTo>
                  <a:lnTo>
                    <a:pt x="4022" y="82"/>
                  </a:lnTo>
                  <a:lnTo>
                    <a:pt x="1196" y="544"/>
                  </a:lnTo>
                  <a:lnTo>
                    <a:pt x="788" y="598"/>
                  </a:lnTo>
                  <a:lnTo>
                    <a:pt x="489" y="680"/>
                  </a:lnTo>
                  <a:lnTo>
                    <a:pt x="272" y="761"/>
                  </a:lnTo>
                  <a:lnTo>
                    <a:pt x="190" y="816"/>
                  </a:lnTo>
                  <a:lnTo>
                    <a:pt x="136" y="870"/>
                  </a:lnTo>
                  <a:lnTo>
                    <a:pt x="82" y="952"/>
                  </a:lnTo>
                  <a:lnTo>
                    <a:pt x="55" y="1033"/>
                  </a:lnTo>
                  <a:lnTo>
                    <a:pt x="0" y="1278"/>
                  </a:lnTo>
                  <a:lnTo>
                    <a:pt x="0" y="1577"/>
                  </a:lnTo>
                  <a:lnTo>
                    <a:pt x="0" y="2011"/>
                  </a:lnTo>
                  <a:lnTo>
                    <a:pt x="27" y="2229"/>
                  </a:lnTo>
                  <a:lnTo>
                    <a:pt x="55" y="2310"/>
                  </a:lnTo>
                  <a:lnTo>
                    <a:pt x="109" y="2392"/>
                  </a:lnTo>
                  <a:lnTo>
                    <a:pt x="163" y="2446"/>
                  </a:lnTo>
                  <a:lnTo>
                    <a:pt x="245" y="2473"/>
                  </a:lnTo>
                  <a:lnTo>
                    <a:pt x="435" y="2555"/>
                  </a:lnTo>
                  <a:lnTo>
                    <a:pt x="2473" y="2990"/>
                  </a:lnTo>
                  <a:lnTo>
                    <a:pt x="4511" y="3425"/>
                  </a:lnTo>
                  <a:lnTo>
                    <a:pt x="4647" y="3452"/>
                  </a:lnTo>
                  <a:lnTo>
                    <a:pt x="4756" y="3452"/>
                  </a:lnTo>
                  <a:lnTo>
                    <a:pt x="4865" y="3425"/>
                  </a:lnTo>
                  <a:lnTo>
                    <a:pt x="4919" y="3397"/>
                  </a:lnTo>
                  <a:lnTo>
                    <a:pt x="5001" y="3343"/>
                  </a:lnTo>
                  <a:lnTo>
                    <a:pt x="5028" y="3262"/>
                  </a:lnTo>
                  <a:lnTo>
                    <a:pt x="5082" y="3153"/>
                  </a:lnTo>
                  <a:lnTo>
                    <a:pt x="5082" y="3017"/>
                  </a:lnTo>
                  <a:lnTo>
                    <a:pt x="5218" y="1060"/>
                  </a:lnTo>
                  <a:lnTo>
                    <a:pt x="5191" y="680"/>
                  </a:lnTo>
                  <a:lnTo>
                    <a:pt x="5164" y="381"/>
                  </a:lnTo>
                  <a:lnTo>
                    <a:pt x="5109" y="191"/>
                  </a:lnTo>
                  <a:lnTo>
                    <a:pt x="5055" y="109"/>
                  </a:lnTo>
                  <a:lnTo>
                    <a:pt x="5001" y="55"/>
                  </a:lnTo>
                  <a:lnTo>
                    <a:pt x="4946" y="28"/>
                  </a:lnTo>
                  <a:lnTo>
                    <a:pt x="4865" y="1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25"/>
            <p:cNvSpPr/>
            <p:nvPr/>
          </p:nvSpPr>
          <p:spPr>
            <a:xfrm>
              <a:off x="4525025" y="2102350"/>
              <a:ext cx="108050" cy="137250"/>
            </a:xfrm>
            <a:custGeom>
              <a:avLst/>
              <a:gdLst/>
              <a:ahLst/>
              <a:cxnLst/>
              <a:rect l="l" t="t" r="r" b="b"/>
              <a:pathLst>
                <a:path w="4322" h="5490" extrusionOk="0">
                  <a:moveTo>
                    <a:pt x="1224" y="0"/>
                  </a:moveTo>
                  <a:lnTo>
                    <a:pt x="979" y="82"/>
                  </a:lnTo>
                  <a:lnTo>
                    <a:pt x="653" y="218"/>
                  </a:lnTo>
                  <a:lnTo>
                    <a:pt x="272" y="435"/>
                  </a:lnTo>
                  <a:lnTo>
                    <a:pt x="137" y="544"/>
                  </a:lnTo>
                  <a:lnTo>
                    <a:pt x="55" y="626"/>
                  </a:lnTo>
                  <a:lnTo>
                    <a:pt x="1" y="761"/>
                  </a:lnTo>
                  <a:lnTo>
                    <a:pt x="28" y="924"/>
                  </a:lnTo>
                  <a:lnTo>
                    <a:pt x="1142" y="5273"/>
                  </a:lnTo>
                  <a:lnTo>
                    <a:pt x="1196" y="5354"/>
                  </a:lnTo>
                  <a:lnTo>
                    <a:pt x="1224" y="5436"/>
                  </a:lnTo>
                  <a:lnTo>
                    <a:pt x="1278" y="5490"/>
                  </a:lnTo>
                  <a:lnTo>
                    <a:pt x="1495" y="5490"/>
                  </a:lnTo>
                  <a:lnTo>
                    <a:pt x="1658" y="5436"/>
                  </a:lnTo>
                  <a:lnTo>
                    <a:pt x="2256" y="5191"/>
                  </a:lnTo>
                  <a:lnTo>
                    <a:pt x="2854" y="4946"/>
                  </a:lnTo>
                  <a:lnTo>
                    <a:pt x="3425" y="4647"/>
                  </a:lnTo>
                  <a:lnTo>
                    <a:pt x="3995" y="4349"/>
                  </a:lnTo>
                  <a:lnTo>
                    <a:pt x="4131" y="4240"/>
                  </a:lnTo>
                  <a:lnTo>
                    <a:pt x="4240" y="4158"/>
                  </a:lnTo>
                  <a:lnTo>
                    <a:pt x="4294" y="4077"/>
                  </a:lnTo>
                  <a:lnTo>
                    <a:pt x="4322" y="3968"/>
                  </a:lnTo>
                  <a:lnTo>
                    <a:pt x="4322" y="3859"/>
                  </a:lnTo>
                  <a:lnTo>
                    <a:pt x="4294" y="3778"/>
                  </a:lnTo>
                  <a:lnTo>
                    <a:pt x="4213" y="3642"/>
                  </a:lnTo>
                  <a:lnTo>
                    <a:pt x="4131" y="3533"/>
                  </a:lnTo>
                  <a:lnTo>
                    <a:pt x="3180" y="2202"/>
                  </a:lnTo>
                  <a:lnTo>
                    <a:pt x="2256" y="897"/>
                  </a:lnTo>
                  <a:lnTo>
                    <a:pt x="1984" y="517"/>
                  </a:lnTo>
                  <a:lnTo>
                    <a:pt x="1767" y="245"/>
                  </a:lnTo>
                  <a:lnTo>
                    <a:pt x="1577" y="82"/>
                  </a:lnTo>
                  <a:lnTo>
                    <a:pt x="1495" y="28"/>
                  </a:lnTo>
                  <a:lnTo>
                    <a:pt x="1414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25"/>
            <p:cNvSpPr/>
            <p:nvPr/>
          </p:nvSpPr>
          <p:spPr>
            <a:xfrm>
              <a:off x="4621500" y="1823800"/>
              <a:ext cx="136575" cy="98525"/>
            </a:xfrm>
            <a:custGeom>
              <a:avLst/>
              <a:gdLst/>
              <a:ahLst/>
              <a:cxnLst/>
              <a:rect l="l" t="t" r="r" b="b"/>
              <a:pathLst>
                <a:path w="5463" h="3941" extrusionOk="0">
                  <a:moveTo>
                    <a:pt x="4213" y="1"/>
                  </a:moveTo>
                  <a:lnTo>
                    <a:pt x="4104" y="28"/>
                  </a:lnTo>
                  <a:lnTo>
                    <a:pt x="3914" y="109"/>
                  </a:lnTo>
                  <a:lnTo>
                    <a:pt x="354" y="2202"/>
                  </a:lnTo>
                  <a:lnTo>
                    <a:pt x="136" y="2310"/>
                  </a:lnTo>
                  <a:lnTo>
                    <a:pt x="55" y="2419"/>
                  </a:lnTo>
                  <a:lnTo>
                    <a:pt x="1" y="2555"/>
                  </a:lnTo>
                  <a:lnTo>
                    <a:pt x="1" y="2691"/>
                  </a:lnTo>
                  <a:lnTo>
                    <a:pt x="1" y="2800"/>
                  </a:lnTo>
                  <a:lnTo>
                    <a:pt x="55" y="3071"/>
                  </a:lnTo>
                  <a:lnTo>
                    <a:pt x="191" y="3316"/>
                  </a:lnTo>
                  <a:lnTo>
                    <a:pt x="354" y="3533"/>
                  </a:lnTo>
                  <a:lnTo>
                    <a:pt x="544" y="3724"/>
                  </a:lnTo>
                  <a:lnTo>
                    <a:pt x="789" y="3859"/>
                  </a:lnTo>
                  <a:lnTo>
                    <a:pt x="897" y="3887"/>
                  </a:lnTo>
                  <a:lnTo>
                    <a:pt x="1033" y="3914"/>
                  </a:lnTo>
                  <a:lnTo>
                    <a:pt x="1142" y="3941"/>
                  </a:lnTo>
                  <a:lnTo>
                    <a:pt x="1278" y="3941"/>
                  </a:lnTo>
                  <a:lnTo>
                    <a:pt x="3126" y="3642"/>
                  </a:lnTo>
                  <a:lnTo>
                    <a:pt x="5001" y="3343"/>
                  </a:lnTo>
                  <a:lnTo>
                    <a:pt x="5137" y="3316"/>
                  </a:lnTo>
                  <a:lnTo>
                    <a:pt x="5273" y="3262"/>
                  </a:lnTo>
                  <a:lnTo>
                    <a:pt x="5354" y="3207"/>
                  </a:lnTo>
                  <a:lnTo>
                    <a:pt x="5408" y="3126"/>
                  </a:lnTo>
                  <a:lnTo>
                    <a:pt x="5463" y="3044"/>
                  </a:lnTo>
                  <a:lnTo>
                    <a:pt x="5463" y="2935"/>
                  </a:lnTo>
                  <a:lnTo>
                    <a:pt x="5463" y="2800"/>
                  </a:lnTo>
                  <a:lnTo>
                    <a:pt x="5436" y="2664"/>
                  </a:lnTo>
                  <a:lnTo>
                    <a:pt x="5245" y="2066"/>
                  </a:lnTo>
                  <a:lnTo>
                    <a:pt x="5028" y="1468"/>
                  </a:lnTo>
                  <a:lnTo>
                    <a:pt x="4811" y="870"/>
                  </a:lnTo>
                  <a:lnTo>
                    <a:pt x="4566" y="299"/>
                  </a:lnTo>
                  <a:lnTo>
                    <a:pt x="4512" y="191"/>
                  </a:lnTo>
                  <a:lnTo>
                    <a:pt x="4430" y="109"/>
                  </a:lnTo>
                  <a:lnTo>
                    <a:pt x="4376" y="28"/>
                  </a:lnTo>
                  <a:lnTo>
                    <a:pt x="4294" y="1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25"/>
            <p:cNvSpPr/>
            <p:nvPr/>
          </p:nvSpPr>
          <p:spPr>
            <a:xfrm>
              <a:off x="4203000" y="2026925"/>
              <a:ext cx="133875" cy="114175"/>
            </a:xfrm>
            <a:custGeom>
              <a:avLst/>
              <a:gdLst/>
              <a:ahLst/>
              <a:cxnLst/>
              <a:rect l="l" t="t" r="r" b="b"/>
              <a:pathLst>
                <a:path w="5355" h="4567" extrusionOk="0">
                  <a:moveTo>
                    <a:pt x="4430" y="1"/>
                  </a:moveTo>
                  <a:lnTo>
                    <a:pt x="4321" y="28"/>
                  </a:lnTo>
                  <a:lnTo>
                    <a:pt x="4186" y="55"/>
                  </a:lnTo>
                  <a:lnTo>
                    <a:pt x="4022" y="110"/>
                  </a:lnTo>
                  <a:lnTo>
                    <a:pt x="2229" y="762"/>
                  </a:lnTo>
                  <a:lnTo>
                    <a:pt x="435" y="1387"/>
                  </a:lnTo>
                  <a:lnTo>
                    <a:pt x="191" y="1496"/>
                  </a:lnTo>
                  <a:lnTo>
                    <a:pt x="82" y="1577"/>
                  </a:lnTo>
                  <a:lnTo>
                    <a:pt x="28" y="1659"/>
                  </a:lnTo>
                  <a:lnTo>
                    <a:pt x="0" y="1740"/>
                  </a:lnTo>
                  <a:lnTo>
                    <a:pt x="0" y="1849"/>
                  </a:lnTo>
                  <a:lnTo>
                    <a:pt x="28" y="1958"/>
                  </a:lnTo>
                  <a:lnTo>
                    <a:pt x="82" y="2121"/>
                  </a:lnTo>
                  <a:lnTo>
                    <a:pt x="354" y="2719"/>
                  </a:lnTo>
                  <a:lnTo>
                    <a:pt x="680" y="3289"/>
                  </a:lnTo>
                  <a:lnTo>
                    <a:pt x="1033" y="3833"/>
                  </a:lnTo>
                  <a:lnTo>
                    <a:pt x="1414" y="4376"/>
                  </a:lnTo>
                  <a:lnTo>
                    <a:pt x="1495" y="4485"/>
                  </a:lnTo>
                  <a:lnTo>
                    <a:pt x="1577" y="4539"/>
                  </a:lnTo>
                  <a:lnTo>
                    <a:pt x="1658" y="4566"/>
                  </a:lnTo>
                  <a:lnTo>
                    <a:pt x="1740" y="4566"/>
                  </a:lnTo>
                  <a:lnTo>
                    <a:pt x="1821" y="4539"/>
                  </a:lnTo>
                  <a:lnTo>
                    <a:pt x="1903" y="4485"/>
                  </a:lnTo>
                  <a:lnTo>
                    <a:pt x="2066" y="4376"/>
                  </a:lnTo>
                  <a:lnTo>
                    <a:pt x="5055" y="1767"/>
                  </a:lnTo>
                  <a:lnTo>
                    <a:pt x="5164" y="1659"/>
                  </a:lnTo>
                  <a:lnTo>
                    <a:pt x="5245" y="1550"/>
                  </a:lnTo>
                  <a:lnTo>
                    <a:pt x="5327" y="1414"/>
                  </a:lnTo>
                  <a:lnTo>
                    <a:pt x="5354" y="1333"/>
                  </a:lnTo>
                  <a:lnTo>
                    <a:pt x="5354" y="1224"/>
                  </a:lnTo>
                  <a:lnTo>
                    <a:pt x="5109" y="843"/>
                  </a:lnTo>
                  <a:lnTo>
                    <a:pt x="5001" y="653"/>
                  </a:lnTo>
                  <a:lnTo>
                    <a:pt x="4892" y="436"/>
                  </a:lnTo>
                  <a:lnTo>
                    <a:pt x="4811" y="273"/>
                  </a:lnTo>
                  <a:lnTo>
                    <a:pt x="4729" y="164"/>
                  </a:lnTo>
                  <a:lnTo>
                    <a:pt x="4647" y="83"/>
                  </a:lnTo>
                  <a:lnTo>
                    <a:pt x="4566" y="28"/>
                  </a:lnTo>
                  <a:lnTo>
                    <a:pt x="4430" y="1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25"/>
            <p:cNvSpPr/>
            <p:nvPr/>
          </p:nvSpPr>
          <p:spPr>
            <a:xfrm>
              <a:off x="4359950" y="1668900"/>
              <a:ext cx="93100" cy="133875"/>
            </a:xfrm>
            <a:custGeom>
              <a:avLst/>
              <a:gdLst/>
              <a:ahLst/>
              <a:cxnLst/>
              <a:rect l="l" t="t" r="r" b="b"/>
              <a:pathLst>
                <a:path w="3724" h="5355" extrusionOk="0">
                  <a:moveTo>
                    <a:pt x="3152" y="1"/>
                  </a:moveTo>
                  <a:lnTo>
                    <a:pt x="2908" y="28"/>
                  </a:lnTo>
                  <a:lnTo>
                    <a:pt x="2256" y="109"/>
                  </a:lnTo>
                  <a:lnTo>
                    <a:pt x="1603" y="272"/>
                  </a:lnTo>
                  <a:lnTo>
                    <a:pt x="978" y="435"/>
                  </a:lnTo>
                  <a:lnTo>
                    <a:pt x="353" y="653"/>
                  </a:lnTo>
                  <a:lnTo>
                    <a:pt x="217" y="707"/>
                  </a:lnTo>
                  <a:lnTo>
                    <a:pt x="136" y="761"/>
                  </a:lnTo>
                  <a:lnTo>
                    <a:pt x="54" y="816"/>
                  </a:lnTo>
                  <a:lnTo>
                    <a:pt x="27" y="897"/>
                  </a:lnTo>
                  <a:lnTo>
                    <a:pt x="0" y="979"/>
                  </a:lnTo>
                  <a:lnTo>
                    <a:pt x="27" y="1060"/>
                  </a:lnTo>
                  <a:lnTo>
                    <a:pt x="109" y="1278"/>
                  </a:lnTo>
                  <a:lnTo>
                    <a:pt x="815" y="2800"/>
                  </a:lnTo>
                  <a:lnTo>
                    <a:pt x="1522" y="4349"/>
                  </a:lnTo>
                  <a:lnTo>
                    <a:pt x="1712" y="4729"/>
                  </a:lnTo>
                  <a:lnTo>
                    <a:pt x="1848" y="5001"/>
                  </a:lnTo>
                  <a:lnTo>
                    <a:pt x="2011" y="5191"/>
                  </a:lnTo>
                  <a:lnTo>
                    <a:pt x="2065" y="5273"/>
                  </a:lnTo>
                  <a:lnTo>
                    <a:pt x="2147" y="5327"/>
                  </a:lnTo>
                  <a:lnTo>
                    <a:pt x="2228" y="5354"/>
                  </a:lnTo>
                  <a:lnTo>
                    <a:pt x="2582" y="5354"/>
                  </a:lnTo>
                  <a:lnTo>
                    <a:pt x="2881" y="5273"/>
                  </a:lnTo>
                  <a:lnTo>
                    <a:pt x="3315" y="5164"/>
                  </a:lnTo>
                  <a:lnTo>
                    <a:pt x="3506" y="5082"/>
                  </a:lnTo>
                  <a:lnTo>
                    <a:pt x="3587" y="5055"/>
                  </a:lnTo>
                  <a:lnTo>
                    <a:pt x="3642" y="5001"/>
                  </a:lnTo>
                  <a:lnTo>
                    <a:pt x="3669" y="4919"/>
                  </a:lnTo>
                  <a:lnTo>
                    <a:pt x="3696" y="4838"/>
                  </a:lnTo>
                  <a:lnTo>
                    <a:pt x="3723" y="4620"/>
                  </a:lnTo>
                  <a:lnTo>
                    <a:pt x="3642" y="3479"/>
                  </a:lnTo>
                  <a:lnTo>
                    <a:pt x="3560" y="2365"/>
                  </a:lnTo>
                  <a:lnTo>
                    <a:pt x="3451" y="408"/>
                  </a:lnTo>
                  <a:lnTo>
                    <a:pt x="3424" y="299"/>
                  </a:lnTo>
                  <a:lnTo>
                    <a:pt x="3397" y="191"/>
                  </a:lnTo>
                  <a:lnTo>
                    <a:pt x="3343" y="136"/>
                  </a:lnTo>
                  <a:lnTo>
                    <a:pt x="3288" y="82"/>
                  </a:lnTo>
                  <a:lnTo>
                    <a:pt x="3234" y="28"/>
                  </a:lnTo>
                  <a:lnTo>
                    <a:pt x="3152" y="1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25"/>
            <p:cNvSpPr/>
            <p:nvPr/>
          </p:nvSpPr>
          <p:spPr>
            <a:xfrm>
              <a:off x="4209800" y="1765375"/>
              <a:ext cx="136575" cy="118225"/>
            </a:xfrm>
            <a:custGeom>
              <a:avLst/>
              <a:gdLst/>
              <a:ahLst/>
              <a:cxnLst/>
              <a:rect l="l" t="t" r="r" b="b"/>
              <a:pathLst>
                <a:path w="5463" h="4729" extrusionOk="0">
                  <a:moveTo>
                    <a:pt x="1848" y="0"/>
                  </a:moveTo>
                  <a:lnTo>
                    <a:pt x="1767" y="28"/>
                  </a:lnTo>
                  <a:lnTo>
                    <a:pt x="1685" y="82"/>
                  </a:lnTo>
                  <a:lnTo>
                    <a:pt x="1631" y="136"/>
                  </a:lnTo>
                  <a:lnTo>
                    <a:pt x="1495" y="299"/>
                  </a:lnTo>
                  <a:lnTo>
                    <a:pt x="1114" y="761"/>
                  </a:lnTo>
                  <a:lnTo>
                    <a:pt x="761" y="1278"/>
                  </a:lnTo>
                  <a:lnTo>
                    <a:pt x="435" y="1794"/>
                  </a:lnTo>
                  <a:lnTo>
                    <a:pt x="109" y="2310"/>
                  </a:lnTo>
                  <a:lnTo>
                    <a:pt x="55" y="2446"/>
                  </a:lnTo>
                  <a:lnTo>
                    <a:pt x="0" y="2555"/>
                  </a:lnTo>
                  <a:lnTo>
                    <a:pt x="0" y="2664"/>
                  </a:lnTo>
                  <a:lnTo>
                    <a:pt x="0" y="2772"/>
                  </a:lnTo>
                  <a:lnTo>
                    <a:pt x="55" y="2854"/>
                  </a:lnTo>
                  <a:lnTo>
                    <a:pt x="136" y="2935"/>
                  </a:lnTo>
                  <a:lnTo>
                    <a:pt x="218" y="2990"/>
                  </a:lnTo>
                  <a:lnTo>
                    <a:pt x="381" y="3044"/>
                  </a:lnTo>
                  <a:lnTo>
                    <a:pt x="2147" y="3778"/>
                  </a:lnTo>
                  <a:lnTo>
                    <a:pt x="3914" y="4539"/>
                  </a:lnTo>
                  <a:lnTo>
                    <a:pt x="4077" y="4620"/>
                  </a:lnTo>
                  <a:lnTo>
                    <a:pt x="4267" y="4702"/>
                  </a:lnTo>
                  <a:lnTo>
                    <a:pt x="4375" y="4729"/>
                  </a:lnTo>
                  <a:lnTo>
                    <a:pt x="4457" y="4729"/>
                  </a:lnTo>
                  <a:lnTo>
                    <a:pt x="4539" y="4675"/>
                  </a:lnTo>
                  <a:lnTo>
                    <a:pt x="4620" y="4593"/>
                  </a:lnTo>
                  <a:lnTo>
                    <a:pt x="4837" y="4321"/>
                  </a:lnTo>
                  <a:lnTo>
                    <a:pt x="5055" y="4022"/>
                  </a:lnTo>
                  <a:lnTo>
                    <a:pt x="5463" y="3425"/>
                  </a:lnTo>
                  <a:lnTo>
                    <a:pt x="5354" y="3289"/>
                  </a:lnTo>
                  <a:lnTo>
                    <a:pt x="5272" y="3180"/>
                  </a:lnTo>
                  <a:lnTo>
                    <a:pt x="2120" y="136"/>
                  </a:lnTo>
                  <a:lnTo>
                    <a:pt x="2038" y="55"/>
                  </a:lnTo>
                  <a:lnTo>
                    <a:pt x="1930" y="28"/>
                  </a:lnTo>
                  <a:lnTo>
                    <a:pt x="1848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25"/>
            <p:cNvSpPr/>
            <p:nvPr/>
          </p:nvSpPr>
          <p:spPr>
            <a:xfrm>
              <a:off x="4272300" y="1700150"/>
              <a:ext cx="120275" cy="135225"/>
            </a:xfrm>
            <a:custGeom>
              <a:avLst/>
              <a:gdLst/>
              <a:ahLst/>
              <a:cxnLst/>
              <a:rect l="l" t="t" r="r" b="b"/>
              <a:pathLst>
                <a:path w="4811" h="5409" extrusionOk="0">
                  <a:moveTo>
                    <a:pt x="2636" y="1"/>
                  </a:moveTo>
                  <a:lnTo>
                    <a:pt x="2528" y="28"/>
                  </a:lnTo>
                  <a:lnTo>
                    <a:pt x="2419" y="55"/>
                  </a:lnTo>
                  <a:lnTo>
                    <a:pt x="2256" y="136"/>
                  </a:lnTo>
                  <a:lnTo>
                    <a:pt x="1740" y="463"/>
                  </a:lnTo>
                  <a:lnTo>
                    <a:pt x="1223" y="816"/>
                  </a:lnTo>
                  <a:lnTo>
                    <a:pt x="707" y="1196"/>
                  </a:lnTo>
                  <a:lnTo>
                    <a:pt x="218" y="1577"/>
                  </a:lnTo>
                  <a:lnTo>
                    <a:pt x="109" y="1685"/>
                  </a:lnTo>
                  <a:lnTo>
                    <a:pt x="28" y="1767"/>
                  </a:lnTo>
                  <a:lnTo>
                    <a:pt x="0" y="1876"/>
                  </a:lnTo>
                  <a:lnTo>
                    <a:pt x="0" y="1957"/>
                  </a:lnTo>
                  <a:lnTo>
                    <a:pt x="0" y="2039"/>
                  </a:lnTo>
                  <a:lnTo>
                    <a:pt x="55" y="2120"/>
                  </a:lnTo>
                  <a:lnTo>
                    <a:pt x="218" y="2311"/>
                  </a:lnTo>
                  <a:lnTo>
                    <a:pt x="1712" y="3724"/>
                  </a:lnTo>
                  <a:lnTo>
                    <a:pt x="3180" y="5164"/>
                  </a:lnTo>
                  <a:lnTo>
                    <a:pt x="3343" y="5327"/>
                  </a:lnTo>
                  <a:lnTo>
                    <a:pt x="3479" y="5381"/>
                  </a:lnTo>
                  <a:lnTo>
                    <a:pt x="3615" y="5409"/>
                  </a:lnTo>
                  <a:lnTo>
                    <a:pt x="4050" y="5110"/>
                  </a:lnTo>
                  <a:lnTo>
                    <a:pt x="4267" y="4947"/>
                  </a:lnTo>
                  <a:lnTo>
                    <a:pt x="4484" y="4811"/>
                  </a:lnTo>
                  <a:lnTo>
                    <a:pt x="4620" y="4729"/>
                  </a:lnTo>
                  <a:lnTo>
                    <a:pt x="4702" y="4648"/>
                  </a:lnTo>
                  <a:lnTo>
                    <a:pt x="4756" y="4566"/>
                  </a:lnTo>
                  <a:lnTo>
                    <a:pt x="4810" y="4485"/>
                  </a:lnTo>
                  <a:lnTo>
                    <a:pt x="4810" y="4403"/>
                  </a:lnTo>
                  <a:lnTo>
                    <a:pt x="4810" y="4294"/>
                  </a:lnTo>
                  <a:lnTo>
                    <a:pt x="4702" y="4050"/>
                  </a:lnTo>
                  <a:lnTo>
                    <a:pt x="3859" y="2229"/>
                  </a:lnTo>
                  <a:lnTo>
                    <a:pt x="3017" y="408"/>
                  </a:lnTo>
                  <a:lnTo>
                    <a:pt x="2881" y="164"/>
                  </a:lnTo>
                  <a:lnTo>
                    <a:pt x="2799" y="82"/>
                  </a:lnTo>
                  <a:lnTo>
                    <a:pt x="2718" y="28"/>
                  </a:lnTo>
                  <a:lnTo>
                    <a:pt x="2636" y="1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25"/>
            <p:cNvSpPr/>
            <p:nvPr/>
          </p:nvSpPr>
          <p:spPr>
            <a:xfrm>
              <a:off x="4451650" y="2124100"/>
              <a:ext cx="83600" cy="128425"/>
            </a:xfrm>
            <a:custGeom>
              <a:avLst/>
              <a:gdLst/>
              <a:ahLst/>
              <a:cxnLst/>
              <a:rect l="l" t="t" r="r" b="b"/>
              <a:pathLst>
                <a:path w="3344" h="5137" extrusionOk="0">
                  <a:moveTo>
                    <a:pt x="1767" y="0"/>
                  </a:moveTo>
                  <a:lnTo>
                    <a:pt x="1441" y="27"/>
                  </a:lnTo>
                  <a:lnTo>
                    <a:pt x="979" y="54"/>
                  </a:lnTo>
                  <a:lnTo>
                    <a:pt x="870" y="54"/>
                  </a:lnTo>
                  <a:lnTo>
                    <a:pt x="762" y="109"/>
                  </a:lnTo>
                  <a:lnTo>
                    <a:pt x="680" y="136"/>
                  </a:lnTo>
                  <a:lnTo>
                    <a:pt x="599" y="217"/>
                  </a:lnTo>
                  <a:lnTo>
                    <a:pt x="517" y="299"/>
                  </a:lnTo>
                  <a:lnTo>
                    <a:pt x="463" y="381"/>
                  </a:lnTo>
                  <a:lnTo>
                    <a:pt x="436" y="489"/>
                  </a:lnTo>
                  <a:lnTo>
                    <a:pt x="408" y="598"/>
                  </a:lnTo>
                  <a:lnTo>
                    <a:pt x="245" y="2038"/>
                  </a:lnTo>
                  <a:lnTo>
                    <a:pt x="55" y="3506"/>
                  </a:lnTo>
                  <a:lnTo>
                    <a:pt x="1" y="4076"/>
                  </a:lnTo>
                  <a:lnTo>
                    <a:pt x="1" y="4484"/>
                  </a:lnTo>
                  <a:lnTo>
                    <a:pt x="1" y="4647"/>
                  </a:lnTo>
                  <a:lnTo>
                    <a:pt x="28" y="4783"/>
                  </a:lnTo>
                  <a:lnTo>
                    <a:pt x="55" y="4892"/>
                  </a:lnTo>
                  <a:lnTo>
                    <a:pt x="137" y="5000"/>
                  </a:lnTo>
                  <a:lnTo>
                    <a:pt x="218" y="5055"/>
                  </a:lnTo>
                  <a:lnTo>
                    <a:pt x="327" y="5109"/>
                  </a:lnTo>
                  <a:lnTo>
                    <a:pt x="463" y="5136"/>
                  </a:lnTo>
                  <a:lnTo>
                    <a:pt x="1061" y="5136"/>
                  </a:lnTo>
                  <a:lnTo>
                    <a:pt x="1631" y="5082"/>
                  </a:lnTo>
                  <a:lnTo>
                    <a:pt x="2120" y="5055"/>
                  </a:lnTo>
                  <a:lnTo>
                    <a:pt x="2610" y="5000"/>
                  </a:lnTo>
                  <a:lnTo>
                    <a:pt x="2881" y="4973"/>
                  </a:lnTo>
                  <a:lnTo>
                    <a:pt x="3072" y="4946"/>
                  </a:lnTo>
                  <a:lnTo>
                    <a:pt x="3207" y="4864"/>
                  </a:lnTo>
                  <a:lnTo>
                    <a:pt x="3289" y="4783"/>
                  </a:lnTo>
                  <a:lnTo>
                    <a:pt x="3343" y="4674"/>
                  </a:lnTo>
                  <a:lnTo>
                    <a:pt x="3343" y="4511"/>
                  </a:lnTo>
                  <a:lnTo>
                    <a:pt x="3316" y="4321"/>
                  </a:lnTo>
                  <a:lnTo>
                    <a:pt x="3262" y="4076"/>
                  </a:lnTo>
                  <a:lnTo>
                    <a:pt x="2881" y="2609"/>
                  </a:lnTo>
                  <a:lnTo>
                    <a:pt x="2474" y="1141"/>
                  </a:lnTo>
                  <a:lnTo>
                    <a:pt x="2283" y="353"/>
                  </a:lnTo>
                  <a:lnTo>
                    <a:pt x="2202" y="136"/>
                  </a:lnTo>
                  <a:lnTo>
                    <a:pt x="2175" y="82"/>
                  </a:lnTo>
                  <a:lnTo>
                    <a:pt x="2120" y="27"/>
                  </a:lnTo>
                  <a:lnTo>
                    <a:pt x="2039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25"/>
            <p:cNvSpPr/>
            <p:nvPr/>
          </p:nvSpPr>
          <p:spPr>
            <a:xfrm>
              <a:off x="4180575" y="1857100"/>
              <a:ext cx="133200" cy="86975"/>
            </a:xfrm>
            <a:custGeom>
              <a:avLst/>
              <a:gdLst/>
              <a:ahLst/>
              <a:cxnLst/>
              <a:rect l="l" t="t" r="r" b="b"/>
              <a:pathLst>
                <a:path w="5328" h="3479" extrusionOk="0">
                  <a:moveTo>
                    <a:pt x="870" y="0"/>
                  </a:moveTo>
                  <a:lnTo>
                    <a:pt x="762" y="27"/>
                  </a:lnTo>
                  <a:lnTo>
                    <a:pt x="680" y="82"/>
                  </a:lnTo>
                  <a:lnTo>
                    <a:pt x="626" y="190"/>
                  </a:lnTo>
                  <a:lnTo>
                    <a:pt x="571" y="326"/>
                  </a:lnTo>
                  <a:lnTo>
                    <a:pt x="381" y="951"/>
                  </a:lnTo>
                  <a:lnTo>
                    <a:pt x="218" y="1576"/>
                  </a:lnTo>
                  <a:lnTo>
                    <a:pt x="109" y="2229"/>
                  </a:lnTo>
                  <a:lnTo>
                    <a:pt x="1" y="2854"/>
                  </a:lnTo>
                  <a:lnTo>
                    <a:pt x="1" y="2989"/>
                  </a:lnTo>
                  <a:lnTo>
                    <a:pt x="1" y="3098"/>
                  </a:lnTo>
                  <a:lnTo>
                    <a:pt x="28" y="3180"/>
                  </a:lnTo>
                  <a:lnTo>
                    <a:pt x="82" y="3261"/>
                  </a:lnTo>
                  <a:lnTo>
                    <a:pt x="137" y="3316"/>
                  </a:lnTo>
                  <a:lnTo>
                    <a:pt x="218" y="3343"/>
                  </a:lnTo>
                  <a:lnTo>
                    <a:pt x="327" y="3370"/>
                  </a:lnTo>
                  <a:lnTo>
                    <a:pt x="463" y="3370"/>
                  </a:lnTo>
                  <a:lnTo>
                    <a:pt x="4512" y="3479"/>
                  </a:lnTo>
                  <a:lnTo>
                    <a:pt x="4756" y="3479"/>
                  </a:lnTo>
                  <a:lnTo>
                    <a:pt x="4865" y="3451"/>
                  </a:lnTo>
                  <a:lnTo>
                    <a:pt x="4947" y="3424"/>
                  </a:lnTo>
                  <a:lnTo>
                    <a:pt x="5001" y="3343"/>
                  </a:lnTo>
                  <a:lnTo>
                    <a:pt x="5055" y="3288"/>
                  </a:lnTo>
                  <a:lnTo>
                    <a:pt x="5083" y="3180"/>
                  </a:lnTo>
                  <a:lnTo>
                    <a:pt x="5110" y="3071"/>
                  </a:lnTo>
                  <a:lnTo>
                    <a:pt x="5164" y="2718"/>
                  </a:lnTo>
                  <a:lnTo>
                    <a:pt x="5273" y="2364"/>
                  </a:lnTo>
                  <a:lnTo>
                    <a:pt x="5300" y="2201"/>
                  </a:lnTo>
                  <a:lnTo>
                    <a:pt x="5327" y="2093"/>
                  </a:lnTo>
                  <a:lnTo>
                    <a:pt x="5300" y="1984"/>
                  </a:lnTo>
                  <a:lnTo>
                    <a:pt x="5246" y="1875"/>
                  </a:lnTo>
                  <a:lnTo>
                    <a:pt x="5191" y="1794"/>
                  </a:lnTo>
                  <a:lnTo>
                    <a:pt x="5083" y="1712"/>
                  </a:lnTo>
                  <a:lnTo>
                    <a:pt x="4947" y="1658"/>
                  </a:lnTo>
                  <a:lnTo>
                    <a:pt x="4784" y="1576"/>
                  </a:lnTo>
                  <a:lnTo>
                    <a:pt x="3914" y="1277"/>
                  </a:lnTo>
                  <a:lnTo>
                    <a:pt x="3072" y="951"/>
                  </a:lnTo>
                  <a:lnTo>
                    <a:pt x="2229" y="571"/>
                  </a:lnTo>
                  <a:lnTo>
                    <a:pt x="1387" y="163"/>
                  </a:lnTo>
                  <a:lnTo>
                    <a:pt x="1088" y="27"/>
                  </a:lnTo>
                  <a:lnTo>
                    <a:pt x="979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25"/>
            <p:cNvSpPr/>
            <p:nvPr/>
          </p:nvSpPr>
          <p:spPr>
            <a:xfrm>
              <a:off x="4585500" y="1741600"/>
              <a:ext cx="131825" cy="124350"/>
            </a:xfrm>
            <a:custGeom>
              <a:avLst/>
              <a:gdLst/>
              <a:ahLst/>
              <a:cxnLst/>
              <a:rect l="l" t="t" r="r" b="b"/>
              <a:pathLst>
                <a:path w="5273" h="4974" extrusionOk="0">
                  <a:moveTo>
                    <a:pt x="3125" y="0"/>
                  </a:moveTo>
                  <a:lnTo>
                    <a:pt x="3017" y="27"/>
                  </a:lnTo>
                  <a:lnTo>
                    <a:pt x="2935" y="82"/>
                  </a:lnTo>
                  <a:lnTo>
                    <a:pt x="2826" y="163"/>
                  </a:lnTo>
                  <a:lnTo>
                    <a:pt x="2745" y="272"/>
                  </a:lnTo>
                  <a:lnTo>
                    <a:pt x="1712" y="1576"/>
                  </a:lnTo>
                  <a:lnTo>
                    <a:pt x="680" y="2854"/>
                  </a:lnTo>
                  <a:lnTo>
                    <a:pt x="163" y="3506"/>
                  </a:lnTo>
                  <a:lnTo>
                    <a:pt x="27" y="3696"/>
                  </a:lnTo>
                  <a:lnTo>
                    <a:pt x="0" y="3751"/>
                  </a:lnTo>
                  <a:lnTo>
                    <a:pt x="0" y="3832"/>
                  </a:lnTo>
                  <a:lnTo>
                    <a:pt x="27" y="3886"/>
                  </a:lnTo>
                  <a:lnTo>
                    <a:pt x="82" y="3968"/>
                  </a:lnTo>
                  <a:lnTo>
                    <a:pt x="218" y="4131"/>
                  </a:lnTo>
                  <a:lnTo>
                    <a:pt x="435" y="4403"/>
                  </a:lnTo>
                  <a:lnTo>
                    <a:pt x="734" y="4756"/>
                  </a:lnTo>
                  <a:lnTo>
                    <a:pt x="897" y="4892"/>
                  </a:lnTo>
                  <a:lnTo>
                    <a:pt x="951" y="4946"/>
                  </a:lnTo>
                  <a:lnTo>
                    <a:pt x="1033" y="4973"/>
                  </a:lnTo>
                  <a:lnTo>
                    <a:pt x="1114" y="4973"/>
                  </a:lnTo>
                  <a:lnTo>
                    <a:pt x="1196" y="4946"/>
                  </a:lnTo>
                  <a:lnTo>
                    <a:pt x="1359" y="4892"/>
                  </a:lnTo>
                  <a:lnTo>
                    <a:pt x="5028" y="2745"/>
                  </a:lnTo>
                  <a:lnTo>
                    <a:pt x="5109" y="2664"/>
                  </a:lnTo>
                  <a:lnTo>
                    <a:pt x="5218" y="2609"/>
                  </a:lnTo>
                  <a:lnTo>
                    <a:pt x="5272" y="2500"/>
                  </a:lnTo>
                  <a:lnTo>
                    <a:pt x="5272" y="2446"/>
                  </a:lnTo>
                  <a:lnTo>
                    <a:pt x="5272" y="2365"/>
                  </a:lnTo>
                  <a:lnTo>
                    <a:pt x="5055" y="2038"/>
                  </a:lnTo>
                  <a:lnTo>
                    <a:pt x="4702" y="1576"/>
                  </a:lnTo>
                  <a:lnTo>
                    <a:pt x="4321" y="1114"/>
                  </a:lnTo>
                  <a:lnTo>
                    <a:pt x="3941" y="680"/>
                  </a:lnTo>
                  <a:lnTo>
                    <a:pt x="3506" y="245"/>
                  </a:lnTo>
                  <a:lnTo>
                    <a:pt x="3397" y="136"/>
                  </a:lnTo>
                  <a:lnTo>
                    <a:pt x="3316" y="55"/>
                  </a:lnTo>
                  <a:lnTo>
                    <a:pt x="3207" y="27"/>
                  </a:lnTo>
                  <a:lnTo>
                    <a:pt x="3125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25"/>
            <p:cNvSpPr/>
            <p:nvPr/>
          </p:nvSpPr>
          <p:spPr>
            <a:xfrm>
              <a:off x="4463875" y="1666175"/>
              <a:ext cx="85625" cy="132525"/>
            </a:xfrm>
            <a:custGeom>
              <a:avLst/>
              <a:gdLst/>
              <a:ahLst/>
              <a:cxnLst/>
              <a:rect l="l" t="t" r="r" b="b"/>
              <a:pathLst>
                <a:path w="3425" h="5301" extrusionOk="0">
                  <a:moveTo>
                    <a:pt x="381" y="1"/>
                  </a:moveTo>
                  <a:lnTo>
                    <a:pt x="245" y="28"/>
                  </a:lnTo>
                  <a:lnTo>
                    <a:pt x="164" y="82"/>
                  </a:lnTo>
                  <a:lnTo>
                    <a:pt x="82" y="137"/>
                  </a:lnTo>
                  <a:lnTo>
                    <a:pt x="28" y="218"/>
                  </a:lnTo>
                  <a:lnTo>
                    <a:pt x="1" y="327"/>
                  </a:lnTo>
                  <a:lnTo>
                    <a:pt x="1" y="463"/>
                  </a:lnTo>
                  <a:lnTo>
                    <a:pt x="1" y="599"/>
                  </a:lnTo>
                  <a:lnTo>
                    <a:pt x="55" y="1604"/>
                  </a:lnTo>
                  <a:lnTo>
                    <a:pt x="137" y="2582"/>
                  </a:lnTo>
                  <a:lnTo>
                    <a:pt x="218" y="3887"/>
                  </a:lnTo>
                  <a:lnTo>
                    <a:pt x="245" y="4322"/>
                  </a:lnTo>
                  <a:lnTo>
                    <a:pt x="300" y="4621"/>
                  </a:lnTo>
                  <a:lnTo>
                    <a:pt x="354" y="4838"/>
                  </a:lnTo>
                  <a:lnTo>
                    <a:pt x="381" y="4947"/>
                  </a:lnTo>
                  <a:lnTo>
                    <a:pt x="436" y="5001"/>
                  </a:lnTo>
                  <a:lnTo>
                    <a:pt x="517" y="5055"/>
                  </a:lnTo>
                  <a:lnTo>
                    <a:pt x="599" y="5110"/>
                  </a:lnTo>
                  <a:lnTo>
                    <a:pt x="816" y="5191"/>
                  </a:lnTo>
                  <a:lnTo>
                    <a:pt x="1115" y="5246"/>
                  </a:lnTo>
                  <a:lnTo>
                    <a:pt x="1523" y="5273"/>
                  </a:lnTo>
                  <a:lnTo>
                    <a:pt x="1659" y="5300"/>
                  </a:lnTo>
                  <a:lnTo>
                    <a:pt x="1767" y="5273"/>
                  </a:lnTo>
                  <a:lnTo>
                    <a:pt x="1849" y="5246"/>
                  </a:lnTo>
                  <a:lnTo>
                    <a:pt x="1957" y="5219"/>
                  </a:lnTo>
                  <a:lnTo>
                    <a:pt x="2012" y="5137"/>
                  </a:lnTo>
                  <a:lnTo>
                    <a:pt x="2066" y="5055"/>
                  </a:lnTo>
                  <a:lnTo>
                    <a:pt x="2121" y="4920"/>
                  </a:lnTo>
                  <a:lnTo>
                    <a:pt x="2148" y="4757"/>
                  </a:lnTo>
                  <a:lnTo>
                    <a:pt x="2365" y="3805"/>
                  </a:lnTo>
                  <a:lnTo>
                    <a:pt x="2637" y="2854"/>
                  </a:lnTo>
                  <a:lnTo>
                    <a:pt x="2963" y="1930"/>
                  </a:lnTo>
                  <a:lnTo>
                    <a:pt x="3316" y="1006"/>
                  </a:lnTo>
                  <a:lnTo>
                    <a:pt x="3398" y="843"/>
                  </a:lnTo>
                  <a:lnTo>
                    <a:pt x="3425" y="735"/>
                  </a:lnTo>
                  <a:lnTo>
                    <a:pt x="3425" y="626"/>
                  </a:lnTo>
                  <a:lnTo>
                    <a:pt x="3398" y="544"/>
                  </a:lnTo>
                  <a:lnTo>
                    <a:pt x="3371" y="463"/>
                  </a:lnTo>
                  <a:lnTo>
                    <a:pt x="3289" y="408"/>
                  </a:lnTo>
                  <a:lnTo>
                    <a:pt x="3208" y="381"/>
                  </a:lnTo>
                  <a:lnTo>
                    <a:pt x="3072" y="327"/>
                  </a:lnTo>
                  <a:lnTo>
                    <a:pt x="2447" y="218"/>
                  </a:lnTo>
                  <a:lnTo>
                    <a:pt x="1822" y="110"/>
                  </a:lnTo>
                  <a:lnTo>
                    <a:pt x="1169" y="55"/>
                  </a:lnTo>
                  <a:lnTo>
                    <a:pt x="544" y="1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25"/>
            <p:cNvSpPr/>
            <p:nvPr/>
          </p:nvSpPr>
          <p:spPr>
            <a:xfrm>
              <a:off x="4533175" y="1686575"/>
              <a:ext cx="110775" cy="134525"/>
            </a:xfrm>
            <a:custGeom>
              <a:avLst/>
              <a:gdLst/>
              <a:ahLst/>
              <a:cxnLst/>
              <a:rect l="l" t="t" r="r" b="b"/>
              <a:pathLst>
                <a:path w="4431" h="5381" extrusionOk="0">
                  <a:moveTo>
                    <a:pt x="1577" y="0"/>
                  </a:moveTo>
                  <a:lnTo>
                    <a:pt x="1523" y="27"/>
                  </a:lnTo>
                  <a:lnTo>
                    <a:pt x="1441" y="82"/>
                  </a:lnTo>
                  <a:lnTo>
                    <a:pt x="1387" y="136"/>
                  </a:lnTo>
                  <a:lnTo>
                    <a:pt x="1360" y="217"/>
                  </a:lnTo>
                  <a:lnTo>
                    <a:pt x="1278" y="381"/>
                  </a:lnTo>
                  <a:lnTo>
                    <a:pt x="762" y="2065"/>
                  </a:lnTo>
                  <a:lnTo>
                    <a:pt x="490" y="2908"/>
                  </a:lnTo>
                  <a:lnTo>
                    <a:pt x="245" y="3750"/>
                  </a:lnTo>
                  <a:lnTo>
                    <a:pt x="55" y="4321"/>
                  </a:lnTo>
                  <a:lnTo>
                    <a:pt x="1" y="4484"/>
                  </a:lnTo>
                  <a:lnTo>
                    <a:pt x="28" y="4620"/>
                  </a:lnTo>
                  <a:lnTo>
                    <a:pt x="55" y="4674"/>
                  </a:lnTo>
                  <a:lnTo>
                    <a:pt x="109" y="4729"/>
                  </a:lnTo>
                  <a:lnTo>
                    <a:pt x="273" y="4865"/>
                  </a:lnTo>
                  <a:lnTo>
                    <a:pt x="898" y="5191"/>
                  </a:lnTo>
                  <a:lnTo>
                    <a:pt x="1061" y="5299"/>
                  </a:lnTo>
                  <a:lnTo>
                    <a:pt x="1169" y="5354"/>
                  </a:lnTo>
                  <a:lnTo>
                    <a:pt x="1251" y="5381"/>
                  </a:lnTo>
                  <a:lnTo>
                    <a:pt x="1332" y="5381"/>
                  </a:lnTo>
                  <a:lnTo>
                    <a:pt x="1414" y="5354"/>
                  </a:lnTo>
                  <a:lnTo>
                    <a:pt x="1468" y="5326"/>
                  </a:lnTo>
                  <a:lnTo>
                    <a:pt x="1550" y="5272"/>
                  </a:lnTo>
                  <a:lnTo>
                    <a:pt x="1686" y="5136"/>
                  </a:lnTo>
                  <a:lnTo>
                    <a:pt x="2963" y="3560"/>
                  </a:lnTo>
                  <a:lnTo>
                    <a:pt x="4213" y="1984"/>
                  </a:lnTo>
                  <a:lnTo>
                    <a:pt x="4322" y="1821"/>
                  </a:lnTo>
                  <a:lnTo>
                    <a:pt x="4430" y="1603"/>
                  </a:lnTo>
                  <a:lnTo>
                    <a:pt x="4349" y="1468"/>
                  </a:lnTo>
                  <a:lnTo>
                    <a:pt x="4240" y="1359"/>
                  </a:lnTo>
                  <a:lnTo>
                    <a:pt x="3642" y="951"/>
                  </a:lnTo>
                  <a:lnTo>
                    <a:pt x="3044" y="625"/>
                  </a:lnTo>
                  <a:lnTo>
                    <a:pt x="2419" y="299"/>
                  </a:lnTo>
                  <a:lnTo>
                    <a:pt x="1794" y="54"/>
                  </a:lnTo>
                  <a:lnTo>
                    <a:pt x="1686" y="27"/>
                  </a:lnTo>
                  <a:lnTo>
                    <a:pt x="1577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25"/>
            <p:cNvSpPr/>
            <p:nvPr/>
          </p:nvSpPr>
          <p:spPr>
            <a:xfrm>
              <a:off x="4262775" y="2080600"/>
              <a:ext cx="118250" cy="129800"/>
            </a:xfrm>
            <a:custGeom>
              <a:avLst/>
              <a:gdLst/>
              <a:ahLst/>
              <a:cxnLst/>
              <a:rect l="l" t="t" r="r" b="b"/>
              <a:pathLst>
                <a:path w="4730" h="5192" extrusionOk="0">
                  <a:moveTo>
                    <a:pt x="3561" y="1"/>
                  </a:moveTo>
                  <a:lnTo>
                    <a:pt x="3452" y="28"/>
                  </a:lnTo>
                  <a:lnTo>
                    <a:pt x="3316" y="110"/>
                  </a:lnTo>
                  <a:lnTo>
                    <a:pt x="3180" y="191"/>
                  </a:lnTo>
                  <a:lnTo>
                    <a:pt x="3045" y="327"/>
                  </a:lnTo>
                  <a:lnTo>
                    <a:pt x="2420" y="952"/>
                  </a:lnTo>
                  <a:lnTo>
                    <a:pt x="1767" y="1550"/>
                  </a:lnTo>
                  <a:lnTo>
                    <a:pt x="1088" y="2121"/>
                  </a:lnTo>
                  <a:lnTo>
                    <a:pt x="381" y="2664"/>
                  </a:lnTo>
                  <a:lnTo>
                    <a:pt x="218" y="2800"/>
                  </a:lnTo>
                  <a:lnTo>
                    <a:pt x="82" y="2909"/>
                  </a:lnTo>
                  <a:lnTo>
                    <a:pt x="28" y="3017"/>
                  </a:lnTo>
                  <a:lnTo>
                    <a:pt x="1" y="3153"/>
                  </a:lnTo>
                  <a:lnTo>
                    <a:pt x="1" y="3262"/>
                  </a:lnTo>
                  <a:lnTo>
                    <a:pt x="55" y="3371"/>
                  </a:lnTo>
                  <a:lnTo>
                    <a:pt x="137" y="3479"/>
                  </a:lnTo>
                  <a:lnTo>
                    <a:pt x="246" y="3588"/>
                  </a:lnTo>
                  <a:lnTo>
                    <a:pt x="680" y="3996"/>
                  </a:lnTo>
                  <a:lnTo>
                    <a:pt x="1115" y="4349"/>
                  </a:lnTo>
                  <a:lnTo>
                    <a:pt x="1577" y="4702"/>
                  </a:lnTo>
                  <a:lnTo>
                    <a:pt x="2066" y="5028"/>
                  </a:lnTo>
                  <a:lnTo>
                    <a:pt x="2256" y="5110"/>
                  </a:lnTo>
                  <a:lnTo>
                    <a:pt x="2420" y="5191"/>
                  </a:lnTo>
                  <a:lnTo>
                    <a:pt x="2528" y="5164"/>
                  </a:lnTo>
                  <a:lnTo>
                    <a:pt x="2583" y="5110"/>
                  </a:lnTo>
                  <a:lnTo>
                    <a:pt x="2718" y="5001"/>
                  </a:lnTo>
                  <a:lnTo>
                    <a:pt x="2800" y="4865"/>
                  </a:lnTo>
                  <a:lnTo>
                    <a:pt x="2854" y="4729"/>
                  </a:lnTo>
                  <a:lnTo>
                    <a:pt x="4403" y="1822"/>
                  </a:lnTo>
                  <a:lnTo>
                    <a:pt x="4566" y="1523"/>
                  </a:lnTo>
                  <a:lnTo>
                    <a:pt x="4675" y="1278"/>
                  </a:lnTo>
                  <a:lnTo>
                    <a:pt x="4729" y="1088"/>
                  </a:lnTo>
                  <a:lnTo>
                    <a:pt x="4729" y="925"/>
                  </a:lnTo>
                  <a:lnTo>
                    <a:pt x="4648" y="789"/>
                  </a:lnTo>
                  <a:lnTo>
                    <a:pt x="4539" y="626"/>
                  </a:lnTo>
                  <a:lnTo>
                    <a:pt x="4050" y="218"/>
                  </a:lnTo>
                  <a:lnTo>
                    <a:pt x="3914" y="137"/>
                  </a:lnTo>
                  <a:lnTo>
                    <a:pt x="3805" y="55"/>
                  </a:lnTo>
                  <a:lnTo>
                    <a:pt x="3670" y="28"/>
                  </a:lnTo>
                  <a:lnTo>
                    <a:pt x="3561" y="1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25"/>
            <p:cNvSpPr/>
            <p:nvPr/>
          </p:nvSpPr>
          <p:spPr>
            <a:xfrm>
              <a:off x="4582775" y="2061575"/>
              <a:ext cx="125025" cy="125050"/>
            </a:xfrm>
            <a:custGeom>
              <a:avLst/>
              <a:gdLst/>
              <a:ahLst/>
              <a:cxnLst/>
              <a:rect l="l" t="t" r="r" b="b"/>
              <a:pathLst>
                <a:path w="5001" h="5002" extrusionOk="0">
                  <a:moveTo>
                    <a:pt x="952" y="1"/>
                  </a:moveTo>
                  <a:lnTo>
                    <a:pt x="870" y="28"/>
                  </a:lnTo>
                  <a:lnTo>
                    <a:pt x="816" y="82"/>
                  </a:lnTo>
                  <a:lnTo>
                    <a:pt x="653" y="218"/>
                  </a:lnTo>
                  <a:lnTo>
                    <a:pt x="435" y="490"/>
                  </a:lnTo>
                  <a:lnTo>
                    <a:pt x="191" y="708"/>
                  </a:lnTo>
                  <a:lnTo>
                    <a:pt x="109" y="789"/>
                  </a:lnTo>
                  <a:lnTo>
                    <a:pt x="55" y="871"/>
                  </a:lnTo>
                  <a:lnTo>
                    <a:pt x="1" y="952"/>
                  </a:lnTo>
                  <a:lnTo>
                    <a:pt x="1" y="1034"/>
                  </a:lnTo>
                  <a:lnTo>
                    <a:pt x="1" y="1142"/>
                  </a:lnTo>
                  <a:lnTo>
                    <a:pt x="28" y="1224"/>
                  </a:lnTo>
                  <a:lnTo>
                    <a:pt x="109" y="1414"/>
                  </a:lnTo>
                  <a:lnTo>
                    <a:pt x="2474" y="4729"/>
                  </a:lnTo>
                  <a:lnTo>
                    <a:pt x="2582" y="4865"/>
                  </a:lnTo>
                  <a:lnTo>
                    <a:pt x="2664" y="4947"/>
                  </a:lnTo>
                  <a:lnTo>
                    <a:pt x="2718" y="4974"/>
                  </a:lnTo>
                  <a:lnTo>
                    <a:pt x="2772" y="5001"/>
                  </a:lnTo>
                  <a:lnTo>
                    <a:pt x="2854" y="4974"/>
                  </a:lnTo>
                  <a:lnTo>
                    <a:pt x="2908" y="4947"/>
                  </a:lnTo>
                  <a:lnTo>
                    <a:pt x="3234" y="4729"/>
                  </a:lnTo>
                  <a:lnTo>
                    <a:pt x="3506" y="4485"/>
                  </a:lnTo>
                  <a:lnTo>
                    <a:pt x="3805" y="4240"/>
                  </a:lnTo>
                  <a:lnTo>
                    <a:pt x="4050" y="3969"/>
                  </a:lnTo>
                  <a:lnTo>
                    <a:pt x="4294" y="3670"/>
                  </a:lnTo>
                  <a:lnTo>
                    <a:pt x="4539" y="3371"/>
                  </a:lnTo>
                  <a:lnTo>
                    <a:pt x="4974" y="2746"/>
                  </a:lnTo>
                  <a:lnTo>
                    <a:pt x="5001" y="2691"/>
                  </a:lnTo>
                  <a:lnTo>
                    <a:pt x="4974" y="2583"/>
                  </a:lnTo>
                  <a:lnTo>
                    <a:pt x="4892" y="2474"/>
                  </a:lnTo>
                  <a:lnTo>
                    <a:pt x="4702" y="2365"/>
                  </a:lnTo>
                  <a:lnTo>
                    <a:pt x="1305" y="110"/>
                  </a:lnTo>
                  <a:lnTo>
                    <a:pt x="1196" y="28"/>
                  </a:lnTo>
                  <a:lnTo>
                    <a:pt x="1115" y="1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25"/>
            <p:cNvSpPr/>
            <p:nvPr/>
          </p:nvSpPr>
          <p:spPr>
            <a:xfrm>
              <a:off x="4621500" y="2007225"/>
              <a:ext cx="131150" cy="97175"/>
            </a:xfrm>
            <a:custGeom>
              <a:avLst/>
              <a:gdLst/>
              <a:ahLst/>
              <a:cxnLst/>
              <a:rect l="l" t="t" r="r" b="b"/>
              <a:pathLst>
                <a:path w="5246" h="3887" extrusionOk="0">
                  <a:moveTo>
                    <a:pt x="734" y="1"/>
                  </a:moveTo>
                  <a:lnTo>
                    <a:pt x="571" y="28"/>
                  </a:lnTo>
                  <a:lnTo>
                    <a:pt x="463" y="137"/>
                  </a:lnTo>
                  <a:lnTo>
                    <a:pt x="354" y="300"/>
                  </a:lnTo>
                  <a:lnTo>
                    <a:pt x="218" y="517"/>
                  </a:lnTo>
                  <a:lnTo>
                    <a:pt x="82" y="843"/>
                  </a:lnTo>
                  <a:lnTo>
                    <a:pt x="28" y="979"/>
                  </a:lnTo>
                  <a:lnTo>
                    <a:pt x="1" y="1115"/>
                  </a:lnTo>
                  <a:lnTo>
                    <a:pt x="1" y="1224"/>
                  </a:lnTo>
                  <a:lnTo>
                    <a:pt x="1" y="1305"/>
                  </a:lnTo>
                  <a:lnTo>
                    <a:pt x="55" y="1414"/>
                  </a:lnTo>
                  <a:lnTo>
                    <a:pt x="109" y="1496"/>
                  </a:lnTo>
                  <a:lnTo>
                    <a:pt x="327" y="1631"/>
                  </a:lnTo>
                  <a:lnTo>
                    <a:pt x="1740" y="2555"/>
                  </a:lnTo>
                  <a:lnTo>
                    <a:pt x="3153" y="3479"/>
                  </a:lnTo>
                  <a:lnTo>
                    <a:pt x="3452" y="3670"/>
                  </a:lnTo>
                  <a:lnTo>
                    <a:pt x="3696" y="3805"/>
                  </a:lnTo>
                  <a:lnTo>
                    <a:pt x="3859" y="3887"/>
                  </a:lnTo>
                  <a:lnTo>
                    <a:pt x="4023" y="3887"/>
                  </a:lnTo>
                  <a:lnTo>
                    <a:pt x="4077" y="3860"/>
                  </a:lnTo>
                  <a:lnTo>
                    <a:pt x="4131" y="3805"/>
                  </a:lnTo>
                  <a:lnTo>
                    <a:pt x="4267" y="3670"/>
                  </a:lnTo>
                  <a:lnTo>
                    <a:pt x="4403" y="3425"/>
                  </a:lnTo>
                  <a:lnTo>
                    <a:pt x="4539" y="3099"/>
                  </a:lnTo>
                  <a:lnTo>
                    <a:pt x="4756" y="2637"/>
                  </a:lnTo>
                  <a:lnTo>
                    <a:pt x="4946" y="2175"/>
                  </a:lnTo>
                  <a:lnTo>
                    <a:pt x="5110" y="1686"/>
                  </a:lnTo>
                  <a:lnTo>
                    <a:pt x="5245" y="1197"/>
                  </a:lnTo>
                  <a:lnTo>
                    <a:pt x="5218" y="1088"/>
                  </a:lnTo>
                  <a:lnTo>
                    <a:pt x="5191" y="1006"/>
                  </a:lnTo>
                  <a:lnTo>
                    <a:pt x="5137" y="925"/>
                  </a:lnTo>
                  <a:lnTo>
                    <a:pt x="5055" y="898"/>
                  </a:lnTo>
                  <a:lnTo>
                    <a:pt x="4892" y="843"/>
                  </a:lnTo>
                  <a:lnTo>
                    <a:pt x="4702" y="816"/>
                  </a:lnTo>
                  <a:lnTo>
                    <a:pt x="3126" y="463"/>
                  </a:lnTo>
                  <a:lnTo>
                    <a:pt x="1550" y="137"/>
                  </a:lnTo>
                  <a:lnTo>
                    <a:pt x="1196" y="55"/>
                  </a:lnTo>
                  <a:lnTo>
                    <a:pt x="925" y="1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39" name="Google Shape;2639;p25"/>
          <p:cNvSpPr/>
          <p:nvPr/>
        </p:nvSpPr>
        <p:spPr>
          <a:xfrm>
            <a:off x="5758937" y="5053926"/>
            <a:ext cx="685268" cy="699096"/>
          </a:xfrm>
          <a:custGeom>
            <a:avLst/>
            <a:gdLst/>
            <a:ahLst/>
            <a:cxnLst/>
            <a:rect l="l" t="t" r="r" b="b"/>
            <a:pathLst>
              <a:path w="7773" h="8751" extrusionOk="0">
                <a:moveTo>
                  <a:pt x="5925" y="489"/>
                </a:moveTo>
                <a:lnTo>
                  <a:pt x="6034" y="516"/>
                </a:lnTo>
                <a:lnTo>
                  <a:pt x="6115" y="571"/>
                </a:lnTo>
                <a:lnTo>
                  <a:pt x="6170" y="625"/>
                </a:lnTo>
                <a:lnTo>
                  <a:pt x="6251" y="707"/>
                </a:lnTo>
                <a:lnTo>
                  <a:pt x="6278" y="788"/>
                </a:lnTo>
                <a:lnTo>
                  <a:pt x="6305" y="870"/>
                </a:lnTo>
                <a:lnTo>
                  <a:pt x="6333" y="951"/>
                </a:lnTo>
                <a:lnTo>
                  <a:pt x="6333" y="4375"/>
                </a:lnTo>
                <a:lnTo>
                  <a:pt x="6305" y="4457"/>
                </a:lnTo>
                <a:lnTo>
                  <a:pt x="6278" y="4566"/>
                </a:lnTo>
                <a:lnTo>
                  <a:pt x="6251" y="4647"/>
                </a:lnTo>
                <a:lnTo>
                  <a:pt x="6170" y="4701"/>
                </a:lnTo>
                <a:lnTo>
                  <a:pt x="6115" y="4783"/>
                </a:lnTo>
                <a:lnTo>
                  <a:pt x="6034" y="4810"/>
                </a:lnTo>
                <a:lnTo>
                  <a:pt x="5925" y="4837"/>
                </a:lnTo>
                <a:lnTo>
                  <a:pt x="5843" y="4865"/>
                </a:lnTo>
                <a:lnTo>
                  <a:pt x="2446" y="4865"/>
                </a:lnTo>
                <a:lnTo>
                  <a:pt x="2446" y="5816"/>
                </a:lnTo>
                <a:lnTo>
                  <a:pt x="5843" y="5816"/>
                </a:lnTo>
                <a:lnTo>
                  <a:pt x="5925" y="5843"/>
                </a:lnTo>
                <a:lnTo>
                  <a:pt x="6034" y="5870"/>
                </a:lnTo>
                <a:lnTo>
                  <a:pt x="6115" y="5897"/>
                </a:lnTo>
                <a:lnTo>
                  <a:pt x="6170" y="5979"/>
                </a:lnTo>
                <a:lnTo>
                  <a:pt x="6251" y="6060"/>
                </a:lnTo>
                <a:lnTo>
                  <a:pt x="6278" y="6115"/>
                </a:lnTo>
                <a:lnTo>
                  <a:pt x="6305" y="6223"/>
                </a:lnTo>
                <a:lnTo>
                  <a:pt x="6333" y="6305"/>
                </a:lnTo>
                <a:lnTo>
                  <a:pt x="6333" y="6794"/>
                </a:lnTo>
                <a:lnTo>
                  <a:pt x="6305" y="6903"/>
                </a:lnTo>
                <a:lnTo>
                  <a:pt x="6278" y="6984"/>
                </a:lnTo>
                <a:lnTo>
                  <a:pt x="6251" y="7066"/>
                </a:lnTo>
                <a:lnTo>
                  <a:pt x="6170" y="7147"/>
                </a:lnTo>
                <a:lnTo>
                  <a:pt x="6115" y="7202"/>
                </a:lnTo>
                <a:lnTo>
                  <a:pt x="6034" y="7256"/>
                </a:lnTo>
                <a:lnTo>
                  <a:pt x="5925" y="7283"/>
                </a:lnTo>
                <a:lnTo>
                  <a:pt x="870" y="7283"/>
                </a:lnTo>
                <a:lnTo>
                  <a:pt x="789" y="7256"/>
                </a:lnTo>
                <a:lnTo>
                  <a:pt x="707" y="7202"/>
                </a:lnTo>
                <a:lnTo>
                  <a:pt x="626" y="7147"/>
                </a:lnTo>
                <a:lnTo>
                  <a:pt x="571" y="7066"/>
                </a:lnTo>
                <a:lnTo>
                  <a:pt x="517" y="6984"/>
                </a:lnTo>
                <a:lnTo>
                  <a:pt x="517" y="6903"/>
                </a:lnTo>
                <a:lnTo>
                  <a:pt x="490" y="6794"/>
                </a:lnTo>
                <a:lnTo>
                  <a:pt x="490" y="3886"/>
                </a:lnTo>
                <a:lnTo>
                  <a:pt x="517" y="3777"/>
                </a:lnTo>
                <a:lnTo>
                  <a:pt x="517" y="3696"/>
                </a:lnTo>
                <a:lnTo>
                  <a:pt x="571" y="3614"/>
                </a:lnTo>
                <a:lnTo>
                  <a:pt x="626" y="3533"/>
                </a:lnTo>
                <a:lnTo>
                  <a:pt x="707" y="3479"/>
                </a:lnTo>
                <a:lnTo>
                  <a:pt x="789" y="3424"/>
                </a:lnTo>
                <a:lnTo>
                  <a:pt x="870" y="3397"/>
                </a:lnTo>
                <a:lnTo>
                  <a:pt x="4376" y="3397"/>
                </a:lnTo>
                <a:lnTo>
                  <a:pt x="4376" y="1930"/>
                </a:lnTo>
                <a:lnTo>
                  <a:pt x="870" y="1930"/>
                </a:lnTo>
                <a:lnTo>
                  <a:pt x="789" y="1902"/>
                </a:lnTo>
                <a:lnTo>
                  <a:pt x="707" y="1848"/>
                </a:lnTo>
                <a:lnTo>
                  <a:pt x="626" y="1794"/>
                </a:lnTo>
                <a:lnTo>
                  <a:pt x="571" y="1712"/>
                </a:lnTo>
                <a:lnTo>
                  <a:pt x="517" y="1631"/>
                </a:lnTo>
                <a:lnTo>
                  <a:pt x="517" y="1549"/>
                </a:lnTo>
                <a:lnTo>
                  <a:pt x="490" y="1440"/>
                </a:lnTo>
                <a:lnTo>
                  <a:pt x="490" y="951"/>
                </a:lnTo>
                <a:lnTo>
                  <a:pt x="517" y="870"/>
                </a:lnTo>
                <a:lnTo>
                  <a:pt x="517" y="788"/>
                </a:lnTo>
                <a:lnTo>
                  <a:pt x="571" y="707"/>
                </a:lnTo>
                <a:lnTo>
                  <a:pt x="626" y="625"/>
                </a:lnTo>
                <a:lnTo>
                  <a:pt x="707" y="571"/>
                </a:lnTo>
                <a:lnTo>
                  <a:pt x="789" y="516"/>
                </a:lnTo>
                <a:lnTo>
                  <a:pt x="870" y="489"/>
                </a:lnTo>
                <a:close/>
                <a:moveTo>
                  <a:pt x="789" y="0"/>
                </a:moveTo>
                <a:lnTo>
                  <a:pt x="599" y="54"/>
                </a:lnTo>
                <a:lnTo>
                  <a:pt x="436" y="163"/>
                </a:lnTo>
                <a:lnTo>
                  <a:pt x="272" y="272"/>
                </a:lnTo>
                <a:lnTo>
                  <a:pt x="164" y="435"/>
                </a:lnTo>
                <a:lnTo>
                  <a:pt x="82" y="598"/>
                </a:lnTo>
                <a:lnTo>
                  <a:pt x="28" y="761"/>
                </a:lnTo>
                <a:lnTo>
                  <a:pt x="1" y="951"/>
                </a:lnTo>
                <a:lnTo>
                  <a:pt x="1" y="1440"/>
                </a:lnTo>
                <a:lnTo>
                  <a:pt x="28" y="1658"/>
                </a:lnTo>
                <a:lnTo>
                  <a:pt x="82" y="1821"/>
                </a:lnTo>
                <a:lnTo>
                  <a:pt x="164" y="1984"/>
                </a:lnTo>
                <a:lnTo>
                  <a:pt x="272" y="2147"/>
                </a:lnTo>
                <a:lnTo>
                  <a:pt x="436" y="2256"/>
                </a:lnTo>
                <a:lnTo>
                  <a:pt x="599" y="2364"/>
                </a:lnTo>
                <a:lnTo>
                  <a:pt x="789" y="2392"/>
                </a:lnTo>
                <a:lnTo>
                  <a:pt x="979" y="2419"/>
                </a:lnTo>
                <a:lnTo>
                  <a:pt x="1006" y="2690"/>
                </a:lnTo>
                <a:lnTo>
                  <a:pt x="1061" y="2799"/>
                </a:lnTo>
                <a:lnTo>
                  <a:pt x="1115" y="2908"/>
                </a:lnTo>
                <a:lnTo>
                  <a:pt x="979" y="2908"/>
                </a:lnTo>
                <a:lnTo>
                  <a:pt x="789" y="2935"/>
                </a:lnTo>
                <a:lnTo>
                  <a:pt x="599" y="2989"/>
                </a:lnTo>
                <a:lnTo>
                  <a:pt x="436" y="3071"/>
                </a:lnTo>
                <a:lnTo>
                  <a:pt x="272" y="3207"/>
                </a:lnTo>
                <a:lnTo>
                  <a:pt x="164" y="3343"/>
                </a:lnTo>
                <a:lnTo>
                  <a:pt x="82" y="3506"/>
                </a:lnTo>
                <a:lnTo>
                  <a:pt x="28" y="3696"/>
                </a:lnTo>
                <a:lnTo>
                  <a:pt x="1" y="3886"/>
                </a:lnTo>
                <a:lnTo>
                  <a:pt x="1" y="6794"/>
                </a:lnTo>
                <a:lnTo>
                  <a:pt x="28" y="6984"/>
                </a:lnTo>
                <a:lnTo>
                  <a:pt x="82" y="7174"/>
                </a:lnTo>
                <a:lnTo>
                  <a:pt x="164" y="7337"/>
                </a:lnTo>
                <a:lnTo>
                  <a:pt x="272" y="7501"/>
                </a:lnTo>
                <a:lnTo>
                  <a:pt x="436" y="7609"/>
                </a:lnTo>
                <a:lnTo>
                  <a:pt x="599" y="7691"/>
                </a:lnTo>
                <a:lnTo>
                  <a:pt x="789" y="7745"/>
                </a:lnTo>
                <a:lnTo>
                  <a:pt x="979" y="7772"/>
                </a:lnTo>
                <a:lnTo>
                  <a:pt x="1006" y="7963"/>
                </a:lnTo>
                <a:lnTo>
                  <a:pt x="1061" y="8153"/>
                </a:lnTo>
                <a:lnTo>
                  <a:pt x="1142" y="8316"/>
                </a:lnTo>
                <a:lnTo>
                  <a:pt x="1251" y="8479"/>
                </a:lnTo>
                <a:lnTo>
                  <a:pt x="1414" y="8588"/>
                </a:lnTo>
                <a:lnTo>
                  <a:pt x="1577" y="8669"/>
                </a:lnTo>
                <a:lnTo>
                  <a:pt x="1767" y="8723"/>
                </a:lnTo>
                <a:lnTo>
                  <a:pt x="1957" y="8751"/>
                </a:lnTo>
                <a:lnTo>
                  <a:pt x="6822" y="8751"/>
                </a:lnTo>
                <a:lnTo>
                  <a:pt x="7012" y="8723"/>
                </a:lnTo>
                <a:lnTo>
                  <a:pt x="7175" y="8669"/>
                </a:lnTo>
                <a:lnTo>
                  <a:pt x="7338" y="8588"/>
                </a:lnTo>
                <a:lnTo>
                  <a:pt x="7501" y="8479"/>
                </a:lnTo>
                <a:lnTo>
                  <a:pt x="7610" y="8316"/>
                </a:lnTo>
                <a:lnTo>
                  <a:pt x="7719" y="8153"/>
                </a:lnTo>
                <a:lnTo>
                  <a:pt x="7773" y="7963"/>
                </a:lnTo>
                <a:lnTo>
                  <a:pt x="7773" y="7772"/>
                </a:lnTo>
                <a:lnTo>
                  <a:pt x="7773" y="7283"/>
                </a:lnTo>
                <a:lnTo>
                  <a:pt x="7773" y="7093"/>
                </a:lnTo>
                <a:lnTo>
                  <a:pt x="7719" y="6903"/>
                </a:lnTo>
                <a:lnTo>
                  <a:pt x="7610" y="6740"/>
                </a:lnTo>
                <a:lnTo>
                  <a:pt x="7501" y="6604"/>
                </a:lnTo>
                <a:lnTo>
                  <a:pt x="7338" y="6468"/>
                </a:lnTo>
                <a:lnTo>
                  <a:pt x="7175" y="6386"/>
                </a:lnTo>
                <a:lnTo>
                  <a:pt x="7012" y="6332"/>
                </a:lnTo>
                <a:lnTo>
                  <a:pt x="6822" y="6305"/>
                </a:lnTo>
                <a:lnTo>
                  <a:pt x="6795" y="6196"/>
                </a:lnTo>
                <a:lnTo>
                  <a:pt x="6822" y="6196"/>
                </a:lnTo>
                <a:lnTo>
                  <a:pt x="6822" y="6305"/>
                </a:lnTo>
                <a:lnTo>
                  <a:pt x="7012" y="6305"/>
                </a:lnTo>
                <a:lnTo>
                  <a:pt x="7175" y="6250"/>
                </a:lnTo>
                <a:lnTo>
                  <a:pt x="7338" y="6169"/>
                </a:lnTo>
                <a:lnTo>
                  <a:pt x="7501" y="6033"/>
                </a:lnTo>
                <a:lnTo>
                  <a:pt x="7610" y="5897"/>
                </a:lnTo>
                <a:lnTo>
                  <a:pt x="7719" y="5707"/>
                </a:lnTo>
                <a:lnTo>
                  <a:pt x="7773" y="5544"/>
                </a:lnTo>
                <a:lnTo>
                  <a:pt x="7773" y="5326"/>
                </a:lnTo>
                <a:lnTo>
                  <a:pt x="7773" y="1930"/>
                </a:lnTo>
                <a:lnTo>
                  <a:pt x="7773" y="1739"/>
                </a:lnTo>
                <a:lnTo>
                  <a:pt x="7719" y="1576"/>
                </a:lnTo>
                <a:lnTo>
                  <a:pt x="7610" y="1413"/>
                </a:lnTo>
                <a:lnTo>
                  <a:pt x="7501" y="1250"/>
                </a:lnTo>
                <a:lnTo>
                  <a:pt x="7338" y="1114"/>
                </a:lnTo>
                <a:lnTo>
                  <a:pt x="7175" y="1033"/>
                </a:lnTo>
                <a:lnTo>
                  <a:pt x="7012" y="978"/>
                </a:lnTo>
                <a:lnTo>
                  <a:pt x="6822" y="951"/>
                </a:lnTo>
                <a:lnTo>
                  <a:pt x="6795" y="761"/>
                </a:lnTo>
                <a:lnTo>
                  <a:pt x="6740" y="598"/>
                </a:lnTo>
                <a:lnTo>
                  <a:pt x="6659" y="435"/>
                </a:lnTo>
                <a:lnTo>
                  <a:pt x="6523" y="272"/>
                </a:lnTo>
                <a:lnTo>
                  <a:pt x="6360" y="163"/>
                </a:lnTo>
                <a:lnTo>
                  <a:pt x="6197" y="54"/>
                </a:lnTo>
                <a:lnTo>
                  <a:pt x="603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36" y="649049"/>
            <a:ext cx="18243264" cy="9637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9115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5FFF"/>
        </a:solidFill>
        <a:effectLst/>
      </p:bgPr>
    </p:bg>
    <p:spTree>
      <p:nvGrpSpPr>
        <p:cNvPr id="1" name="Shape 3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6" name="Google Shape;3106;p33" title="comuna-13.png"/>
          <p:cNvPicPr preferRelativeResize="0"/>
          <p:nvPr/>
        </p:nvPicPr>
        <p:blipFill rotWithShape="1">
          <a:blip r:embed="rId3">
            <a:alphaModFix amt="37000"/>
          </a:blip>
          <a:srcRect l="1121" t="4707" r="3038" b="11980"/>
          <a:stretch/>
        </p:blipFill>
        <p:spPr>
          <a:xfrm>
            <a:off x="0" y="0"/>
            <a:ext cx="18288001" cy="10287001"/>
          </a:xfrm>
          <a:prstGeom prst="rect">
            <a:avLst/>
          </a:prstGeom>
          <a:noFill/>
          <a:ln>
            <a:noFill/>
          </a:ln>
        </p:spPr>
      </p:pic>
      <p:sp>
        <p:nvSpPr>
          <p:cNvPr id="3107" name="Google Shape;3107;p33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solidFill>
                  <a:schemeClr val="lt1"/>
                </a:solidFill>
              </a:rPr>
              <a:t>27</a:t>
            </a:fld>
            <a:endParaRPr>
              <a:solidFill>
                <a:schemeClr val="lt1"/>
              </a:solidFill>
            </a:endParaRPr>
          </a:p>
        </p:txBody>
      </p:sp>
      <p:grpSp>
        <p:nvGrpSpPr>
          <p:cNvPr id="3108" name="Google Shape;3108;p33"/>
          <p:cNvGrpSpPr/>
          <p:nvPr/>
        </p:nvGrpSpPr>
        <p:grpSpPr>
          <a:xfrm>
            <a:off x="17228959" y="443397"/>
            <a:ext cx="529319" cy="528125"/>
            <a:chOff x="4178550" y="1666175"/>
            <a:chExt cx="587675" cy="586350"/>
          </a:xfrm>
        </p:grpSpPr>
        <p:sp>
          <p:nvSpPr>
            <p:cNvPr id="3109" name="Google Shape;3109;p33"/>
            <p:cNvSpPr/>
            <p:nvPr/>
          </p:nvSpPr>
          <p:spPr>
            <a:xfrm>
              <a:off x="4346350" y="2112550"/>
              <a:ext cx="97850" cy="136575"/>
            </a:xfrm>
            <a:custGeom>
              <a:avLst/>
              <a:gdLst/>
              <a:ahLst/>
              <a:cxnLst/>
              <a:rect l="l" t="t" r="r" b="b"/>
              <a:pathLst>
                <a:path w="3914" h="5463" extrusionOk="0">
                  <a:moveTo>
                    <a:pt x="2392" y="0"/>
                  </a:moveTo>
                  <a:lnTo>
                    <a:pt x="2310" y="27"/>
                  </a:lnTo>
                  <a:lnTo>
                    <a:pt x="2256" y="54"/>
                  </a:lnTo>
                  <a:lnTo>
                    <a:pt x="2175" y="136"/>
                  </a:lnTo>
                  <a:lnTo>
                    <a:pt x="2066" y="299"/>
                  </a:lnTo>
                  <a:lnTo>
                    <a:pt x="109" y="3995"/>
                  </a:lnTo>
                  <a:lnTo>
                    <a:pt x="1" y="4212"/>
                  </a:lnTo>
                  <a:lnTo>
                    <a:pt x="1" y="4294"/>
                  </a:lnTo>
                  <a:lnTo>
                    <a:pt x="1" y="4375"/>
                  </a:lnTo>
                  <a:lnTo>
                    <a:pt x="28" y="4457"/>
                  </a:lnTo>
                  <a:lnTo>
                    <a:pt x="82" y="4511"/>
                  </a:lnTo>
                  <a:lnTo>
                    <a:pt x="191" y="4593"/>
                  </a:lnTo>
                  <a:lnTo>
                    <a:pt x="299" y="4647"/>
                  </a:lnTo>
                  <a:lnTo>
                    <a:pt x="924" y="4892"/>
                  </a:lnTo>
                  <a:lnTo>
                    <a:pt x="1550" y="5109"/>
                  </a:lnTo>
                  <a:lnTo>
                    <a:pt x="2175" y="5272"/>
                  </a:lnTo>
                  <a:lnTo>
                    <a:pt x="2827" y="5435"/>
                  </a:lnTo>
                  <a:lnTo>
                    <a:pt x="3044" y="5462"/>
                  </a:lnTo>
                  <a:lnTo>
                    <a:pt x="3126" y="5462"/>
                  </a:lnTo>
                  <a:lnTo>
                    <a:pt x="3207" y="5435"/>
                  </a:lnTo>
                  <a:lnTo>
                    <a:pt x="3262" y="5381"/>
                  </a:lnTo>
                  <a:lnTo>
                    <a:pt x="3316" y="5299"/>
                  </a:lnTo>
                  <a:lnTo>
                    <a:pt x="3343" y="5218"/>
                  </a:lnTo>
                  <a:lnTo>
                    <a:pt x="3370" y="5082"/>
                  </a:lnTo>
                  <a:lnTo>
                    <a:pt x="3914" y="815"/>
                  </a:lnTo>
                  <a:lnTo>
                    <a:pt x="3914" y="625"/>
                  </a:lnTo>
                  <a:lnTo>
                    <a:pt x="3887" y="571"/>
                  </a:lnTo>
                  <a:lnTo>
                    <a:pt x="3859" y="489"/>
                  </a:lnTo>
                  <a:lnTo>
                    <a:pt x="3805" y="462"/>
                  </a:lnTo>
                  <a:lnTo>
                    <a:pt x="3751" y="408"/>
                  </a:lnTo>
                  <a:lnTo>
                    <a:pt x="3560" y="353"/>
                  </a:lnTo>
                  <a:lnTo>
                    <a:pt x="3126" y="218"/>
                  </a:lnTo>
                  <a:lnTo>
                    <a:pt x="2691" y="54"/>
                  </a:lnTo>
                  <a:lnTo>
                    <a:pt x="2582" y="27"/>
                  </a:lnTo>
                  <a:lnTo>
                    <a:pt x="2473" y="0"/>
                  </a:lnTo>
                  <a:close/>
                </a:path>
              </a:pathLst>
            </a:custGeom>
            <a:solidFill>
              <a:srgbClr val="FFDB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0" name="Google Shape;3110;p33"/>
            <p:cNvSpPr/>
            <p:nvPr/>
          </p:nvSpPr>
          <p:spPr>
            <a:xfrm>
              <a:off x="4178550" y="1960350"/>
              <a:ext cx="131150" cy="86325"/>
            </a:xfrm>
            <a:custGeom>
              <a:avLst/>
              <a:gdLst/>
              <a:ahLst/>
              <a:cxnLst/>
              <a:rect l="l" t="t" r="r" b="b"/>
              <a:pathLst>
                <a:path w="5246" h="3453" extrusionOk="0">
                  <a:moveTo>
                    <a:pt x="190" y="1"/>
                  </a:moveTo>
                  <a:lnTo>
                    <a:pt x="136" y="55"/>
                  </a:lnTo>
                  <a:lnTo>
                    <a:pt x="82" y="82"/>
                  </a:lnTo>
                  <a:lnTo>
                    <a:pt x="27" y="137"/>
                  </a:lnTo>
                  <a:lnTo>
                    <a:pt x="27" y="218"/>
                  </a:lnTo>
                  <a:lnTo>
                    <a:pt x="0" y="381"/>
                  </a:lnTo>
                  <a:lnTo>
                    <a:pt x="55" y="979"/>
                  </a:lnTo>
                  <a:lnTo>
                    <a:pt x="109" y="1495"/>
                  </a:lnTo>
                  <a:lnTo>
                    <a:pt x="190" y="1985"/>
                  </a:lnTo>
                  <a:lnTo>
                    <a:pt x="408" y="2990"/>
                  </a:lnTo>
                  <a:lnTo>
                    <a:pt x="435" y="3153"/>
                  </a:lnTo>
                  <a:lnTo>
                    <a:pt x="489" y="3262"/>
                  </a:lnTo>
                  <a:lnTo>
                    <a:pt x="544" y="3343"/>
                  </a:lnTo>
                  <a:lnTo>
                    <a:pt x="625" y="3398"/>
                  </a:lnTo>
                  <a:lnTo>
                    <a:pt x="707" y="3425"/>
                  </a:lnTo>
                  <a:lnTo>
                    <a:pt x="815" y="3452"/>
                  </a:lnTo>
                  <a:lnTo>
                    <a:pt x="951" y="3425"/>
                  </a:lnTo>
                  <a:lnTo>
                    <a:pt x="1087" y="3371"/>
                  </a:lnTo>
                  <a:lnTo>
                    <a:pt x="2636" y="2800"/>
                  </a:lnTo>
                  <a:lnTo>
                    <a:pt x="4185" y="2256"/>
                  </a:lnTo>
                  <a:lnTo>
                    <a:pt x="4566" y="2120"/>
                  </a:lnTo>
                  <a:lnTo>
                    <a:pt x="4865" y="1985"/>
                  </a:lnTo>
                  <a:lnTo>
                    <a:pt x="5055" y="1876"/>
                  </a:lnTo>
                  <a:lnTo>
                    <a:pt x="5136" y="1794"/>
                  </a:lnTo>
                  <a:lnTo>
                    <a:pt x="5191" y="1740"/>
                  </a:lnTo>
                  <a:lnTo>
                    <a:pt x="5218" y="1659"/>
                  </a:lnTo>
                  <a:lnTo>
                    <a:pt x="5245" y="1550"/>
                  </a:lnTo>
                  <a:lnTo>
                    <a:pt x="5245" y="1332"/>
                  </a:lnTo>
                  <a:lnTo>
                    <a:pt x="5218" y="1006"/>
                  </a:lnTo>
                  <a:lnTo>
                    <a:pt x="5164" y="599"/>
                  </a:lnTo>
                  <a:lnTo>
                    <a:pt x="5109" y="381"/>
                  </a:lnTo>
                  <a:lnTo>
                    <a:pt x="5055" y="300"/>
                  </a:lnTo>
                  <a:lnTo>
                    <a:pt x="5000" y="218"/>
                  </a:lnTo>
                  <a:lnTo>
                    <a:pt x="4919" y="191"/>
                  </a:lnTo>
                  <a:lnTo>
                    <a:pt x="4837" y="137"/>
                  </a:lnTo>
                  <a:lnTo>
                    <a:pt x="4620" y="110"/>
                  </a:lnTo>
                  <a:lnTo>
                    <a:pt x="381" y="1"/>
                  </a:lnTo>
                  <a:close/>
                </a:path>
              </a:pathLst>
            </a:custGeom>
            <a:solidFill>
              <a:srgbClr val="FFDB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1" name="Google Shape;3111;p33"/>
            <p:cNvSpPr/>
            <p:nvPr/>
          </p:nvSpPr>
          <p:spPr>
            <a:xfrm>
              <a:off x="4635775" y="1924350"/>
              <a:ext cx="130450" cy="86300"/>
            </a:xfrm>
            <a:custGeom>
              <a:avLst/>
              <a:gdLst/>
              <a:ahLst/>
              <a:cxnLst/>
              <a:rect l="l" t="t" r="r" b="b"/>
              <a:pathLst>
                <a:path w="5218" h="3452" extrusionOk="0">
                  <a:moveTo>
                    <a:pt x="4674" y="1"/>
                  </a:moveTo>
                  <a:lnTo>
                    <a:pt x="4375" y="28"/>
                  </a:lnTo>
                  <a:lnTo>
                    <a:pt x="4022" y="82"/>
                  </a:lnTo>
                  <a:lnTo>
                    <a:pt x="1196" y="544"/>
                  </a:lnTo>
                  <a:lnTo>
                    <a:pt x="788" y="598"/>
                  </a:lnTo>
                  <a:lnTo>
                    <a:pt x="489" y="680"/>
                  </a:lnTo>
                  <a:lnTo>
                    <a:pt x="272" y="761"/>
                  </a:lnTo>
                  <a:lnTo>
                    <a:pt x="190" y="816"/>
                  </a:lnTo>
                  <a:lnTo>
                    <a:pt x="136" y="870"/>
                  </a:lnTo>
                  <a:lnTo>
                    <a:pt x="82" y="952"/>
                  </a:lnTo>
                  <a:lnTo>
                    <a:pt x="55" y="1033"/>
                  </a:lnTo>
                  <a:lnTo>
                    <a:pt x="0" y="1278"/>
                  </a:lnTo>
                  <a:lnTo>
                    <a:pt x="0" y="1577"/>
                  </a:lnTo>
                  <a:lnTo>
                    <a:pt x="0" y="2011"/>
                  </a:lnTo>
                  <a:lnTo>
                    <a:pt x="27" y="2229"/>
                  </a:lnTo>
                  <a:lnTo>
                    <a:pt x="55" y="2310"/>
                  </a:lnTo>
                  <a:lnTo>
                    <a:pt x="109" y="2392"/>
                  </a:lnTo>
                  <a:lnTo>
                    <a:pt x="163" y="2446"/>
                  </a:lnTo>
                  <a:lnTo>
                    <a:pt x="245" y="2473"/>
                  </a:lnTo>
                  <a:lnTo>
                    <a:pt x="435" y="2555"/>
                  </a:lnTo>
                  <a:lnTo>
                    <a:pt x="2473" y="2990"/>
                  </a:lnTo>
                  <a:lnTo>
                    <a:pt x="4511" y="3425"/>
                  </a:lnTo>
                  <a:lnTo>
                    <a:pt x="4647" y="3452"/>
                  </a:lnTo>
                  <a:lnTo>
                    <a:pt x="4756" y="3452"/>
                  </a:lnTo>
                  <a:lnTo>
                    <a:pt x="4865" y="3425"/>
                  </a:lnTo>
                  <a:lnTo>
                    <a:pt x="4919" y="3397"/>
                  </a:lnTo>
                  <a:lnTo>
                    <a:pt x="5001" y="3343"/>
                  </a:lnTo>
                  <a:lnTo>
                    <a:pt x="5028" y="3262"/>
                  </a:lnTo>
                  <a:lnTo>
                    <a:pt x="5082" y="3153"/>
                  </a:lnTo>
                  <a:lnTo>
                    <a:pt x="5082" y="3017"/>
                  </a:lnTo>
                  <a:lnTo>
                    <a:pt x="5218" y="1060"/>
                  </a:lnTo>
                  <a:lnTo>
                    <a:pt x="5191" y="680"/>
                  </a:lnTo>
                  <a:lnTo>
                    <a:pt x="5164" y="381"/>
                  </a:lnTo>
                  <a:lnTo>
                    <a:pt x="5109" y="191"/>
                  </a:lnTo>
                  <a:lnTo>
                    <a:pt x="5055" y="109"/>
                  </a:lnTo>
                  <a:lnTo>
                    <a:pt x="5001" y="55"/>
                  </a:lnTo>
                  <a:lnTo>
                    <a:pt x="4946" y="28"/>
                  </a:lnTo>
                  <a:lnTo>
                    <a:pt x="4865" y="1"/>
                  </a:lnTo>
                  <a:close/>
                </a:path>
              </a:pathLst>
            </a:custGeom>
            <a:solidFill>
              <a:srgbClr val="FFDB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2" name="Google Shape;3112;p33"/>
            <p:cNvSpPr/>
            <p:nvPr/>
          </p:nvSpPr>
          <p:spPr>
            <a:xfrm>
              <a:off x="4525025" y="2102350"/>
              <a:ext cx="108050" cy="137250"/>
            </a:xfrm>
            <a:custGeom>
              <a:avLst/>
              <a:gdLst/>
              <a:ahLst/>
              <a:cxnLst/>
              <a:rect l="l" t="t" r="r" b="b"/>
              <a:pathLst>
                <a:path w="4322" h="5490" extrusionOk="0">
                  <a:moveTo>
                    <a:pt x="1224" y="0"/>
                  </a:moveTo>
                  <a:lnTo>
                    <a:pt x="979" y="82"/>
                  </a:lnTo>
                  <a:lnTo>
                    <a:pt x="653" y="218"/>
                  </a:lnTo>
                  <a:lnTo>
                    <a:pt x="272" y="435"/>
                  </a:lnTo>
                  <a:lnTo>
                    <a:pt x="137" y="544"/>
                  </a:lnTo>
                  <a:lnTo>
                    <a:pt x="55" y="626"/>
                  </a:lnTo>
                  <a:lnTo>
                    <a:pt x="1" y="761"/>
                  </a:lnTo>
                  <a:lnTo>
                    <a:pt x="28" y="924"/>
                  </a:lnTo>
                  <a:lnTo>
                    <a:pt x="1142" y="5273"/>
                  </a:lnTo>
                  <a:lnTo>
                    <a:pt x="1196" y="5354"/>
                  </a:lnTo>
                  <a:lnTo>
                    <a:pt x="1224" y="5436"/>
                  </a:lnTo>
                  <a:lnTo>
                    <a:pt x="1278" y="5490"/>
                  </a:lnTo>
                  <a:lnTo>
                    <a:pt x="1495" y="5490"/>
                  </a:lnTo>
                  <a:lnTo>
                    <a:pt x="1658" y="5436"/>
                  </a:lnTo>
                  <a:lnTo>
                    <a:pt x="2256" y="5191"/>
                  </a:lnTo>
                  <a:lnTo>
                    <a:pt x="2854" y="4946"/>
                  </a:lnTo>
                  <a:lnTo>
                    <a:pt x="3425" y="4647"/>
                  </a:lnTo>
                  <a:lnTo>
                    <a:pt x="3995" y="4349"/>
                  </a:lnTo>
                  <a:lnTo>
                    <a:pt x="4131" y="4240"/>
                  </a:lnTo>
                  <a:lnTo>
                    <a:pt x="4240" y="4158"/>
                  </a:lnTo>
                  <a:lnTo>
                    <a:pt x="4294" y="4077"/>
                  </a:lnTo>
                  <a:lnTo>
                    <a:pt x="4322" y="3968"/>
                  </a:lnTo>
                  <a:lnTo>
                    <a:pt x="4322" y="3859"/>
                  </a:lnTo>
                  <a:lnTo>
                    <a:pt x="4294" y="3778"/>
                  </a:lnTo>
                  <a:lnTo>
                    <a:pt x="4213" y="3642"/>
                  </a:lnTo>
                  <a:lnTo>
                    <a:pt x="4131" y="3533"/>
                  </a:lnTo>
                  <a:lnTo>
                    <a:pt x="3180" y="2202"/>
                  </a:lnTo>
                  <a:lnTo>
                    <a:pt x="2256" y="897"/>
                  </a:lnTo>
                  <a:lnTo>
                    <a:pt x="1984" y="517"/>
                  </a:lnTo>
                  <a:lnTo>
                    <a:pt x="1767" y="245"/>
                  </a:lnTo>
                  <a:lnTo>
                    <a:pt x="1577" y="82"/>
                  </a:lnTo>
                  <a:lnTo>
                    <a:pt x="1495" y="28"/>
                  </a:lnTo>
                  <a:lnTo>
                    <a:pt x="1414" y="0"/>
                  </a:lnTo>
                  <a:close/>
                </a:path>
              </a:pathLst>
            </a:custGeom>
            <a:solidFill>
              <a:srgbClr val="FFDB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3" name="Google Shape;3113;p33"/>
            <p:cNvSpPr/>
            <p:nvPr/>
          </p:nvSpPr>
          <p:spPr>
            <a:xfrm>
              <a:off x="4621500" y="1823800"/>
              <a:ext cx="136575" cy="98525"/>
            </a:xfrm>
            <a:custGeom>
              <a:avLst/>
              <a:gdLst/>
              <a:ahLst/>
              <a:cxnLst/>
              <a:rect l="l" t="t" r="r" b="b"/>
              <a:pathLst>
                <a:path w="5463" h="3941" extrusionOk="0">
                  <a:moveTo>
                    <a:pt x="4213" y="1"/>
                  </a:moveTo>
                  <a:lnTo>
                    <a:pt x="4104" y="28"/>
                  </a:lnTo>
                  <a:lnTo>
                    <a:pt x="3914" y="109"/>
                  </a:lnTo>
                  <a:lnTo>
                    <a:pt x="354" y="2202"/>
                  </a:lnTo>
                  <a:lnTo>
                    <a:pt x="136" y="2310"/>
                  </a:lnTo>
                  <a:lnTo>
                    <a:pt x="55" y="2419"/>
                  </a:lnTo>
                  <a:lnTo>
                    <a:pt x="1" y="2555"/>
                  </a:lnTo>
                  <a:lnTo>
                    <a:pt x="1" y="2691"/>
                  </a:lnTo>
                  <a:lnTo>
                    <a:pt x="1" y="2800"/>
                  </a:lnTo>
                  <a:lnTo>
                    <a:pt x="55" y="3071"/>
                  </a:lnTo>
                  <a:lnTo>
                    <a:pt x="191" y="3316"/>
                  </a:lnTo>
                  <a:lnTo>
                    <a:pt x="354" y="3533"/>
                  </a:lnTo>
                  <a:lnTo>
                    <a:pt x="544" y="3724"/>
                  </a:lnTo>
                  <a:lnTo>
                    <a:pt x="789" y="3859"/>
                  </a:lnTo>
                  <a:lnTo>
                    <a:pt x="897" y="3887"/>
                  </a:lnTo>
                  <a:lnTo>
                    <a:pt x="1033" y="3914"/>
                  </a:lnTo>
                  <a:lnTo>
                    <a:pt x="1142" y="3941"/>
                  </a:lnTo>
                  <a:lnTo>
                    <a:pt x="1278" y="3941"/>
                  </a:lnTo>
                  <a:lnTo>
                    <a:pt x="3126" y="3642"/>
                  </a:lnTo>
                  <a:lnTo>
                    <a:pt x="5001" y="3343"/>
                  </a:lnTo>
                  <a:lnTo>
                    <a:pt x="5137" y="3316"/>
                  </a:lnTo>
                  <a:lnTo>
                    <a:pt x="5273" y="3262"/>
                  </a:lnTo>
                  <a:lnTo>
                    <a:pt x="5354" y="3207"/>
                  </a:lnTo>
                  <a:lnTo>
                    <a:pt x="5408" y="3126"/>
                  </a:lnTo>
                  <a:lnTo>
                    <a:pt x="5463" y="3044"/>
                  </a:lnTo>
                  <a:lnTo>
                    <a:pt x="5463" y="2935"/>
                  </a:lnTo>
                  <a:lnTo>
                    <a:pt x="5463" y="2800"/>
                  </a:lnTo>
                  <a:lnTo>
                    <a:pt x="5436" y="2664"/>
                  </a:lnTo>
                  <a:lnTo>
                    <a:pt x="5245" y="2066"/>
                  </a:lnTo>
                  <a:lnTo>
                    <a:pt x="5028" y="1468"/>
                  </a:lnTo>
                  <a:lnTo>
                    <a:pt x="4811" y="870"/>
                  </a:lnTo>
                  <a:lnTo>
                    <a:pt x="4566" y="299"/>
                  </a:lnTo>
                  <a:lnTo>
                    <a:pt x="4512" y="191"/>
                  </a:lnTo>
                  <a:lnTo>
                    <a:pt x="4430" y="109"/>
                  </a:lnTo>
                  <a:lnTo>
                    <a:pt x="4376" y="28"/>
                  </a:lnTo>
                  <a:lnTo>
                    <a:pt x="4294" y="1"/>
                  </a:lnTo>
                  <a:close/>
                </a:path>
              </a:pathLst>
            </a:custGeom>
            <a:solidFill>
              <a:srgbClr val="FFDB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4" name="Google Shape;3114;p33"/>
            <p:cNvSpPr/>
            <p:nvPr/>
          </p:nvSpPr>
          <p:spPr>
            <a:xfrm>
              <a:off x="4203000" y="2026925"/>
              <a:ext cx="133875" cy="114175"/>
            </a:xfrm>
            <a:custGeom>
              <a:avLst/>
              <a:gdLst/>
              <a:ahLst/>
              <a:cxnLst/>
              <a:rect l="l" t="t" r="r" b="b"/>
              <a:pathLst>
                <a:path w="5355" h="4567" extrusionOk="0">
                  <a:moveTo>
                    <a:pt x="4430" y="1"/>
                  </a:moveTo>
                  <a:lnTo>
                    <a:pt x="4321" y="28"/>
                  </a:lnTo>
                  <a:lnTo>
                    <a:pt x="4186" y="55"/>
                  </a:lnTo>
                  <a:lnTo>
                    <a:pt x="4022" y="110"/>
                  </a:lnTo>
                  <a:lnTo>
                    <a:pt x="2229" y="762"/>
                  </a:lnTo>
                  <a:lnTo>
                    <a:pt x="435" y="1387"/>
                  </a:lnTo>
                  <a:lnTo>
                    <a:pt x="191" y="1496"/>
                  </a:lnTo>
                  <a:lnTo>
                    <a:pt x="82" y="1577"/>
                  </a:lnTo>
                  <a:lnTo>
                    <a:pt x="28" y="1659"/>
                  </a:lnTo>
                  <a:lnTo>
                    <a:pt x="0" y="1740"/>
                  </a:lnTo>
                  <a:lnTo>
                    <a:pt x="0" y="1849"/>
                  </a:lnTo>
                  <a:lnTo>
                    <a:pt x="28" y="1958"/>
                  </a:lnTo>
                  <a:lnTo>
                    <a:pt x="82" y="2121"/>
                  </a:lnTo>
                  <a:lnTo>
                    <a:pt x="354" y="2719"/>
                  </a:lnTo>
                  <a:lnTo>
                    <a:pt x="680" y="3289"/>
                  </a:lnTo>
                  <a:lnTo>
                    <a:pt x="1033" y="3833"/>
                  </a:lnTo>
                  <a:lnTo>
                    <a:pt x="1414" y="4376"/>
                  </a:lnTo>
                  <a:lnTo>
                    <a:pt x="1495" y="4485"/>
                  </a:lnTo>
                  <a:lnTo>
                    <a:pt x="1577" y="4539"/>
                  </a:lnTo>
                  <a:lnTo>
                    <a:pt x="1658" y="4566"/>
                  </a:lnTo>
                  <a:lnTo>
                    <a:pt x="1740" y="4566"/>
                  </a:lnTo>
                  <a:lnTo>
                    <a:pt x="1821" y="4539"/>
                  </a:lnTo>
                  <a:lnTo>
                    <a:pt x="1903" y="4485"/>
                  </a:lnTo>
                  <a:lnTo>
                    <a:pt x="2066" y="4376"/>
                  </a:lnTo>
                  <a:lnTo>
                    <a:pt x="5055" y="1767"/>
                  </a:lnTo>
                  <a:lnTo>
                    <a:pt x="5164" y="1659"/>
                  </a:lnTo>
                  <a:lnTo>
                    <a:pt x="5245" y="1550"/>
                  </a:lnTo>
                  <a:lnTo>
                    <a:pt x="5327" y="1414"/>
                  </a:lnTo>
                  <a:lnTo>
                    <a:pt x="5354" y="1333"/>
                  </a:lnTo>
                  <a:lnTo>
                    <a:pt x="5354" y="1224"/>
                  </a:lnTo>
                  <a:lnTo>
                    <a:pt x="5109" y="843"/>
                  </a:lnTo>
                  <a:lnTo>
                    <a:pt x="5001" y="653"/>
                  </a:lnTo>
                  <a:lnTo>
                    <a:pt x="4892" y="436"/>
                  </a:lnTo>
                  <a:lnTo>
                    <a:pt x="4811" y="273"/>
                  </a:lnTo>
                  <a:lnTo>
                    <a:pt x="4729" y="164"/>
                  </a:lnTo>
                  <a:lnTo>
                    <a:pt x="4647" y="83"/>
                  </a:lnTo>
                  <a:lnTo>
                    <a:pt x="4566" y="28"/>
                  </a:lnTo>
                  <a:lnTo>
                    <a:pt x="4430" y="1"/>
                  </a:lnTo>
                  <a:close/>
                </a:path>
              </a:pathLst>
            </a:custGeom>
            <a:solidFill>
              <a:srgbClr val="FFDB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5" name="Google Shape;3115;p33"/>
            <p:cNvSpPr/>
            <p:nvPr/>
          </p:nvSpPr>
          <p:spPr>
            <a:xfrm>
              <a:off x="4359950" y="1668900"/>
              <a:ext cx="93100" cy="133875"/>
            </a:xfrm>
            <a:custGeom>
              <a:avLst/>
              <a:gdLst/>
              <a:ahLst/>
              <a:cxnLst/>
              <a:rect l="l" t="t" r="r" b="b"/>
              <a:pathLst>
                <a:path w="3724" h="5355" extrusionOk="0">
                  <a:moveTo>
                    <a:pt x="3152" y="1"/>
                  </a:moveTo>
                  <a:lnTo>
                    <a:pt x="2908" y="28"/>
                  </a:lnTo>
                  <a:lnTo>
                    <a:pt x="2256" y="109"/>
                  </a:lnTo>
                  <a:lnTo>
                    <a:pt x="1603" y="272"/>
                  </a:lnTo>
                  <a:lnTo>
                    <a:pt x="978" y="435"/>
                  </a:lnTo>
                  <a:lnTo>
                    <a:pt x="353" y="653"/>
                  </a:lnTo>
                  <a:lnTo>
                    <a:pt x="217" y="707"/>
                  </a:lnTo>
                  <a:lnTo>
                    <a:pt x="136" y="761"/>
                  </a:lnTo>
                  <a:lnTo>
                    <a:pt x="54" y="816"/>
                  </a:lnTo>
                  <a:lnTo>
                    <a:pt x="27" y="897"/>
                  </a:lnTo>
                  <a:lnTo>
                    <a:pt x="0" y="979"/>
                  </a:lnTo>
                  <a:lnTo>
                    <a:pt x="27" y="1060"/>
                  </a:lnTo>
                  <a:lnTo>
                    <a:pt x="109" y="1278"/>
                  </a:lnTo>
                  <a:lnTo>
                    <a:pt x="815" y="2800"/>
                  </a:lnTo>
                  <a:lnTo>
                    <a:pt x="1522" y="4349"/>
                  </a:lnTo>
                  <a:lnTo>
                    <a:pt x="1712" y="4729"/>
                  </a:lnTo>
                  <a:lnTo>
                    <a:pt x="1848" y="5001"/>
                  </a:lnTo>
                  <a:lnTo>
                    <a:pt x="2011" y="5191"/>
                  </a:lnTo>
                  <a:lnTo>
                    <a:pt x="2065" y="5273"/>
                  </a:lnTo>
                  <a:lnTo>
                    <a:pt x="2147" y="5327"/>
                  </a:lnTo>
                  <a:lnTo>
                    <a:pt x="2228" y="5354"/>
                  </a:lnTo>
                  <a:lnTo>
                    <a:pt x="2582" y="5354"/>
                  </a:lnTo>
                  <a:lnTo>
                    <a:pt x="2881" y="5273"/>
                  </a:lnTo>
                  <a:lnTo>
                    <a:pt x="3315" y="5164"/>
                  </a:lnTo>
                  <a:lnTo>
                    <a:pt x="3506" y="5082"/>
                  </a:lnTo>
                  <a:lnTo>
                    <a:pt x="3587" y="5055"/>
                  </a:lnTo>
                  <a:lnTo>
                    <a:pt x="3642" y="5001"/>
                  </a:lnTo>
                  <a:lnTo>
                    <a:pt x="3669" y="4919"/>
                  </a:lnTo>
                  <a:lnTo>
                    <a:pt x="3696" y="4838"/>
                  </a:lnTo>
                  <a:lnTo>
                    <a:pt x="3723" y="4620"/>
                  </a:lnTo>
                  <a:lnTo>
                    <a:pt x="3642" y="3479"/>
                  </a:lnTo>
                  <a:lnTo>
                    <a:pt x="3560" y="2365"/>
                  </a:lnTo>
                  <a:lnTo>
                    <a:pt x="3451" y="408"/>
                  </a:lnTo>
                  <a:lnTo>
                    <a:pt x="3424" y="299"/>
                  </a:lnTo>
                  <a:lnTo>
                    <a:pt x="3397" y="191"/>
                  </a:lnTo>
                  <a:lnTo>
                    <a:pt x="3343" y="136"/>
                  </a:lnTo>
                  <a:lnTo>
                    <a:pt x="3288" y="82"/>
                  </a:lnTo>
                  <a:lnTo>
                    <a:pt x="3234" y="28"/>
                  </a:lnTo>
                  <a:lnTo>
                    <a:pt x="3152" y="1"/>
                  </a:lnTo>
                  <a:close/>
                </a:path>
              </a:pathLst>
            </a:custGeom>
            <a:solidFill>
              <a:srgbClr val="FFDB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6" name="Google Shape;3116;p33"/>
            <p:cNvSpPr/>
            <p:nvPr/>
          </p:nvSpPr>
          <p:spPr>
            <a:xfrm>
              <a:off x="4209800" y="1765375"/>
              <a:ext cx="136575" cy="118225"/>
            </a:xfrm>
            <a:custGeom>
              <a:avLst/>
              <a:gdLst/>
              <a:ahLst/>
              <a:cxnLst/>
              <a:rect l="l" t="t" r="r" b="b"/>
              <a:pathLst>
                <a:path w="5463" h="4729" extrusionOk="0">
                  <a:moveTo>
                    <a:pt x="1848" y="0"/>
                  </a:moveTo>
                  <a:lnTo>
                    <a:pt x="1767" y="28"/>
                  </a:lnTo>
                  <a:lnTo>
                    <a:pt x="1685" y="82"/>
                  </a:lnTo>
                  <a:lnTo>
                    <a:pt x="1631" y="136"/>
                  </a:lnTo>
                  <a:lnTo>
                    <a:pt x="1495" y="299"/>
                  </a:lnTo>
                  <a:lnTo>
                    <a:pt x="1114" y="761"/>
                  </a:lnTo>
                  <a:lnTo>
                    <a:pt x="761" y="1278"/>
                  </a:lnTo>
                  <a:lnTo>
                    <a:pt x="435" y="1794"/>
                  </a:lnTo>
                  <a:lnTo>
                    <a:pt x="109" y="2310"/>
                  </a:lnTo>
                  <a:lnTo>
                    <a:pt x="55" y="2446"/>
                  </a:lnTo>
                  <a:lnTo>
                    <a:pt x="0" y="2555"/>
                  </a:lnTo>
                  <a:lnTo>
                    <a:pt x="0" y="2664"/>
                  </a:lnTo>
                  <a:lnTo>
                    <a:pt x="0" y="2772"/>
                  </a:lnTo>
                  <a:lnTo>
                    <a:pt x="55" y="2854"/>
                  </a:lnTo>
                  <a:lnTo>
                    <a:pt x="136" y="2935"/>
                  </a:lnTo>
                  <a:lnTo>
                    <a:pt x="218" y="2990"/>
                  </a:lnTo>
                  <a:lnTo>
                    <a:pt x="381" y="3044"/>
                  </a:lnTo>
                  <a:lnTo>
                    <a:pt x="2147" y="3778"/>
                  </a:lnTo>
                  <a:lnTo>
                    <a:pt x="3914" y="4539"/>
                  </a:lnTo>
                  <a:lnTo>
                    <a:pt x="4077" y="4620"/>
                  </a:lnTo>
                  <a:lnTo>
                    <a:pt x="4267" y="4702"/>
                  </a:lnTo>
                  <a:lnTo>
                    <a:pt x="4375" y="4729"/>
                  </a:lnTo>
                  <a:lnTo>
                    <a:pt x="4457" y="4729"/>
                  </a:lnTo>
                  <a:lnTo>
                    <a:pt x="4539" y="4675"/>
                  </a:lnTo>
                  <a:lnTo>
                    <a:pt x="4620" y="4593"/>
                  </a:lnTo>
                  <a:lnTo>
                    <a:pt x="4837" y="4321"/>
                  </a:lnTo>
                  <a:lnTo>
                    <a:pt x="5055" y="4022"/>
                  </a:lnTo>
                  <a:lnTo>
                    <a:pt x="5463" y="3425"/>
                  </a:lnTo>
                  <a:lnTo>
                    <a:pt x="5354" y="3289"/>
                  </a:lnTo>
                  <a:lnTo>
                    <a:pt x="5272" y="3180"/>
                  </a:lnTo>
                  <a:lnTo>
                    <a:pt x="2120" y="136"/>
                  </a:lnTo>
                  <a:lnTo>
                    <a:pt x="2038" y="55"/>
                  </a:lnTo>
                  <a:lnTo>
                    <a:pt x="1930" y="28"/>
                  </a:lnTo>
                  <a:lnTo>
                    <a:pt x="1848" y="0"/>
                  </a:lnTo>
                  <a:close/>
                </a:path>
              </a:pathLst>
            </a:custGeom>
            <a:solidFill>
              <a:srgbClr val="FFDB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7" name="Google Shape;3117;p33"/>
            <p:cNvSpPr/>
            <p:nvPr/>
          </p:nvSpPr>
          <p:spPr>
            <a:xfrm>
              <a:off x="4272300" y="1700150"/>
              <a:ext cx="120275" cy="135225"/>
            </a:xfrm>
            <a:custGeom>
              <a:avLst/>
              <a:gdLst/>
              <a:ahLst/>
              <a:cxnLst/>
              <a:rect l="l" t="t" r="r" b="b"/>
              <a:pathLst>
                <a:path w="4811" h="5409" extrusionOk="0">
                  <a:moveTo>
                    <a:pt x="2636" y="1"/>
                  </a:moveTo>
                  <a:lnTo>
                    <a:pt x="2528" y="28"/>
                  </a:lnTo>
                  <a:lnTo>
                    <a:pt x="2419" y="55"/>
                  </a:lnTo>
                  <a:lnTo>
                    <a:pt x="2256" y="136"/>
                  </a:lnTo>
                  <a:lnTo>
                    <a:pt x="1740" y="463"/>
                  </a:lnTo>
                  <a:lnTo>
                    <a:pt x="1223" y="816"/>
                  </a:lnTo>
                  <a:lnTo>
                    <a:pt x="707" y="1196"/>
                  </a:lnTo>
                  <a:lnTo>
                    <a:pt x="218" y="1577"/>
                  </a:lnTo>
                  <a:lnTo>
                    <a:pt x="109" y="1685"/>
                  </a:lnTo>
                  <a:lnTo>
                    <a:pt x="28" y="1767"/>
                  </a:lnTo>
                  <a:lnTo>
                    <a:pt x="0" y="1876"/>
                  </a:lnTo>
                  <a:lnTo>
                    <a:pt x="0" y="1957"/>
                  </a:lnTo>
                  <a:lnTo>
                    <a:pt x="0" y="2039"/>
                  </a:lnTo>
                  <a:lnTo>
                    <a:pt x="55" y="2120"/>
                  </a:lnTo>
                  <a:lnTo>
                    <a:pt x="218" y="2311"/>
                  </a:lnTo>
                  <a:lnTo>
                    <a:pt x="1712" y="3724"/>
                  </a:lnTo>
                  <a:lnTo>
                    <a:pt x="3180" y="5164"/>
                  </a:lnTo>
                  <a:lnTo>
                    <a:pt x="3343" y="5327"/>
                  </a:lnTo>
                  <a:lnTo>
                    <a:pt x="3479" y="5381"/>
                  </a:lnTo>
                  <a:lnTo>
                    <a:pt x="3615" y="5409"/>
                  </a:lnTo>
                  <a:lnTo>
                    <a:pt x="4050" y="5110"/>
                  </a:lnTo>
                  <a:lnTo>
                    <a:pt x="4267" y="4947"/>
                  </a:lnTo>
                  <a:lnTo>
                    <a:pt x="4484" y="4811"/>
                  </a:lnTo>
                  <a:lnTo>
                    <a:pt x="4620" y="4729"/>
                  </a:lnTo>
                  <a:lnTo>
                    <a:pt x="4702" y="4648"/>
                  </a:lnTo>
                  <a:lnTo>
                    <a:pt x="4756" y="4566"/>
                  </a:lnTo>
                  <a:lnTo>
                    <a:pt x="4810" y="4485"/>
                  </a:lnTo>
                  <a:lnTo>
                    <a:pt x="4810" y="4403"/>
                  </a:lnTo>
                  <a:lnTo>
                    <a:pt x="4810" y="4294"/>
                  </a:lnTo>
                  <a:lnTo>
                    <a:pt x="4702" y="4050"/>
                  </a:lnTo>
                  <a:lnTo>
                    <a:pt x="3859" y="2229"/>
                  </a:lnTo>
                  <a:lnTo>
                    <a:pt x="3017" y="408"/>
                  </a:lnTo>
                  <a:lnTo>
                    <a:pt x="2881" y="164"/>
                  </a:lnTo>
                  <a:lnTo>
                    <a:pt x="2799" y="82"/>
                  </a:lnTo>
                  <a:lnTo>
                    <a:pt x="2718" y="28"/>
                  </a:lnTo>
                  <a:lnTo>
                    <a:pt x="2636" y="1"/>
                  </a:lnTo>
                  <a:close/>
                </a:path>
              </a:pathLst>
            </a:custGeom>
            <a:solidFill>
              <a:srgbClr val="FFDB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8" name="Google Shape;3118;p33"/>
            <p:cNvSpPr/>
            <p:nvPr/>
          </p:nvSpPr>
          <p:spPr>
            <a:xfrm>
              <a:off x="4451650" y="2124100"/>
              <a:ext cx="83600" cy="128425"/>
            </a:xfrm>
            <a:custGeom>
              <a:avLst/>
              <a:gdLst/>
              <a:ahLst/>
              <a:cxnLst/>
              <a:rect l="l" t="t" r="r" b="b"/>
              <a:pathLst>
                <a:path w="3344" h="5137" extrusionOk="0">
                  <a:moveTo>
                    <a:pt x="1767" y="0"/>
                  </a:moveTo>
                  <a:lnTo>
                    <a:pt x="1441" y="27"/>
                  </a:lnTo>
                  <a:lnTo>
                    <a:pt x="979" y="54"/>
                  </a:lnTo>
                  <a:lnTo>
                    <a:pt x="870" y="54"/>
                  </a:lnTo>
                  <a:lnTo>
                    <a:pt x="762" y="109"/>
                  </a:lnTo>
                  <a:lnTo>
                    <a:pt x="680" y="136"/>
                  </a:lnTo>
                  <a:lnTo>
                    <a:pt x="599" y="217"/>
                  </a:lnTo>
                  <a:lnTo>
                    <a:pt x="517" y="299"/>
                  </a:lnTo>
                  <a:lnTo>
                    <a:pt x="463" y="381"/>
                  </a:lnTo>
                  <a:lnTo>
                    <a:pt x="436" y="489"/>
                  </a:lnTo>
                  <a:lnTo>
                    <a:pt x="408" y="598"/>
                  </a:lnTo>
                  <a:lnTo>
                    <a:pt x="245" y="2038"/>
                  </a:lnTo>
                  <a:lnTo>
                    <a:pt x="55" y="3506"/>
                  </a:lnTo>
                  <a:lnTo>
                    <a:pt x="1" y="4076"/>
                  </a:lnTo>
                  <a:lnTo>
                    <a:pt x="1" y="4484"/>
                  </a:lnTo>
                  <a:lnTo>
                    <a:pt x="1" y="4647"/>
                  </a:lnTo>
                  <a:lnTo>
                    <a:pt x="28" y="4783"/>
                  </a:lnTo>
                  <a:lnTo>
                    <a:pt x="55" y="4892"/>
                  </a:lnTo>
                  <a:lnTo>
                    <a:pt x="137" y="5000"/>
                  </a:lnTo>
                  <a:lnTo>
                    <a:pt x="218" y="5055"/>
                  </a:lnTo>
                  <a:lnTo>
                    <a:pt x="327" y="5109"/>
                  </a:lnTo>
                  <a:lnTo>
                    <a:pt x="463" y="5136"/>
                  </a:lnTo>
                  <a:lnTo>
                    <a:pt x="1061" y="5136"/>
                  </a:lnTo>
                  <a:lnTo>
                    <a:pt x="1631" y="5082"/>
                  </a:lnTo>
                  <a:lnTo>
                    <a:pt x="2120" y="5055"/>
                  </a:lnTo>
                  <a:lnTo>
                    <a:pt x="2610" y="5000"/>
                  </a:lnTo>
                  <a:lnTo>
                    <a:pt x="2881" y="4973"/>
                  </a:lnTo>
                  <a:lnTo>
                    <a:pt x="3072" y="4946"/>
                  </a:lnTo>
                  <a:lnTo>
                    <a:pt x="3207" y="4864"/>
                  </a:lnTo>
                  <a:lnTo>
                    <a:pt x="3289" y="4783"/>
                  </a:lnTo>
                  <a:lnTo>
                    <a:pt x="3343" y="4674"/>
                  </a:lnTo>
                  <a:lnTo>
                    <a:pt x="3343" y="4511"/>
                  </a:lnTo>
                  <a:lnTo>
                    <a:pt x="3316" y="4321"/>
                  </a:lnTo>
                  <a:lnTo>
                    <a:pt x="3262" y="4076"/>
                  </a:lnTo>
                  <a:lnTo>
                    <a:pt x="2881" y="2609"/>
                  </a:lnTo>
                  <a:lnTo>
                    <a:pt x="2474" y="1141"/>
                  </a:lnTo>
                  <a:lnTo>
                    <a:pt x="2283" y="353"/>
                  </a:lnTo>
                  <a:lnTo>
                    <a:pt x="2202" y="136"/>
                  </a:lnTo>
                  <a:lnTo>
                    <a:pt x="2175" y="82"/>
                  </a:lnTo>
                  <a:lnTo>
                    <a:pt x="2120" y="27"/>
                  </a:lnTo>
                  <a:lnTo>
                    <a:pt x="2039" y="0"/>
                  </a:lnTo>
                  <a:close/>
                </a:path>
              </a:pathLst>
            </a:custGeom>
            <a:solidFill>
              <a:srgbClr val="FFDB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9" name="Google Shape;3119;p33"/>
            <p:cNvSpPr/>
            <p:nvPr/>
          </p:nvSpPr>
          <p:spPr>
            <a:xfrm>
              <a:off x="4180575" y="1857100"/>
              <a:ext cx="133200" cy="86975"/>
            </a:xfrm>
            <a:custGeom>
              <a:avLst/>
              <a:gdLst/>
              <a:ahLst/>
              <a:cxnLst/>
              <a:rect l="l" t="t" r="r" b="b"/>
              <a:pathLst>
                <a:path w="5328" h="3479" extrusionOk="0">
                  <a:moveTo>
                    <a:pt x="870" y="0"/>
                  </a:moveTo>
                  <a:lnTo>
                    <a:pt x="762" y="27"/>
                  </a:lnTo>
                  <a:lnTo>
                    <a:pt x="680" y="82"/>
                  </a:lnTo>
                  <a:lnTo>
                    <a:pt x="626" y="190"/>
                  </a:lnTo>
                  <a:lnTo>
                    <a:pt x="571" y="326"/>
                  </a:lnTo>
                  <a:lnTo>
                    <a:pt x="381" y="951"/>
                  </a:lnTo>
                  <a:lnTo>
                    <a:pt x="218" y="1576"/>
                  </a:lnTo>
                  <a:lnTo>
                    <a:pt x="109" y="2229"/>
                  </a:lnTo>
                  <a:lnTo>
                    <a:pt x="1" y="2854"/>
                  </a:lnTo>
                  <a:lnTo>
                    <a:pt x="1" y="2989"/>
                  </a:lnTo>
                  <a:lnTo>
                    <a:pt x="1" y="3098"/>
                  </a:lnTo>
                  <a:lnTo>
                    <a:pt x="28" y="3180"/>
                  </a:lnTo>
                  <a:lnTo>
                    <a:pt x="82" y="3261"/>
                  </a:lnTo>
                  <a:lnTo>
                    <a:pt x="137" y="3316"/>
                  </a:lnTo>
                  <a:lnTo>
                    <a:pt x="218" y="3343"/>
                  </a:lnTo>
                  <a:lnTo>
                    <a:pt x="327" y="3370"/>
                  </a:lnTo>
                  <a:lnTo>
                    <a:pt x="463" y="3370"/>
                  </a:lnTo>
                  <a:lnTo>
                    <a:pt x="4512" y="3479"/>
                  </a:lnTo>
                  <a:lnTo>
                    <a:pt x="4756" y="3479"/>
                  </a:lnTo>
                  <a:lnTo>
                    <a:pt x="4865" y="3451"/>
                  </a:lnTo>
                  <a:lnTo>
                    <a:pt x="4947" y="3424"/>
                  </a:lnTo>
                  <a:lnTo>
                    <a:pt x="5001" y="3343"/>
                  </a:lnTo>
                  <a:lnTo>
                    <a:pt x="5055" y="3288"/>
                  </a:lnTo>
                  <a:lnTo>
                    <a:pt x="5083" y="3180"/>
                  </a:lnTo>
                  <a:lnTo>
                    <a:pt x="5110" y="3071"/>
                  </a:lnTo>
                  <a:lnTo>
                    <a:pt x="5164" y="2718"/>
                  </a:lnTo>
                  <a:lnTo>
                    <a:pt x="5273" y="2364"/>
                  </a:lnTo>
                  <a:lnTo>
                    <a:pt x="5300" y="2201"/>
                  </a:lnTo>
                  <a:lnTo>
                    <a:pt x="5327" y="2093"/>
                  </a:lnTo>
                  <a:lnTo>
                    <a:pt x="5300" y="1984"/>
                  </a:lnTo>
                  <a:lnTo>
                    <a:pt x="5246" y="1875"/>
                  </a:lnTo>
                  <a:lnTo>
                    <a:pt x="5191" y="1794"/>
                  </a:lnTo>
                  <a:lnTo>
                    <a:pt x="5083" y="1712"/>
                  </a:lnTo>
                  <a:lnTo>
                    <a:pt x="4947" y="1658"/>
                  </a:lnTo>
                  <a:lnTo>
                    <a:pt x="4784" y="1576"/>
                  </a:lnTo>
                  <a:lnTo>
                    <a:pt x="3914" y="1277"/>
                  </a:lnTo>
                  <a:lnTo>
                    <a:pt x="3072" y="951"/>
                  </a:lnTo>
                  <a:lnTo>
                    <a:pt x="2229" y="571"/>
                  </a:lnTo>
                  <a:lnTo>
                    <a:pt x="1387" y="163"/>
                  </a:lnTo>
                  <a:lnTo>
                    <a:pt x="1088" y="27"/>
                  </a:lnTo>
                  <a:lnTo>
                    <a:pt x="979" y="0"/>
                  </a:lnTo>
                  <a:close/>
                </a:path>
              </a:pathLst>
            </a:custGeom>
            <a:solidFill>
              <a:srgbClr val="FFDB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0" name="Google Shape;3120;p33"/>
            <p:cNvSpPr/>
            <p:nvPr/>
          </p:nvSpPr>
          <p:spPr>
            <a:xfrm>
              <a:off x="4585500" y="1741600"/>
              <a:ext cx="131825" cy="124350"/>
            </a:xfrm>
            <a:custGeom>
              <a:avLst/>
              <a:gdLst/>
              <a:ahLst/>
              <a:cxnLst/>
              <a:rect l="l" t="t" r="r" b="b"/>
              <a:pathLst>
                <a:path w="5273" h="4974" extrusionOk="0">
                  <a:moveTo>
                    <a:pt x="3125" y="0"/>
                  </a:moveTo>
                  <a:lnTo>
                    <a:pt x="3017" y="27"/>
                  </a:lnTo>
                  <a:lnTo>
                    <a:pt x="2935" y="82"/>
                  </a:lnTo>
                  <a:lnTo>
                    <a:pt x="2826" y="163"/>
                  </a:lnTo>
                  <a:lnTo>
                    <a:pt x="2745" y="272"/>
                  </a:lnTo>
                  <a:lnTo>
                    <a:pt x="1712" y="1576"/>
                  </a:lnTo>
                  <a:lnTo>
                    <a:pt x="680" y="2854"/>
                  </a:lnTo>
                  <a:lnTo>
                    <a:pt x="163" y="3506"/>
                  </a:lnTo>
                  <a:lnTo>
                    <a:pt x="27" y="3696"/>
                  </a:lnTo>
                  <a:lnTo>
                    <a:pt x="0" y="3751"/>
                  </a:lnTo>
                  <a:lnTo>
                    <a:pt x="0" y="3832"/>
                  </a:lnTo>
                  <a:lnTo>
                    <a:pt x="27" y="3886"/>
                  </a:lnTo>
                  <a:lnTo>
                    <a:pt x="82" y="3968"/>
                  </a:lnTo>
                  <a:lnTo>
                    <a:pt x="218" y="4131"/>
                  </a:lnTo>
                  <a:lnTo>
                    <a:pt x="435" y="4403"/>
                  </a:lnTo>
                  <a:lnTo>
                    <a:pt x="734" y="4756"/>
                  </a:lnTo>
                  <a:lnTo>
                    <a:pt x="897" y="4892"/>
                  </a:lnTo>
                  <a:lnTo>
                    <a:pt x="951" y="4946"/>
                  </a:lnTo>
                  <a:lnTo>
                    <a:pt x="1033" y="4973"/>
                  </a:lnTo>
                  <a:lnTo>
                    <a:pt x="1114" y="4973"/>
                  </a:lnTo>
                  <a:lnTo>
                    <a:pt x="1196" y="4946"/>
                  </a:lnTo>
                  <a:lnTo>
                    <a:pt x="1359" y="4892"/>
                  </a:lnTo>
                  <a:lnTo>
                    <a:pt x="5028" y="2745"/>
                  </a:lnTo>
                  <a:lnTo>
                    <a:pt x="5109" y="2664"/>
                  </a:lnTo>
                  <a:lnTo>
                    <a:pt x="5218" y="2609"/>
                  </a:lnTo>
                  <a:lnTo>
                    <a:pt x="5272" y="2500"/>
                  </a:lnTo>
                  <a:lnTo>
                    <a:pt x="5272" y="2446"/>
                  </a:lnTo>
                  <a:lnTo>
                    <a:pt x="5272" y="2365"/>
                  </a:lnTo>
                  <a:lnTo>
                    <a:pt x="5055" y="2038"/>
                  </a:lnTo>
                  <a:lnTo>
                    <a:pt x="4702" y="1576"/>
                  </a:lnTo>
                  <a:lnTo>
                    <a:pt x="4321" y="1114"/>
                  </a:lnTo>
                  <a:lnTo>
                    <a:pt x="3941" y="680"/>
                  </a:lnTo>
                  <a:lnTo>
                    <a:pt x="3506" y="245"/>
                  </a:lnTo>
                  <a:lnTo>
                    <a:pt x="3397" y="136"/>
                  </a:lnTo>
                  <a:lnTo>
                    <a:pt x="3316" y="55"/>
                  </a:lnTo>
                  <a:lnTo>
                    <a:pt x="3207" y="27"/>
                  </a:lnTo>
                  <a:lnTo>
                    <a:pt x="3125" y="0"/>
                  </a:lnTo>
                  <a:close/>
                </a:path>
              </a:pathLst>
            </a:custGeom>
            <a:solidFill>
              <a:srgbClr val="FFDB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1" name="Google Shape;3121;p33"/>
            <p:cNvSpPr/>
            <p:nvPr/>
          </p:nvSpPr>
          <p:spPr>
            <a:xfrm>
              <a:off x="4463875" y="1666175"/>
              <a:ext cx="85625" cy="132525"/>
            </a:xfrm>
            <a:custGeom>
              <a:avLst/>
              <a:gdLst/>
              <a:ahLst/>
              <a:cxnLst/>
              <a:rect l="l" t="t" r="r" b="b"/>
              <a:pathLst>
                <a:path w="3425" h="5301" extrusionOk="0">
                  <a:moveTo>
                    <a:pt x="381" y="1"/>
                  </a:moveTo>
                  <a:lnTo>
                    <a:pt x="245" y="28"/>
                  </a:lnTo>
                  <a:lnTo>
                    <a:pt x="164" y="82"/>
                  </a:lnTo>
                  <a:lnTo>
                    <a:pt x="82" y="137"/>
                  </a:lnTo>
                  <a:lnTo>
                    <a:pt x="28" y="218"/>
                  </a:lnTo>
                  <a:lnTo>
                    <a:pt x="1" y="327"/>
                  </a:lnTo>
                  <a:lnTo>
                    <a:pt x="1" y="463"/>
                  </a:lnTo>
                  <a:lnTo>
                    <a:pt x="1" y="599"/>
                  </a:lnTo>
                  <a:lnTo>
                    <a:pt x="55" y="1604"/>
                  </a:lnTo>
                  <a:lnTo>
                    <a:pt x="137" y="2582"/>
                  </a:lnTo>
                  <a:lnTo>
                    <a:pt x="218" y="3887"/>
                  </a:lnTo>
                  <a:lnTo>
                    <a:pt x="245" y="4322"/>
                  </a:lnTo>
                  <a:lnTo>
                    <a:pt x="300" y="4621"/>
                  </a:lnTo>
                  <a:lnTo>
                    <a:pt x="354" y="4838"/>
                  </a:lnTo>
                  <a:lnTo>
                    <a:pt x="381" y="4947"/>
                  </a:lnTo>
                  <a:lnTo>
                    <a:pt x="436" y="5001"/>
                  </a:lnTo>
                  <a:lnTo>
                    <a:pt x="517" y="5055"/>
                  </a:lnTo>
                  <a:lnTo>
                    <a:pt x="599" y="5110"/>
                  </a:lnTo>
                  <a:lnTo>
                    <a:pt x="816" y="5191"/>
                  </a:lnTo>
                  <a:lnTo>
                    <a:pt x="1115" y="5246"/>
                  </a:lnTo>
                  <a:lnTo>
                    <a:pt x="1523" y="5273"/>
                  </a:lnTo>
                  <a:lnTo>
                    <a:pt x="1659" y="5300"/>
                  </a:lnTo>
                  <a:lnTo>
                    <a:pt x="1767" y="5273"/>
                  </a:lnTo>
                  <a:lnTo>
                    <a:pt x="1849" y="5246"/>
                  </a:lnTo>
                  <a:lnTo>
                    <a:pt x="1957" y="5219"/>
                  </a:lnTo>
                  <a:lnTo>
                    <a:pt x="2012" y="5137"/>
                  </a:lnTo>
                  <a:lnTo>
                    <a:pt x="2066" y="5055"/>
                  </a:lnTo>
                  <a:lnTo>
                    <a:pt x="2121" y="4920"/>
                  </a:lnTo>
                  <a:lnTo>
                    <a:pt x="2148" y="4757"/>
                  </a:lnTo>
                  <a:lnTo>
                    <a:pt x="2365" y="3805"/>
                  </a:lnTo>
                  <a:lnTo>
                    <a:pt x="2637" y="2854"/>
                  </a:lnTo>
                  <a:lnTo>
                    <a:pt x="2963" y="1930"/>
                  </a:lnTo>
                  <a:lnTo>
                    <a:pt x="3316" y="1006"/>
                  </a:lnTo>
                  <a:lnTo>
                    <a:pt x="3398" y="843"/>
                  </a:lnTo>
                  <a:lnTo>
                    <a:pt x="3425" y="735"/>
                  </a:lnTo>
                  <a:lnTo>
                    <a:pt x="3425" y="626"/>
                  </a:lnTo>
                  <a:lnTo>
                    <a:pt x="3398" y="544"/>
                  </a:lnTo>
                  <a:lnTo>
                    <a:pt x="3371" y="463"/>
                  </a:lnTo>
                  <a:lnTo>
                    <a:pt x="3289" y="408"/>
                  </a:lnTo>
                  <a:lnTo>
                    <a:pt x="3208" y="381"/>
                  </a:lnTo>
                  <a:lnTo>
                    <a:pt x="3072" y="327"/>
                  </a:lnTo>
                  <a:lnTo>
                    <a:pt x="2447" y="218"/>
                  </a:lnTo>
                  <a:lnTo>
                    <a:pt x="1822" y="110"/>
                  </a:lnTo>
                  <a:lnTo>
                    <a:pt x="1169" y="55"/>
                  </a:lnTo>
                  <a:lnTo>
                    <a:pt x="544" y="1"/>
                  </a:lnTo>
                  <a:close/>
                </a:path>
              </a:pathLst>
            </a:custGeom>
            <a:solidFill>
              <a:srgbClr val="FFDB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2" name="Google Shape;3122;p33"/>
            <p:cNvSpPr/>
            <p:nvPr/>
          </p:nvSpPr>
          <p:spPr>
            <a:xfrm>
              <a:off x="4533175" y="1686575"/>
              <a:ext cx="110775" cy="134525"/>
            </a:xfrm>
            <a:custGeom>
              <a:avLst/>
              <a:gdLst/>
              <a:ahLst/>
              <a:cxnLst/>
              <a:rect l="l" t="t" r="r" b="b"/>
              <a:pathLst>
                <a:path w="4431" h="5381" extrusionOk="0">
                  <a:moveTo>
                    <a:pt x="1577" y="0"/>
                  </a:moveTo>
                  <a:lnTo>
                    <a:pt x="1523" y="27"/>
                  </a:lnTo>
                  <a:lnTo>
                    <a:pt x="1441" y="82"/>
                  </a:lnTo>
                  <a:lnTo>
                    <a:pt x="1387" y="136"/>
                  </a:lnTo>
                  <a:lnTo>
                    <a:pt x="1360" y="217"/>
                  </a:lnTo>
                  <a:lnTo>
                    <a:pt x="1278" y="381"/>
                  </a:lnTo>
                  <a:lnTo>
                    <a:pt x="762" y="2065"/>
                  </a:lnTo>
                  <a:lnTo>
                    <a:pt x="490" y="2908"/>
                  </a:lnTo>
                  <a:lnTo>
                    <a:pt x="245" y="3750"/>
                  </a:lnTo>
                  <a:lnTo>
                    <a:pt x="55" y="4321"/>
                  </a:lnTo>
                  <a:lnTo>
                    <a:pt x="1" y="4484"/>
                  </a:lnTo>
                  <a:lnTo>
                    <a:pt x="28" y="4620"/>
                  </a:lnTo>
                  <a:lnTo>
                    <a:pt x="55" y="4674"/>
                  </a:lnTo>
                  <a:lnTo>
                    <a:pt x="109" y="4729"/>
                  </a:lnTo>
                  <a:lnTo>
                    <a:pt x="273" y="4865"/>
                  </a:lnTo>
                  <a:lnTo>
                    <a:pt x="898" y="5191"/>
                  </a:lnTo>
                  <a:lnTo>
                    <a:pt x="1061" y="5299"/>
                  </a:lnTo>
                  <a:lnTo>
                    <a:pt x="1169" y="5354"/>
                  </a:lnTo>
                  <a:lnTo>
                    <a:pt x="1251" y="5381"/>
                  </a:lnTo>
                  <a:lnTo>
                    <a:pt x="1332" y="5381"/>
                  </a:lnTo>
                  <a:lnTo>
                    <a:pt x="1414" y="5354"/>
                  </a:lnTo>
                  <a:lnTo>
                    <a:pt x="1468" y="5326"/>
                  </a:lnTo>
                  <a:lnTo>
                    <a:pt x="1550" y="5272"/>
                  </a:lnTo>
                  <a:lnTo>
                    <a:pt x="1686" y="5136"/>
                  </a:lnTo>
                  <a:lnTo>
                    <a:pt x="2963" y="3560"/>
                  </a:lnTo>
                  <a:lnTo>
                    <a:pt x="4213" y="1984"/>
                  </a:lnTo>
                  <a:lnTo>
                    <a:pt x="4322" y="1821"/>
                  </a:lnTo>
                  <a:lnTo>
                    <a:pt x="4430" y="1603"/>
                  </a:lnTo>
                  <a:lnTo>
                    <a:pt x="4349" y="1468"/>
                  </a:lnTo>
                  <a:lnTo>
                    <a:pt x="4240" y="1359"/>
                  </a:lnTo>
                  <a:lnTo>
                    <a:pt x="3642" y="951"/>
                  </a:lnTo>
                  <a:lnTo>
                    <a:pt x="3044" y="625"/>
                  </a:lnTo>
                  <a:lnTo>
                    <a:pt x="2419" y="299"/>
                  </a:lnTo>
                  <a:lnTo>
                    <a:pt x="1794" y="54"/>
                  </a:lnTo>
                  <a:lnTo>
                    <a:pt x="1686" y="27"/>
                  </a:lnTo>
                  <a:lnTo>
                    <a:pt x="1577" y="0"/>
                  </a:lnTo>
                  <a:close/>
                </a:path>
              </a:pathLst>
            </a:custGeom>
            <a:solidFill>
              <a:srgbClr val="FFDB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3" name="Google Shape;3123;p33"/>
            <p:cNvSpPr/>
            <p:nvPr/>
          </p:nvSpPr>
          <p:spPr>
            <a:xfrm>
              <a:off x="4262775" y="2080600"/>
              <a:ext cx="118250" cy="129800"/>
            </a:xfrm>
            <a:custGeom>
              <a:avLst/>
              <a:gdLst/>
              <a:ahLst/>
              <a:cxnLst/>
              <a:rect l="l" t="t" r="r" b="b"/>
              <a:pathLst>
                <a:path w="4730" h="5192" extrusionOk="0">
                  <a:moveTo>
                    <a:pt x="3561" y="1"/>
                  </a:moveTo>
                  <a:lnTo>
                    <a:pt x="3452" y="28"/>
                  </a:lnTo>
                  <a:lnTo>
                    <a:pt x="3316" y="110"/>
                  </a:lnTo>
                  <a:lnTo>
                    <a:pt x="3180" y="191"/>
                  </a:lnTo>
                  <a:lnTo>
                    <a:pt x="3045" y="327"/>
                  </a:lnTo>
                  <a:lnTo>
                    <a:pt x="2420" y="952"/>
                  </a:lnTo>
                  <a:lnTo>
                    <a:pt x="1767" y="1550"/>
                  </a:lnTo>
                  <a:lnTo>
                    <a:pt x="1088" y="2121"/>
                  </a:lnTo>
                  <a:lnTo>
                    <a:pt x="381" y="2664"/>
                  </a:lnTo>
                  <a:lnTo>
                    <a:pt x="218" y="2800"/>
                  </a:lnTo>
                  <a:lnTo>
                    <a:pt x="82" y="2909"/>
                  </a:lnTo>
                  <a:lnTo>
                    <a:pt x="28" y="3017"/>
                  </a:lnTo>
                  <a:lnTo>
                    <a:pt x="1" y="3153"/>
                  </a:lnTo>
                  <a:lnTo>
                    <a:pt x="1" y="3262"/>
                  </a:lnTo>
                  <a:lnTo>
                    <a:pt x="55" y="3371"/>
                  </a:lnTo>
                  <a:lnTo>
                    <a:pt x="137" y="3479"/>
                  </a:lnTo>
                  <a:lnTo>
                    <a:pt x="246" y="3588"/>
                  </a:lnTo>
                  <a:lnTo>
                    <a:pt x="680" y="3996"/>
                  </a:lnTo>
                  <a:lnTo>
                    <a:pt x="1115" y="4349"/>
                  </a:lnTo>
                  <a:lnTo>
                    <a:pt x="1577" y="4702"/>
                  </a:lnTo>
                  <a:lnTo>
                    <a:pt x="2066" y="5028"/>
                  </a:lnTo>
                  <a:lnTo>
                    <a:pt x="2256" y="5110"/>
                  </a:lnTo>
                  <a:lnTo>
                    <a:pt x="2420" y="5191"/>
                  </a:lnTo>
                  <a:lnTo>
                    <a:pt x="2528" y="5164"/>
                  </a:lnTo>
                  <a:lnTo>
                    <a:pt x="2583" y="5110"/>
                  </a:lnTo>
                  <a:lnTo>
                    <a:pt x="2718" y="5001"/>
                  </a:lnTo>
                  <a:lnTo>
                    <a:pt x="2800" y="4865"/>
                  </a:lnTo>
                  <a:lnTo>
                    <a:pt x="2854" y="4729"/>
                  </a:lnTo>
                  <a:lnTo>
                    <a:pt x="4403" y="1822"/>
                  </a:lnTo>
                  <a:lnTo>
                    <a:pt x="4566" y="1523"/>
                  </a:lnTo>
                  <a:lnTo>
                    <a:pt x="4675" y="1278"/>
                  </a:lnTo>
                  <a:lnTo>
                    <a:pt x="4729" y="1088"/>
                  </a:lnTo>
                  <a:lnTo>
                    <a:pt x="4729" y="925"/>
                  </a:lnTo>
                  <a:lnTo>
                    <a:pt x="4648" y="789"/>
                  </a:lnTo>
                  <a:lnTo>
                    <a:pt x="4539" y="626"/>
                  </a:lnTo>
                  <a:lnTo>
                    <a:pt x="4050" y="218"/>
                  </a:lnTo>
                  <a:lnTo>
                    <a:pt x="3914" y="137"/>
                  </a:lnTo>
                  <a:lnTo>
                    <a:pt x="3805" y="55"/>
                  </a:lnTo>
                  <a:lnTo>
                    <a:pt x="3670" y="28"/>
                  </a:lnTo>
                  <a:lnTo>
                    <a:pt x="3561" y="1"/>
                  </a:lnTo>
                  <a:close/>
                </a:path>
              </a:pathLst>
            </a:custGeom>
            <a:solidFill>
              <a:srgbClr val="FFDB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4" name="Google Shape;3124;p33"/>
            <p:cNvSpPr/>
            <p:nvPr/>
          </p:nvSpPr>
          <p:spPr>
            <a:xfrm>
              <a:off x="4582775" y="2061575"/>
              <a:ext cx="125025" cy="125050"/>
            </a:xfrm>
            <a:custGeom>
              <a:avLst/>
              <a:gdLst/>
              <a:ahLst/>
              <a:cxnLst/>
              <a:rect l="l" t="t" r="r" b="b"/>
              <a:pathLst>
                <a:path w="5001" h="5002" extrusionOk="0">
                  <a:moveTo>
                    <a:pt x="952" y="1"/>
                  </a:moveTo>
                  <a:lnTo>
                    <a:pt x="870" y="28"/>
                  </a:lnTo>
                  <a:lnTo>
                    <a:pt x="816" y="82"/>
                  </a:lnTo>
                  <a:lnTo>
                    <a:pt x="653" y="218"/>
                  </a:lnTo>
                  <a:lnTo>
                    <a:pt x="435" y="490"/>
                  </a:lnTo>
                  <a:lnTo>
                    <a:pt x="191" y="708"/>
                  </a:lnTo>
                  <a:lnTo>
                    <a:pt x="109" y="789"/>
                  </a:lnTo>
                  <a:lnTo>
                    <a:pt x="55" y="871"/>
                  </a:lnTo>
                  <a:lnTo>
                    <a:pt x="1" y="952"/>
                  </a:lnTo>
                  <a:lnTo>
                    <a:pt x="1" y="1034"/>
                  </a:lnTo>
                  <a:lnTo>
                    <a:pt x="1" y="1142"/>
                  </a:lnTo>
                  <a:lnTo>
                    <a:pt x="28" y="1224"/>
                  </a:lnTo>
                  <a:lnTo>
                    <a:pt x="109" y="1414"/>
                  </a:lnTo>
                  <a:lnTo>
                    <a:pt x="2474" y="4729"/>
                  </a:lnTo>
                  <a:lnTo>
                    <a:pt x="2582" y="4865"/>
                  </a:lnTo>
                  <a:lnTo>
                    <a:pt x="2664" y="4947"/>
                  </a:lnTo>
                  <a:lnTo>
                    <a:pt x="2718" y="4974"/>
                  </a:lnTo>
                  <a:lnTo>
                    <a:pt x="2772" y="5001"/>
                  </a:lnTo>
                  <a:lnTo>
                    <a:pt x="2854" y="4974"/>
                  </a:lnTo>
                  <a:lnTo>
                    <a:pt x="2908" y="4947"/>
                  </a:lnTo>
                  <a:lnTo>
                    <a:pt x="3234" y="4729"/>
                  </a:lnTo>
                  <a:lnTo>
                    <a:pt x="3506" y="4485"/>
                  </a:lnTo>
                  <a:lnTo>
                    <a:pt x="3805" y="4240"/>
                  </a:lnTo>
                  <a:lnTo>
                    <a:pt x="4050" y="3969"/>
                  </a:lnTo>
                  <a:lnTo>
                    <a:pt x="4294" y="3670"/>
                  </a:lnTo>
                  <a:lnTo>
                    <a:pt x="4539" y="3371"/>
                  </a:lnTo>
                  <a:lnTo>
                    <a:pt x="4974" y="2746"/>
                  </a:lnTo>
                  <a:lnTo>
                    <a:pt x="5001" y="2691"/>
                  </a:lnTo>
                  <a:lnTo>
                    <a:pt x="4974" y="2583"/>
                  </a:lnTo>
                  <a:lnTo>
                    <a:pt x="4892" y="2474"/>
                  </a:lnTo>
                  <a:lnTo>
                    <a:pt x="4702" y="2365"/>
                  </a:lnTo>
                  <a:lnTo>
                    <a:pt x="1305" y="110"/>
                  </a:lnTo>
                  <a:lnTo>
                    <a:pt x="1196" y="28"/>
                  </a:lnTo>
                  <a:lnTo>
                    <a:pt x="1115" y="1"/>
                  </a:lnTo>
                  <a:close/>
                </a:path>
              </a:pathLst>
            </a:custGeom>
            <a:solidFill>
              <a:srgbClr val="FFDB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5" name="Google Shape;3125;p33"/>
            <p:cNvSpPr/>
            <p:nvPr/>
          </p:nvSpPr>
          <p:spPr>
            <a:xfrm>
              <a:off x="4621500" y="2007225"/>
              <a:ext cx="131150" cy="97175"/>
            </a:xfrm>
            <a:custGeom>
              <a:avLst/>
              <a:gdLst/>
              <a:ahLst/>
              <a:cxnLst/>
              <a:rect l="l" t="t" r="r" b="b"/>
              <a:pathLst>
                <a:path w="5246" h="3887" extrusionOk="0">
                  <a:moveTo>
                    <a:pt x="734" y="1"/>
                  </a:moveTo>
                  <a:lnTo>
                    <a:pt x="571" y="28"/>
                  </a:lnTo>
                  <a:lnTo>
                    <a:pt x="463" y="137"/>
                  </a:lnTo>
                  <a:lnTo>
                    <a:pt x="354" y="300"/>
                  </a:lnTo>
                  <a:lnTo>
                    <a:pt x="218" y="517"/>
                  </a:lnTo>
                  <a:lnTo>
                    <a:pt x="82" y="843"/>
                  </a:lnTo>
                  <a:lnTo>
                    <a:pt x="28" y="979"/>
                  </a:lnTo>
                  <a:lnTo>
                    <a:pt x="1" y="1115"/>
                  </a:lnTo>
                  <a:lnTo>
                    <a:pt x="1" y="1224"/>
                  </a:lnTo>
                  <a:lnTo>
                    <a:pt x="1" y="1305"/>
                  </a:lnTo>
                  <a:lnTo>
                    <a:pt x="55" y="1414"/>
                  </a:lnTo>
                  <a:lnTo>
                    <a:pt x="109" y="1496"/>
                  </a:lnTo>
                  <a:lnTo>
                    <a:pt x="327" y="1631"/>
                  </a:lnTo>
                  <a:lnTo>
                    <a:pt x="1740" y="2555"/>
                  </a:lnTo>
                  <a:lnTo>
                    <a:pt x="3153" y="3479"/>
                  </a:lnTo>
                  <a:lnTo>
                    <a:pt x="3452" y="3670"/>
                  </a:lnTo>
                  <a:lnTo>
                    <a:pt x="3696" y="3805"/>
                  </a:lnTo>
                  <a:lnTo>
                    <a:pt x="3859" y="3887"/>
                  </a:lnTo>
                  <a:lnTo>
                    <a:pt x="4023" y="3887"/>
                  </a:lnTo>
                  <a:lnTo>
                    <a:pt x="4077" y="3860"/>
                  </a:lnTo>
                  <a:lnTo>
                    <a:pt x="4131" y="3805"/>
                  </a:lnTo>
                  <a:lnTo>
                    <a:pt x="4267" y="3670"/>
                  </a:lnTo>
                  <a:lnTo>
                    <a:pt x="4403" y="3425"/>
                  </a:lnTo>
                  <a:lnTo>
                    <a:pt x="4539" y="3099"/>
                  </a:lnTo>
                  <a:lnTo>
                    <a:pt x="4756" y="2637"/>
                  </a:lnTo>
                  <a:lnTo>
                    <a:pt x="4946" y="2175"/>
                  </a:lnTo>
                  <a:lnTo>
                    <a:pt x="5110" y="1686"/>
                  </a:lnTo>
                  <a:lnTo>
                    <a:pt x="5245" y="1197"/>
                  </a:lnTo>
                  <a:lnTo>
                    <a:pt x="5218" y="1088"/>
                  </a:lnTo>
                  <a:lnTo>
                    <a:pt x="5191" y="1006"/>
                  </a:lnTo>
                  <a:lnTo>
                    <a:pt x="5137" y="925"/>
                  </a:lnTo>
                  <a:lnTo>
                    <a:pt x="5055" y="898"/>
                  </a:lnTo>
                  <a:lnTo>
                    <a:pt x="4892" y="843"/>
                  </a:lnTo>
                  <a:lnTo>
                    <a:pt x="4702" y="816"/>
                  </a:lnTo>
                  <a:lnTo>
                    <a:pt x="3126" y="463"/>
                  </a:lnTo>
                  <a:lnTo>
                    <a:pt x="1550" y="137"/>
                  </a:lnTo>
                  <a:lnTo>
                    <a:pt x="1196" y="55"/>
                  </a:lnTo>
                  <a:lnTo>
                    <a:pt x="925" y="1"/>
                  </a:lnTo>
                  <a:close/>
                </a:path>
              </a:pathLst>
            </a:custGeom>
            <a:solidFill>
              <a:srgbClr val="FFDB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83" name="Google Shape;3883;p33"/>
          <p:cNvGrpSpPr/>
          <p:nvPr/>
        </p:nvGrpSpPr>
        <p:grpSpPr>
          <a:xfrm rot="-5400000">
            <a:off x="2059730" y="-2116863"/>
            <a:ext cx="4114269" cy="8233709"/>
            <a:chOff x="14864700" y="2272625"/>
            <a:chExt cx="1658712" cy="3319508"/>
          </a:xfrm>
        </p:grpSpPr>
        <p:sp>
          <p:nvSpPr>
            <p:cNvPr id="3884" name="Google Shape;3884;p33"/>
            <p:cNvSpPr/>
            <p:nvPr/>
          </p:nvSpPr>
          <p:spPr>
            <a:xfrm flipH="1">
              <a:off x="14864700" y="2272625"/>
              <a:ext cx="1658712" cy="3319508"/>
            </a:xfrm>
            <a:custGeom>
              <a:avLst/>
              <a:gdLst/>
              <a:ahLst/>
              <a:cxnLst/>
              <a:rect l="l" t="t" r="r" b="b"/>
              <a:pathLst>
                <a:path w="19894" h="39813" extrusionOk="0">
                  <a:moveTo>
                    <a:pt x="1" y="0"/>
                  </a:moveTo>
                  <a:lnTo>
                    <a:pt x="1" y="2962"/>
                  </a:lnTo>
                  <a:lnTo>
                    <a:pt x="870" y="2990"/>
                  </a:lnTo>
                  <a:lnTo>
                    <a:pt x="1740" y="3044"/>
                  </a:lnTo>
                  <a:lnTo>
                    <a:pt x="2582" y="3153"/>
                  </a:lnTo>
                  <a:lnTo>
                    <a:pt x="3425" y="3316"/>
                  </a:lnTo>
                  <a:lnTo>
                    <a:pt x="4240" y="3506"/>
                  </a:lnTo>
                  <a:lnTo>
                    <a:pt x="5028" y="3723"/>
                  </a:lnTo>
                  <a:lnTo>
                    <a:pt x="5816" y="3995"/>
                  </a:lnTo>
                  <a:lnTo>
                    <a:pt x="6604" y="4294"/>
                  </a:lnTo>
                  <a:lnTo>
                    <a:pt x="7338" y="4647"/>
                  </a:lnTo>
                  <a:lnTo>
                    <a:pt x="8072" y="5028"/>
                  </a:lnTo>
                  <a:lnTo>
                    <a:pt x="8778" y="5435"/>
                  </a:lnTo>
                  <a:lnTo>
                    <a:pt x="9458" y="5870"/>
                  </a:lnTo>
                  <a:lnTo>
                    <a:pt x="10137" y="6332"/>
                  </a:lnTo>
                  <a:lnTo>
                    <a:pt x="10762" y="6848"/>
                  </a:lnTo>
                  <a:lnTo>
                    <a:pt x="11387" y="7365"/>
                  </a:lnTo>
                  <a:lnTo>
                    <a:pt x="11985" y="7935"/>
                  </a:lnTo>
                  <a:lnTo>
                    <a:pt x="12529" y="8533"/>
                  </a:lnTo>
                  <a:lnTo>
                    <a:pt x="13072" y="9131"/>
                  </a:lnTo>
                  <a:lnTo>
                    <a:pt x="13588" y="9783"/>
                  </a:lnTo>
                  <a:lnTo>
                    <a:pt x="14050" y="10436"/>
                  </a:lnTo>
                  <a:lnTo>
                    <a:pt x="14485" y="11142"/>
                  </a:lnTo>
                  <a:lnTo>
                    <a:pt x="14893" y="11849"/>
                  </a:lnTo>
                  <a:lnTo>
                    <a:pt x="15273" y="12582"/>
                  </a:lnTo>
                  <a:lnTo>
                    <a:pt x="15599" y="13316"/>
                  </a:lnTo>
                  <a:lnTo>
                    <a:pt x="15926" y="14077"/>
                  </a:lnTo>
                  <a:lnTo>
                    <a:pt x="16170" y="14865"/>
                  </a:lnTo>
                  <a:lnTo>
                    <a:pt x="16415" y="15680"/>
                  </a:lnTo>
                  <a:lnTo>
                    <a:pt x="16605" y="16496"/>
                  </a:lnTo>
                  <a:lnTo>
                    <a:pt x="16741" y="17338"/>
                  </a:lnTo>
                  <a:lnTo>
                    <a:pt x="16850" y="18181"/>
                  </a:lnTo>
                  <a:lnTo>
                    <a:pt x="16931" y="19050"/>
                  </a:lnTo>
                  <a:lnTo>
                    <a:pt x="16958" y="19920"/>
                  </a:lnTo>
                  <a:lnTo>
                    <a:pt x="16931" y="20789"/>
                  </a:lnTo>
                  <a:lnTo>
                    <a:pt x="16850" y="21632"/>
                  </a:lnTo>
                  <a:lnTo>
                    <a:pt x="16741" y="22474"/>
                  </a:lnTo>
                  <a:lnTo>
                    <a:pt x="16605" y="23317"/>
                  </a:lnTo>
                  <a:lnTo>
                    <a:pt x="16415" y="24132"/>
                  </a:lnTo>
                  <a:lnTo>
                    <a:pt x="16170" y="24947"/>
                  </a:lnTo>
                  <a:lnTo>
                    <a:pt x="15926" y="25735"/>
                  </a:lnTo>
                  <a:lnTo>
                    <a:pt x="15599" y="26496"/>
                  </a:lnTo>
                  <a:lnTo>
                    <a:pt x="15273" y="27257"/>
                  </a:lnTo>
                  <a:lnTo>
                    <a:pt x="14893" y="27991"/>
                  </a:lnTo>
                  <a:lnTo>
                    <a:pt x="14485" y="28697"/>
                  </a:lnTo>
                  <a:lnTo>
                    <a:pt x="14050" y="29377"/>
                  </a:lnTo>
                  <a:lnTo>
                    <a:pt x="13588" y="30029"/>
                  </a:lnTo>
                  <a:lnTo>
                    <a:pt x="13072" y="30681"/>
                  </a:lnTo>
                  <a:lnTo>
                    <a:pt x="12529" y="31306"/>
                  </a:lnTo>
                  <a:lnTo>
                    <a:pt x="11985" y="31877"/>
                  </a:lnTo>
                  <a:lnTo>
                    <a:pt x="11387" y="32448"/>
                  </a:lnTo>
                  <a:lnTo>
                    <a:pt x="10762" y="32991"/>
                  </a:lnTo>
                  <a:lnTo>
                    <a:pt x="10137" y="33480"/>
                  </a:lnTo>
                  <a:lnTo>
                    <a:pt x="9458" y="33942"/>
                  </a:lnTo>
                  <a:lnTo>
                    <a:pt x="8778" y="34404"/>
                  </a:lnTo>
                  <a:lnTo>
                    <a:pt x="8072" y="34812"/>
                  </a:lnTo>
                  <a:lnTo>
                    <a:pt x="7338" y="35165"/>
                  </a:lnTo>
                  <a:lnTo>
                    <a:pt x="6604" y="35519"/>
                  </a:lnTo>
                  <a:lnTo>
                    <a:pt x="5816" y="35817"/>
                  </a:lnTo>
                  <a:lnTo>
                    <a:pt x="5028" y="36089"/>
                  </a:lnTo>
                  <a:lnTo>
                    <a:pt x="4240" y="36307"/>
                  </a:lnTo>
                  <a:lnTo>
                    <a:pt x="3425" y="36497"/>
                  </a:lnTo>
                  <a:lnTo>
                    <a:pt x="2582" y="36660"/>
                  </a:lnTo>
                  <a:lnTo>
                    <a:pt x="1740" y="36769"/>
                  </a:lnTo>
                  <a:lnTo>
                    <a:pt x="870" y="36823"/>
                  </a:lnTo>
                  <a:lnTo>
                    <a:pt x="1" y="36850"/>
                  </a:lnTo>
                  <a:lnTo>
                    <a:pt x="1" y="39812"/>
                  </a:lnTo>
                  <a:lnTo>
                    <a:pt x="1033" y="39785"/>
                  </a:lnTo>
                  <a:lnTo>
                    <a:pt x="2039" y="39704"/>
                  </a:lnTo>
                  <a:lnTo>
                    <a:pt x="3017" y="39568"/>
                  </a:lnTo>
                  <a:lnTo>
                    <a:pt x="4023" y="39405"/>
                  </a:lnTo>
                  <a:lnTo>
                    <a:pt x="4974" y="39187"/>
                  </a:lnTo>
                  <a:lnTo>
                    <a:pt x="5925" y="38915"/>
                  </a:lnTo>
                  <a:lnTo>
                    <a:pt x="6849" y="38589"/>
                  </a:lnTo>
                  <a:lnTo>
                    <a:pt x="7746" y="38236"/>
                  </a:lnTo>
                  <a:lnTo>
                    <a:pt x="8615" y="37856"/>
                  </a:lnTo>
                  <a:lnTo>
                    <a:pt x="9485" y="37394"/>
                  </a:lnTo>
                  <a:lnTo>
                    <a:pt x="10327" y="36932"/>
                  </a:lnTo>
                  <a:lnTo>
                    <a:pt x="11116" y="36415"/>
                  </a:lnTo>
                  <a:lnTo>
                    <a:pt x="11904" y="35845"/>
                  </a:lnTo>
                  <a:lnTo>
                    <a:pt x="12665" y="35247"/>
                  </a:lnTo>
                  <a:lnTo>
                    <a:pt x="13371" y="34622"/>
                  </a:lnTo>
                  <a:lnTo>
                    <a:pt x="14078" y="33970"/>
                  </a:lnTo>
                  <a:lnTo>
                    <a:pt x="14730" y="33290"/>
                  </a:lnTo>
                  <a:lnTo>
                    <a:pt x="15355" y="32556"/>
                  </a:lnTo>
                  <a:lnTo>
                    <a:pt x="15953" y="31796"/>
                  </a:lnTo>
                  <a:lnTo>
                    <a:pt x="16496" y="31035"/>
                  </a:lnTo>
                  <a:lnTo>
                    <a:pt x="17013" y="30219"/>
                  </a:lnTo>
                  <a:lnTo>
                    <a:pt x="17502" y="29377"/>
                  </a:lnTo>
                  <a:lnTo>
                    <a:pt x="17937" y="28534"/>
                  </a:lnTo>
                  <a:lnTo>
                    <a:pt x="18344" y="27638"/>
                  </a:lnTo>
                  <a:lnTo>
                    <a:pt x="18697" y="26741"/>
                  </a:lnTo>
                  <a:lnTo>
                    <a:pt x="18996" y="25817"/>
                  </a:lnTo>
                  <a:lnTo>
                    <a:pt x="19268" y="24866"/>
                  </a:lnTo>
                  <a:lnTo>
                    <a:pt x="19513" y="23915"/>
                  </a:lnTo>
                  <a:lnTo>
                    <a:pt x="19676" y="22936"/>
                  </a:lnTo>
                  <a:lnTo>
                    <a:pt x="19812" y="21931"/>
                  </a:lnTo>
                  <a:lnTo>
                    <a:pt x="19866" y="20925"/>
                  </a:lnTo>
                  <a:lnTo>
                    <a:pt x="19893" y="19920"/>
                  </a:lnTo>
                  <a:lnTo>
                    <a:pt x="19866" y="18887"/>
                  </a:lnTo>
                  <a:lnTo>
                    <a:pt x="19812" y="17882"/>
                  </a:lnTo>
                  <a:lnTo>
                    <a:pt x="19676" y="16876"/>
                  </a:lnTo>
                  <a:lnTo>
                    <a:pt x="19513" y="15898"/>
                  </a:lnTo>
                  <a:lnTo>
                    <a:pt x="19268" y="14947"/>
                  </a:lnTo>
                  <a:lnTo>
                    <a:pt x="18996" y="13996"/>
                  </a:lnTo>
                  <a:lnTo>
                    <a:pt x="18697" y="13072"/>
                  </a:lnTo>
                  <a:lnTo>
                    <a:pt x="18344" y="12175"/>
                  </a:lnTo>
                  <a:lnTo>
                    <a:pt x="17937" y="11278"/>
                  </a:lnTo>
                  <a:lnTo>
                    <a:pt x="17502" y="10436"/>
                  </a:lnTo>
                  <a:lnTo>
                    <a:pt x="17013" y="9593"/>
                  </a:lnTo>
                  <a:lnTo>
                    <a:pt x="16496" y="8778"/>
                  </a:lnTo>
                  <a:lnTo>
                    <a:pt x="15953" y="8017"/>
                  </a:lnTo>
                  <a:lnTo>
                    <a:pt x="15355" y="7256"/>
                  </a:lnTo>
                  <a:lnTo>
                    <a:pt x="14730" y="6522"/>
                  </a:lnTo>
                  <a:lnTo>
                    <a:pt x="14078" y="5843"/>
                  </a:lnTo>
                  <a:lnTo>
                    <a:pt x="13371" y="5191"/>
                  </a:lnTo>
                  <a:lnTo>
                    <a:pt x="12665" y="4566"/>
                  </a:lnTo>
                  <a:lnTo>
                    <a:pt x="11904" y="3968"/>
                  </a:lnTo>
                  <a:lnTo>
                    <a:pt x="11116" y="3424"/>
                  </a:lnTo>
                  <a:lnTo>
                    <a:pt x="10327" y="2881"/>
                  </a:lnTo>
                  <a:lnTo>
                    <a:pt x="9485" y="2419"/>
                  </a:lnTo>
                  <a:lnTo>
                    <a:pt x="8615" y="1984"/>
                  </a:lnTo>
                  <a:lnTo>
                    <a:pt x="7746" y="1576"/>
                  </a:lnTo>
                  <a:lnTo>
                    <a:pt x="6849" y="1223"/>
                  </a:lnTo>
                  <a:lnTo>
                    <a:pt x="5925" y="897"/>
                  </a:lnTo>
                  <a:lnTo>
                    <a:pt x="4974" y="625"/>
                  </a:lnTo>
                  <a:lnTo>
                    <a:pt x="4023" y="408"/>
                  </a:lnTo>
                  <a:lnTo>
                    <a:pt x="3017" y="245"/>
                  </a:lnTo>
                  <a:lnTo>
                    <a:pt x="2039" y="109"/>
                  </a:lnTo>
                  <a:lnTo>
                    <a:pt x="1033" y="2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DB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5" name="Google Shape;3885;p33"/>
            <p:cNvSpPr/>
            <p:nvPr/>
          </p:nvSpPr>
          <p:spPr>
            <a:xfrm flipH="1">
              <a:off x="15558067" y="2968247"/>
              <a:ext cx="965345" cy="1928271"/>
            </a:xfrm>
            <a:custGeom>
              <a:avLst/>
              <a:gdLst/>
              <a:ahLst/>
              <a:cxnLst/>
              <a:rect l="l" t="t" r="r" b="b"/>
              <a:pathLst>
                <a:path w="11578" h="23127" extrusionOk="0">
                  <a:moveTo>
                    <a:pt x="1" y="0"/>
                  </a:moveTo>
                  <a:lnTo>
                    <a:pt x="1" y="2962"/>
                  </a:lnTo>
                  <a:lnTo>
                    <a:pt x="436" y="2962"/>
                  </a:lnTo>
                  <a:lnTo>
                    <a:pt x="870" y="2989"/>
                  </a:lnTo>
                  <a:lnTo>
                    <a:pt x="1305" y="3044"/>
                  </a:lnTo>
                  <a:lnTo>
                    <a:pt x="1740" y="3125"/>
                  </a:lnTo>
                  <a:lnTo>
                    <a:pt x="2148" y="3234"/>
                  </a:lnTo>
                  <a:lnTo>
                    <a:pt x="2555" y="3343"/>
                  </a:lnTo>
                  <a:lnTo>
                    <a:pt x="2963" y="3479"/>
                  </a:lnTo>
                  <a:lnTo>
                    <a:pt x="3343" y="3642"/>
                  </a:lnTo>
                  <a:lnTo>
                    <a:pt x="3724" y="3805"/>
                  </a:lnTo>
                  <a:lnTo>
                    <a:pt x="4104" y="3995"/>
                  </a:lnTo>
                  <a:lnTo>
                    <a:pt x="4458" y="4212"/>
                  </a:lnTo>
                  <a:lnTo>
                    <a:pt x="4811" y="4430"/>
                  </a:lnTo>
                  <a:lnTo>
                    <a:pt x="5164" y="4674"/>
                  </a:lnTo>
                  <a:lnTo>
                    <a:pt x="5490" y="4919"/>
                  </a:lnTo>
                  <a:lnTo>
                    <a:pt x="5789" y="5191"/>
                  </a:lnTo>
                  <a:lnTo>
                    <a:pt x="6088" y="5490"/>
                  </a:lnTo>
                  <a:lnTo>
                    <a:pt x="6387" y="5788"/>
                  </a:lnTo>
                  <a:lnTo>
                    <a:pt x="6659" y="6087"/>
                  </a:lnTo>
                  <a:lnTo>
                    <a:pt x="6903" y="6413"/>
                  </a:lnTo>
                  <a:lnTo>
                    <a:pt x="7148" y="6767"/>
                  </a:lnTo>
                  <a:lnTo>
                    <a:pt x="7365" y="7093"/>
                  </a:lnTo>
                  <a:lnTo>
                    <a:pt x="7583" y="7473"/>
                  </a:lnTo>
                  <a:lnTo>
                    <a:pt x="7773" y="7827"/>
                  </a:lnTo>
                  <a:lnTo>
                    <a:pt x="7936" y="8207"/>
                  </a:lnTo>
                  <a:lnTo>
                    <a:pt x="8099" y="8615"/>
                  </a:lnTo>
                  <a:lnTo>
                    <a:pt x="8235" y="8995"/>
                  </a:lnTo>
                  <a:lnTo>
                    <a:pt x="8344" y="9430"/>
                  </a:lnTo>
                  <a:lnTo>
                    <a:pt x="8452" y="9838"/>
                  </a:lnTo>
                  <a:lnTo>
                    <a:pt x="8507" y="10245"/>
                  </a:lnTo>
                  <a:lnTo>
                    <a:pt x="8561" y="10680"/>
                  </a:lnTo>
                  <a:lnTo>
                    <a:pt x="8615" y="11115"/>
                  </a:lnTo>
                  <a:lnTo>
                    <a:pt x="8615" y="11577"/>
                  </a:lnTo>
                  <a:lnTo>
                    <a:pt x="8615" y="12012"/>
                  </a:lnTo>
                  <a:lnTo>
                    <a:pt x="8561" y="12446"/>
                  </a:lnTo>
                  <a:lnTo>
                    <a:pt x="8507" y="12881"/>
                  </a:lnTo>
                  <a:lnTo>
                    <a:pt x="8452" y="13289"/>
                  </a:lnTo>
                  <a:lnTo>
                    <a:pt x="8344" y="13724"/>
                  </a:lnTo>
                  <a:lnTo>
                    <a:pt x="8235" y="14131"/>
                  </a:lnTo>
                  <a:lnTo>
                    <a:pt x="8099" y="14512"/>
                  </a:lnTo>
                  <a:lnTo>
                    <a:pt x="7936" y="14919"/>
                  </a:lnTo>
                  <a:lnTo>
                    <a:pt x="7773" y="15300"/>
                  </a:lnTo>
                  <a:lnTo>
                    <a:pt x="7583" y="15680"/>
                  </a:lnTo>
                  <a:lnTo>
                    <a:pt x="7365" y="16034"/>
                  </a:lnTo>
                  <a:lnTo>
                    <a:pt x="7148" y="16387"/>
                  </a:lnTo>
                  <a:lnTo>
                    <a:pt x="6903" y="16713"/>
                  </a:lnTo>
                  <a:lnTo>
                    <a:pt x="6659" y="17039"/>
                  </a:lnTo>
                  <a:lnTo>
                    <a:pt x="6387" y="17365"/>
                  </a:lnTo>
                  <a:lnTo>
                    <a:pt x="6088" y="17664"/>
                  </a:lnTo>
                  <a:lnTo>
                    <a:pt x="5789" y="17936"/>
                  </a:lnTo>
                  <a:lnTo>
                    <a:pt x="5490" y="18208"/>
                  </a:lnTo>
                  <a:lnTo>
                    <a:pt x="5164" y="18479"/>
                  </a:lnTo>
                  <a:lnTo>
                    <a:pt x="4811" y="18697"/>
                  </a:lnTo>
                  <a:lnTo>
                    <a:pt x="4458" y="18941"/>
                  </a:lnTo>
                  <a:lnTo>
                    <a:pt x="4104" y="19132"/>
                  </a:lnTo>
                  <a:lnTo>
                    <a:pt x="3724" y="19322"/>
                  </a:lnTo>
                  <a:lnTo>
                    <a:pt x="3343" y="19512"/>
                  </a:lnTo>
                  <a:lnTo>
                    <a:pt x="2963" y="19648"/>
                  </a:lnTo>
                  <a:lnTo>
                    <a:pt x="2555" y="19784"/>
                  </a:lnTo>
                  <a:lnTo>
                    <a:pt x="2148" y="19920"/>
                  </a:lnTo>
                  <a:lnTo>
                    <a:pt x="1740" y="20001"/>
                  </a:lnTo>
                  <a:lnTo>
                    <a:pt x="1305" y="20083"/>
                  </a:lnTo>
                  <a:lnTo>
                    <a:pt x="870" y="20137"/>
                  </a:lnTo>
                  <a:lnTo>
                    <a:pt x="436" y="20164"/>
                  </a:lnTo>
                  <a:lnTo>
                    <a:pt x="1" y="20191"/>
                  </a:lnTo>
                  <a:lnTo>
                    <a:pt x="1" y="23126"/>
                  </a:lnTo>
                  <a:lnTo>
                    <a:pt x="599" y="23126"/>
                  </a:lnTo>
                  <a:lnTo>
                    <a:pt x="1196" y="23072"/>
                  </a:lnTo>
                  <a:lnTo>
                    <a:pt x="1767" y="23018"/>
                  </a:lnTo>
                  <a:lnTo>
                    <a:pt x="2338" y="22909"/>
                  </a:lnTo>
                  <a:lnTo>
                    <a:pt x="2881" y="22773"/>
                  </a:lnTo>
                  <a:lnTo>
                    <a:pt x="3452" y="22610"/>
                  </a:lnTo>
                  <a:lnTo>
                    <a:pt x="3968" y="22447"/>
                  </a:lnTo>
                  <a:lnTo>
                    <a:pt x="4512" y="22230"/>
                  </a:lnTo>
                  <a:lnTo>
                    <a:pt x="5028" y="21985"/>
                  </a:lnTo>
                  <a:lnTo>
                    <a:pt x="5517" y="21740"/>
                  </a:lnTo>
                  <a:lnTo>
                    <a:pt x="6007" y="21469"/>
                  </a:lnTo>
                  <a:lnTo>
                    <a:pt x="6469" y="21170"/>
                  </a:lnTo>
                  <a:lnTo>
                    <a:pt x="6930" y="20844"/>
                  </a:lnTo>
                  <a:lnTo>
                    <a:pt x="7365" y="20490"/>
                  </a:lnTo>
                  <a:lnTo>
                    <a:pt x="7773" y="20137"/>
                  </a:lnTo>
                  <a:lnTo>
                    <a:pt x="8181" y="19757"/>
                  </a:lnTo>
                  <a:lnTo>
                    <a:pt x="8561" y="19349"/>
                  </a:lnTo>
                  <a:lnTo>
                    <a:pt x="8941" y="18914"/>
                  </a:lnTo>
                  <a:lnTo>
                    <a:pt x="9268" y="18479"/>
                  </a:lnTo>
                  <a:lnTo>
                    <a:pt x="9594" y="18045"/>
                  </a:lnTo>
                  <a:lnTo>
                    <a:pt x="9893" y="17555"/>
                  </a:lnTo>
                  <a:lnTo>
                    <a:pt x="10164" y="17066"/>
                  </a:lnTo>
                  <a:lnTo>
                    <a:pt x="10436" y="16577"/>
                  </a:lnTo>
                  <a:lnTo>
                    <a:pt x="10654" y="16061"/>
                  </a:lnTo>
                  <a:lnTo>
                    <a:pt x="10871" y="15544"/>
                  </a:lnTo>
                  <a:lnTo>
                    <a:pt x="11061" y="15001"/>
                  </a:lnTo>
                  <a:lnTo>
                    <a:pt x="11224" y="14457"/>
                  </a:lnTo>
                  <a:lnTo>
                    <a:pt x="11333" y="13887"/>
                  </a:lnTo>
                  <a:lnTo>
                    <a:pt x="11442" y="13316"/>
                  </a:lnTo>
                  <a:lnTo>
                    <a:pt x="11523" y="12745"/>
                  </a:lnTo>
                  <a:lnTo>
                    <a:pt x="11550" y="12175"/>
                  </a:lnTo>
                  <a:lnTo>
                    <a:pt x="11577" y="11577"/>
                  </a:lnTo>
                  <a:lnTo>
                    <a:pt x="11550" y="10979"/>
                  </a:lnTo>
                  <a:lnTo>
                    <a:pt x="11523" y="10381"/>
                  </a:lnTo>
                  <a:lnTo>
                    <a:pt x="11442" y="9810"/>
                  </a:lnTo>
                  <a:lnTo>
                    <a:pt x="11333" y="9240"/>
                  </a:lnTo>
                  <a:lnTo>
                    <a:pt x="11224" y="8669"/>
                  </a:lnTo>
                  <a:lnTo>
                    <a:pt x="11061" y="8126"/>
                  </a:lnTo>
                  <a:lnTo>
                    <a:pt x="10871" y="7582"/>
                  </a:lnTo>
                  <a:lnTo>
                    <a:pt x="10654" y="7066"/>
                  </a:lnTo>
                  <a:lnTo>
                    <a:pt x="10436" y="6549"/>
                  </a:lnTo>
                  <a:lnTo>
                    <a:pt x="10164" y="6060"/>
                  </a:lnTo>
                  <a:lnTo>
                    <a:pt x="9893" y="5571"/>
                  </a:lnTo>
                  <a:lnTo>
                    <a:pt x="9594" y="5109"/>
                  </a:lnTo>
                  <a:lnTo>
                    <a:pt x="9268" y="4647"/>
                  </a:lnTo>
                  <a:lnTo>
                    <a:pt x="8941" y="4212"/>
                  </a:lnTo>
                  <a:lnTo>
                    <a:pt x="8561" y="3777"/>
                  </a:lnTo>
                  <a:lnTo>
                    <a:pt x="8181" y="3397"/>
                  </a:lnTo>
                  <a:lnTo>
                    <a:pt x="7773" y="3017"/>
                  </a:lnTo>
                  <a:lnTo>
                    <a:pt x="7365" y="2636"/>
                  </a:lnTo>
                  <a:lnTo>
                    <a:pt x="6930" y="2283"/>
                  </a:lnTo>
                  <a:lnTo>
                    <a:pt x="6469" y="1984"/>
                  </a:lnTo>
                  <a:lnTo>
                    <a:pt x="6007" y="1685"/>
                  </a:lnTo>
                  <a:lnTo>
                    <a:pt x="5517" y="1386"/>
                  </a:lnTo>
                  <a:lnTo>
                    <a:pt x="5028" y="1141"/>
                  </a:lnTo>
                  <a:lnTo>
                    <a:pt x="4512" y="897"/>
                  </a:lnTo>
                  <a:lnTo>
                    <a:pt x="3968" y="707"/>
                  </a:lnTo>
                  <a:lnTo>
                    <a:pt x="3452" y="516"/>
                  </a:lnTo>
                  <a:lnTo>
                    <a:pt x="2881" y="353"/>
                  </a:lnTo>
                  <a:lnTo>
                    <a:pt x="2338" y="217"/>
                  </a:lnTo>
                  <a:lnTo>
                    <a:pt x="1767" y="136"/>
                  </a:lnTo>
                  <a:lnTo>
                    <a:pt x="1196" y="54"/>
                  </a:lnTo>
                  <a:lnTo>
                    <a:pt x="599" y="0"/>
                  </a:lnTo>
                  <a:close/>
                </a:path>
              </a:pathLst>
            </a:custGeom>
            <a:solidFill>
              <a:srgbClr val="FFDB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86" name="Google Shape;3886;p33"/>
          <p:cNvGrpSpPr/>
          <p:nvPr/>
        </p:nvGrpSpPr>
        <p:grpSpPr>
          <a:xfrm>
            <a:off x="1529999" y="3171812"/>
            <a:ext cx="11143268" cy="4362483"/>
            <a:chOff x="1412075" y="1568350"/>
            <a:chExt cx="1308525" cy="512275"/>
          </a:xfrm>
        </p:grpSpPr>
        <p:sp>
          <p:nvSpPr>
            <p:cNvPr id="3887" name="Google Shape;3887;p33"/>
            <p:cNvSpPr/>
            <p:nvPr/>
          </p:nvSpPr>
          <p:spPr>
            <a:xfrm>
              <a:off x="1412075" y="1571075"/>
              <a:ext cx="94475" cy="108725"/>
            </a:xfrm>
            <a:custGeom>
              <a:avLst/>
              <a:gdLst/>
              <a:ahLst/>
              <a:cxnLst/>
              <a:rect l="l" t="t" r="r" b="b"/>
              <a:pathLst>
                <a:path w="3779" h="4349" extrusionOk="0">
                  <a:moveTo>
                    <a:pt x="1876" y="1631"/>
                  </a:moveTo>
                  <a:lnTo>
                    <a:pt x="1740" y="1658"/>
                  </a:lnTo>
                  <a:lnTo>
                    <a:pt x="1631" y="1685"/>
                  </a:lnTo>
                  <a:lnTo>
                    <a:pt x="1550" y="1712"/>
                  </a:lnTo>
                  <a:lnTo>
                    <a:pt x="1468" y="1767"/>
                  </a:lnTo>
                  <a:lnTo>
                    <a:pt x="1414" y="1848"/>
                  </a:lnTo>
                  <a:lnTo>
                    <a:pt x="1360" y="1957"/>
                  </a:lnTo>
                  <a:lnTo>
                    <a:pt x="1332" y="2066"/>
                  </a:lnTo>
                  <a:lnTo>
                    <a:pt x="1332" y="2174"/>
                  </a:lnTo>
                  <a:lnTo>
                    <a:pt x="1332" y="2310"/>
                  </a:lnTo>
                  <a:lnTo>
                    <a:pt x="1360" y="2419"/>
                  </a:lnTo>
                  <a:lnTo>
                    <a:pt x="1414" y="2528"/>
                  </a:lnTo>
                  <a:lnTo>
                    <a:pt x="1468" y="2582"/>
                  </a:lnTo>
                  <a:lnTo>
                    <a:pt x="1550" y="2636"/>
                  </a:lnTo>
                  <a:lnTo>
                    <a:pt x="1631" y="2691"/>
                  </a:lnTo>
                  <a:lnTo>
                    <a:pt x="1740" y="2718"/>
                  </a:lnTo>
                  <a:lnTo>
                    <a:pt x="3072" y="2718"/>
                  </a:lnTo>
                  <a:lnTo>
                    <a:pt x="3180" y="2691"/>
                  </a:lnTo>
                  <a:lnTo>
                    <a:pt x="3289" y="2636"/>
                  </a:lnTo>
                  <a:lnTo>
                    <a:pt x="3371" y="2582"/>
                  </a:lnTo>
                  <a:lnTo>
                    <a:pt x="3425" y="2500"/>
                  </a:lnTo>
                  <a:lnTo>
                    <a:pt x="3452" y="2419"/>
                  </a:lnTo>
                  <a:lnTo>
                    <a:pt x="3479" y="2310"/>
                  </a:lnTo>
                  <a:lnTo>
                    <a:pt x="3506" y="2174"/>
                  </a:lnTo>
                  <a:lnTo>
                    <a:pt x="3479" y="2066"/>
                  </a:lnTo>
                  <a:lnTo>
                    <a:pt x="3452" y="1957"/>
                  </a:lnTo>
                  <a:lnTo>
                    <a:pt x="3425" y="1848"/>
                  </a:lnTo>
                  <a:lnTo>
                    <a:pt x="3371" y="1767"/>
                  </a:lnTo>
                  <a:lnTo>
                    <a:pt x="3289" y="1712"/>
                  </a:lnTo>
                  <a:lnTo>
                    <a:pt x="3180" y="1685"/>
                  </a:lnTo>
                  <a:lnTo>
                    <a:pt x="3072" y="1658"/>
                  </a:lnTo>
                  <a:lnTo>
                    <a:pt x="2963" y="1631"/>
                  </a:lnTo>
                  <a:close/>
                  <a:moveTo>
                    <a:pt x="517" y="0"/>
                  </a:moveTo>
                  <a:lnTo>
                    <a:pt x="408" y="27"/>
                  </a:lnTo>
                  <a:lnTo>
                    <a:pt x="300" y="55"/>
                  </a:lnTo>
                  <a:lnTo>
                    <a:pt x="191" y="82"/>
                  </a:lnTo>
                  <a:lnTo>
                    <a:pt x="137" y="163"/>
                  </a:lnTo>
                  <a:lnTo>
                    <a:pt x="55" y="218"/>
                  </a:lnTo>
                  <a:lnTo>
                    <a:pt x="28" y="326"/>
                  </a:lnTo>
                  <a:lnTo>
                    <a:pt x="1" y="435"/>
                  </a:lnTo>
                  <a:lnTo>
                    <a:pt x="1" y="544"/>
                  </a:lnTo>
                  <a:lnTo>
                    <a:pt x="1" y="3805"/>
                  </a:lnTo>
                  <a:lnTo>
                    <a:pt x="1" y="3941"/>
                  </a:lnTo>
                  <a:lnTo>
                    <a:pt x="28" y="4049"/>
                  </a:lnTo>
                  <a:lnTo>
                    <a:pt x="55" y="4131"/>
                  </a:lnTo>
                  <a:lnTo>
                    <a:pt x="137" y="4212"/>
                  </a:lnTo>
                  <a:lnTo>
                    <a:pt x="191" y="4267"/>
                  </a:lnTo>
                  <a:lnTo>
                    <a:pt x="300" y="4294"/>
                  </a:lnTo>
                  <a:lnTo>
                    <a:pt x="408" y="4321"/>
                  </a:lnTo>
                  <a:lnTo>
                    <a:pt x="517" y="4348"/>
                  </a:lnTo>
                  <a:lnTo>
                    <a:pt x="3235" y="4348"/>
                  </a:lnTo>
                  <a:lnTo>
                    <a:pt x="3343" y="4321"/>
                  </a:lnTo>
                  <a:lnTo>
                    <a:pt x="3452" y="4294"/>
                  </a:lnTo>
                  <a:lnTo>
                    <a:pt x="3561" y="4267"/>
                  </a:lnTo>
                  <a:lnTo>
                    <a:pt x="3642" y="4185"/>
                  </a:lnTo>
                  <a:lnTo>
                    <a:pt x="3697" y="4131"/>
                  </a:lnTo>
                  <a:lnTo>
                    <a:pt x="3724" y="4022"/>
                  </a:lnTo>
                  <a:lnTo>
                    <a:pt x="3751" y="3914"/>
                  </a:lnTo>
                  <a:lnTo>
                    <a:pt x="3778" y="3805"/>
                  </a:lnTo>
                  <a:lnTo>
                    <a:pt x="3751" y="3669"/>
                  </a:lnTo>
                  <a:lnTo>
                    <a:pt x="3724" y="3560"/>
                  </a:lnTo>
                  <a:lnTo>
                    <a:pt x="3697" y="3479"/>
                  </a:lnTo>
                  <a:lnTo>
                    <a:pt x="3642" y="3397"/>
                  </a:lnTo>
                  <a:lnTo>
                    <a:pt x="3561" y="3343"/>
                  </a:lnTo>
                  <a:lnTo>
                    <a:pt x="3452" y="3288"/>
                  </a:lnTo>
                  <a:lnTo>
                    <a:pt x="3343" y="3261"/>
                  </a:lnTo>
                  <a:lnTo>
                    <a:pt x="1061" y="3261"/>
                  </a:lnTo>
                  <a:lnTo>
                    <a:pt x="1061" y="1087"/>
                  </a:lnTo>
                  <a:lnTo>
                    <a:pt x="3343" y="1087"/>
                  </a:lnTo>
                  <a:lnTo>
                    <a:pt x="3452" y="1060"/>
                  </a:lnTo>
                  <a:lnTo>
                    <a:pt x="3561" y="1006"/>
                  </a:lnTo>
                  <a:lnTo>
                    <a:pt x="3642" y="951"/>
                  </a:lnTo>
                  <a:lnTo>
                    <a:pt x="3697" y="870"/>
                  </a:lnTo>
                  <a:lnTo>
                    <a:pt x="3724" y="788"/>
                  </a:lnTo>
                  <a:lnTo>
                    <a:pt x="3751" y="680"/>
                  </a:lnTo>
                  <a:lnTo>
                    <a:pt x="3778" y="544"/>
                  </a:lnTo>
                  <a:lnTo>
                    <a:pt x="3751" y="408"/>
                  </a:lnTo>
                  <a:lnTo>
                    <a:pt x="3751" y="326"/>
                  </a:lnTo>
                  <a:lnTo>
                    <a:pt x="3697" y="218"/>
                  </a:lnTo>
                  <a:lnTo>
                    <a:pt x="3642" y="163"/>
                  </a:lnTo>
                  <a:lnTo>
                    <a:pt x="3561" y="82"/>
                  </a:lnTo>
                  <a:lnTo>
                    <a:pt x="3479" y="55"/>
                  </a:lnTo>
                  <a:lnTo>
                    <a:pt x="3371" y="27"/>
                  </a:lnTo>
                  <a:lnTo>
                    <a:pt x="3262" y="27"/>
                  </a:lnTo>
                  <a:lnTo>
                    <a:pt x="51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8" name="Google Shape;3888;p33"/>
            <p:cNvSpPr/>
            <p:nvPr/>
          </p:nvSpPr>
          <p:spPr>
            <a:xfrm>
              <a:off x="1520100" y="1571075"/>
              <a:ext cx="95825" cy="108725"/>
            </a:xfrm>
            <a:custGeom>
              <a:avLst/>
              <a:gdLst/>
              <a:ahLst/>
              <a:cxnLst/>
              <a:rect l="l" t="t" r="r" b="b"/>
              <a:pathLst>
                <a:path w="3833" h="4349" extrusionOk="0">
                  <a:moveTo>
                    <a:pt x="436" y="0"/>
                  </a:moveTo>
                  <a:lnTo>
                    <a:pt x="327" y="27"/>
                  </a:lnTo>
                  <a:lnTo>
                    <a:pt x="218" y="82"/>
                  </a:lnTo>
                  <a:lnTo>
                    <a:pt x="137" y="136"/>
                  </a:lnTo>
                  <a:lnTo>
                    <a:pt x="82" y="218"/>
                  </a:lnTo>
                  <a:lnTo>
                    <a:pt x="28" y="299"/>
                  </a:lnTo>
                  <a:lnTo>
                    <a:pt x="1" y="435"/>
                  </a:lnTo>
                  <a:lnTo>
                    <a:pt x="1" y="544"/>
                  </a:lnTo>
                  <a:lnTo>
                    <a:pt x="28" y="680"/>
                  </a:lnTo>
                  <a:lnTo>
                    <a:pt x="82" y="816"/>
                  </a:lnTo>
                  <a:lnTo>
                    <a:pt x="164" y="951"/>
                  </a:lnTo>
                  <a:lnTo>
                    <a:pt x="300" y="1087"/>
                  </a:lnTo>
                  <a:lnTo>
                    <a:pt x="1251" y="2174"/>
                  </a:lnTo>
                  <a:lnTo>
                    <a:pt x="300" y="3234"/>
                  </a:lnTo>
                  <a:lnTo>
                    <a:pt x="164" y="3397"/>
                  </a:lnTo>
                  <a:lnTo>
                    <a:pt x="82" y="3533"/>
                  </a:lnTo>
                  <a:lnTo>
                    <a:pt x="28" y="3669"/>
                  </a:lnTo>
                  <a:lnTo>
                    <a:pt x="1" y="3805"/>
                  </a:lnTo>
                  <a:lnTo>
                    <a:pt x="28" y="3914"/>
                  </a:lnTo>
                  <a:lnTo>
                    <a:pt x="28" y="4022"/>
                  </a:lnTo>
                  <a:lnTo>
                    <a:pt x="82" y="4131"/>
                  </a:lnTo>
                  <a:lnTo>
                    <a:pt x="137" y="4212"/>
                  </a:lnTo>
                  <a:lnTo>
                    <a:pt x="218" y="4267"/>
                  </a:lnTo>
                  <a:lnTo>
                    <a:pt x="327" y="4294"/>
                  </a:lnTo>
                  <a:lnTo>
                    <a:pt x="436" y="4321"/>
                  </a:lnTo>
                  <a:lnTo>
                    <a:pt x="544" y="4348"/>
                  </a:lnTo>
                  <a:lnTo>
                    <a:pt x="680" y="4321"/>
                  </a:lnTo>
                  <a:lnTo>
                    <a:pt x="789" y="4294"/>
                  </a:lnTo>
                  <a:lnTo>
                    <a:pt x="898" y="4267"/>
                  </a:lnTo>
                  <a:lnTo>
                    <a:pt x="979" y="4185"/>
                  </a:lnTo>
                  <a:lnTo>
                    <a:pt x="1930" y="3071"/>
                  </a:lnTo>
                  <a:lnTo>
                    <a:pt x="2881" y="4185"/>
                  </a:lnTo>
                  <a:lnTo>
                    <a:pt x="2963" y="4240"/>
                  </a:lnTo>
                  <a:lnTo>
                    <a:pt x="3044" y="4294"/>
                  </a:lnTo>
                  <a:lnTo>
                    <a:pt x="3153" y="4321"/>
                  </a:lnTo>
                  <a:lnTo>
                    <a:pt x="3425" y="4321"/>
                  </a:lnTo>
                  <a:lnTo>
                    <a:pt x="3534" y="4294"/>
                  </a:lnTo>
                  <a:lnTo>
                    <a:pt x="3615" y="4240"/>
                  </a:lnTo>
                  <a:lnTo>
                    <a:pt x="3697" y="4185"/>
                  </a:lnTo>
                  <a:lnTo>
                    <a:pt x="3751" y="4104"/>
                  </a:lnTo>
                  <a:lnTo>
                    <a:pt x="3805" y="4022"/>
                  </a:lnTo>
                  <a:lnTo>
                    <a:pt x="3832" y="3914"/>
                  </a:lnTo>
                  <a:lnTo>
                    <a:pt x="3832" y="3778"/>
                  </a:lnTo>
                  <a:lnTo>
                    <a:pt x="3832" y="3642"/>
                  </a:lnTo>
                  <a:lnTo>
                    <a:pt x="3778" y="3506"/>
                  </a:lnTo>
                  <a:lnTo>
                    <a:pt x="3697" y="3370"/>
                  </a:lnTo>
                  <a:lnTo>
                    <a:pt x="3561" y="3234"/>
                  </a:lnTo>
                  <a:lnTo>
                    <a:pt x="2637" y="2147"/>
                  </a:lnTo>
                  <a:lnTo>
                    <a:pt x="3561" y="1060"/>
                  </a:lnTo>
                  <a:lnTo>
                    <a:pt x="3669" y="951"/>
                  </a:lnTo>
                  <a:lnTo>
                    <a:pt x="3778" y="816"/>
                  </a:lnTo>
                  <a:lnTo>
                    <a:pt x="3832" y="680"/>
                  </a:lnTo>
                  <a:lnTo>
                    <a:pt x="3832" y="544"/>
                  </a:lnTo>
                  <a:lnTo>
                    <a:pt x="3832" y="408"/>
                  </a:lnTo>
                  <a:lnTo>
                    <a:pt x="3805" y="299"/>
                  </a:lnTo>
                  <a:lnTo>
                    <a:pt x="3778" y="190"/>
                  </a:lnTo>
                  <a:lnTo>
                    <a:pt x="3697" y="136"/>
                  </a:lnTo>
                  <a:lnTo>
                    <a:pt x="3615" y="55"/>
                  </a:lnTo>
                  <a:lnTo>
                    <a:pt x="3534" y="27"/>
                  </a:lnTo>
                  <a:lnTo>
                    <a:pt x="3425" y="0"/>
                  </a:lnTo>
                  <a:lnTo>
                    <a:pt x="3180" y="0"/>
                  </a:lnTo>
                  <a:lnTo>
                    <a:pt x="3072" y="27"/>
                  </a:lnTo>
                  <a:lnTo>
                    <a:pt x="2963" y="55"/>
                  </a:lnTo>
                  <a:lnTo>
                    <a:pt x="2881" y="109"/>
                  </a:lnTo>
                  <a:lnTo>
                    <a:pt x="2582" y="462"/>
                  </a:lnTo>
                  <a:lnTo>
                    <a:pt x="1903" y="1278"/>
                  </a:lnTo>
                  <a:lnTo>
                    <a:pt x="1251" y="489"/>
                  </a:lnTo>
                  <a:lnTo>
                    <a:pt x="952" y="136"/>
                  </a:lnTo>
                  <a:lnTo>
                    <a:pt x="870" y="82"/>
                  </a:lnTo>
                  <a:lnTo>
                    <a:pt x="789" y="27"/>
                  </a:lnTo>
                  <a:lnTo>
                    <a:pt x="68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9" name="Google Shape;3889;p33"/>
            <p:cNvSpPr/>
            <p:nvPr/>
          </p:nvSpPr>
          <p:spPr>
            <a:xfrm>
              <a:off x="1628125" y="1571750"/>
              <a:ext cx="94475" cy="108050"/>
            </a:xfrm>
            <a:custGeom>
              <a:avLst/>
              <a:gdLst/>
              <a:ahLst/>
              <a:cxnLst/>
              <a:rect l="l" t="t" r="r" b="b"/>
              <a:pathLst>
                <a:path w="3779" h="4322" extrusionOk="0">
                  <a:moveTo>
                    <a:pt x="408" y="0"/>
                  </a:moveTo>
                  <a:lnTo>
                    <a:pt x="300" y="28"/>
                  </a:lnTo>
                  <a:lnTo>
                    <a:pt x="218" y="55"/>
                  </a:lnTo>
                  <a:lnTo>
                    <a:pt x="137" y="136"/>
                  </a:lnTo>
                  <a:lnTo>
                    <a:pt x="82" y="191"/>
                  </a:lnTo>
                  <a:lnTo>
                    <a:pt x="28" y="299"/>
                  </a:lnTo>
                  <a:lnTo>
                    <a:pt x="1" y="408"/>
                  </a:lnTo>
                  <a:lnTo>
                    <a:pt x="1" y="517"/>
                  </a:lnTo>
                  <a:lnTo>
                    <a:pt x="1" y="3778"/>
                  </a:lnTo>
                  <a:lnTo>
                    <a:pt x="1" y="3887"/>
                  </a:lnTo>
                  <a:lnTo>
                    <a:pt x="28" y="3995"/>
                  </a:lnTo>
                  <a:lnTo>
                    <a:pt x="82" y="4104"/>
                  </a:lnTo>
                  <a:lnTo>
                    <a:pt x="137" y="4185"/>
                  </a:lnTo>
                  <a:lnTo>
                    <a:pt x="191" y="4240"/>
                  </a:lnTo>
                  <a:lnTo>
                    <a:pt x="300" y="4267"/>
                  </a:lnTo>
                  <a:lnTo>
                    <a:pt x="408" y="4294"/>
                  </a:lnTo>
                  <a:lnTo>
                    <a:pt x="544" y="4321"/>
                  </a:lnTo>
                  <a:lnTo>
                    <a:pt x="653" y="4294"/>
                  </a:lnTo>
                  <a:lnTo>
                    <a:pt x="762" y="4267"/>
                  </a:lnTo>
                  <a:lnTo>
                    <a:pt x="870" y="4240"/>
                  </a:lnTo>
                  <a:lnTo>
                    <a:pt x="952" y="4185"/>
                  </a:lnTo>
                  <a:lnTo>
                    <a:pt x="1006" y="4104"/>
                  </a:lnTo>
                  <a:lnTo>
                    <a:pt x="1033" y="3995"/>
                  </a:lnTo>
                  <a:lnTo>
                    <a:pt x="1060" y="3887"/>
                  </a:lnTo>
                  <a:lnTo>
                    <a:pt x="1088" y="3778"/>
                  </a:lnTo>
                  <a:lnTo>
                    <a:pt x="1088" y="1060"/>
                  </a:lnTo>
                  <a:lnTo>
                    <a:pt x="2256" y="1060"/>
                  </a:lnTo>
                  <a:lnTo>
                    <a:pt x="2446" y="1087"/>
                  </a:lnTo>
                  <a:lnTo>
                    <a:pt x="2582" y="1142"/>
                  </a:lnTo>
                  <a:lnTo>
                    <a:pt x="2664" y="1223"/>
                  </a:lnTo>
                  <a:lnTo>
                    <a:pt x="2691" y="1332"/>
                  </a:lnTo>
                  <a:lnTo>
                    <a:pt x="2664" y="1468"/>
                  </a:lnTo>
                  <a:lnTo>
                    <a:pt x="2582" y="1549"/>
                  </a:lnTo>
                  <a:lnTo>
                    <a:pt x="2446" y="1577"/>
                  </a:lnTo>
                  <a:lnTo>
                    <a:pt x="2283" y="1604"/>
                  </a:lnTo>
                  <a:lnTo>
                    <a:pt x="1767" y="1604"/>
                  </a:lnTo>
                  <a:lnTo>
                    <a:pt x="1658" y="1631"/>
                  </a:lnTo>
                  <a:lnTo>
                    <a:pt x="1550" y="1685"/>
                  </a:lnTo>
                  <a:lnTo>
                    <a:pt x="1468" y="1740"/>
                  </a:lnTo>
                  <a:lnTo>
                    <a:pt x="1414" y="1821"/>
                  </a:lnTo>
                  <a:lnTo>
                    <a:pt x="1387" y="1903"/>
                  </a:lnTo>
                  <a:lnTo>
                    <a:pt x="1359" y="2011"/>
                  </a:lnTo>
                  <a:lnTo>
                    <a:pt x="1332" y="2147"/>
                  </a:lnTo>
                  <a:lnTo>
                    <a:pt x="1359" y="2283"/>
                  </a:lnTo>
                  <a:lnTo>
                    <a:pt x="1387" y="2392"/>
                  </a:lnTo>
                  <a:lnTo>
                    <a:pt x="1414" y="2473"/>
                  </a:lnTo>
                  <a:lnTo>
                    <a:pt x="1468" y="2555"/>
                  </a:lnTo>
                  <a:lnTo>
                    <a:pt x="1550" y="2609"/>
                  </a:lnTo>
                  <a:lnTo>
                    <a:pt x="1658" y="2664"/>
                  </a:lnTo>
                  <a:lnTo>
                    <a:pt x="1767" y="2691"/>
                  </a:lnTo>
                  <a:lnTo>
                    <a:pt x="2419" y="2691"/>
                  </a:lnTo>
                  <a:lnTo>
                    <a:pt x="2691" y="2664"/>
                  </a:lnTo>
                  <a:lnTo>
                    <a:pt x="2936" y="2582"/>
                  </a:lnTo>
                  <a:lnTo>
                    <a:pt x="3153" y="2473"/>
                  </a:lnTo>
                  <a:lnTo>
                    <a:pt x="3370" y="2283"/>
                  </a:lnTo>
                  <a:lnTo>
                    <a:pt x="3561" y="2093"/>
                  </a:lnTo>
                  <a:lnTo>
                    <a:pt x="3669" y="1848"/>
                  </a:lnTo>
                  <a:lnTo>
                    <a:pt x="3751" y="1604"/>
                  </a:lnTo>
                  <a:lnTo>
                    <a:pt x="3778" y="1332"/>
                  </a:lnTo>
                  <a:lnTo>
                    <a:pt x="3751" y="1060"/>
                  </a:lnTo>
                  <a:lnTo>
                    <a:pt x="3669" y="816"/>
                  </a:lnTo>
                  <a:lnTo>
                    <a:pt x="3533" y="598"/>
                  </a:lnTo>
                  <a:lnTo>
                    <a:pt x="3370" y="381"/>
                  </a:lnTo>
                  <a:lnTo>
                    <a:pt x="3153" y="218"/>
                  </a:lnTo>
                  <a:lnTo>
                    <a:pt x="2936" y="82"/>
                  </a:lnTo>
                  <a:lnTo>
                    <a:pt x="26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0" name="Google Shape;3890;p33"/>
            <p:cNvSpPr/>
            <p:nvPr/>
          </p:nvSpPr>
          <p:spPr>
            <a:xfrm>
              <a:off x="1736150" y="1571075"/>
              <a:ext cx="94450" cy="108725"/>
            </a:xfrm>
            <a:custGeom>
              <a:avLst/>
              <a:gdLst/>
              <a:ahLst/>
              <a:cxnLst/>
              <a:rect l="l" t="t" r="r" b="b"/>
              <a:pathLst>
                <a:path w="3778" h="4349" extrusionOk="0">
                  <a:moveTo>
                    <a:pt x="1876" y="1631"/>
                  </a:moveTo>
                  <a:lnTo>
                    <a:pt x="1740" y="1658"/>
                  </a:lnTo>
                  <a:lnTo>
                    <a:pt x="1631" y="1685"/>
                  </a:lnTo>
                  <a:lnTo>
                    <a:pt x="1550" y="1712"/>
                  </a:lnTo>
                  <a:lnTo>
                    <a:pt x="1468" y="1767"/>
                  </a:lnTo>
                  <a:lnTo>
                    <a:pt x="1414" y="1848"/>
                  </a:lnTo>
                  <a:lnTo>
                    <a:pt x="1386" y="1957"/>
                  </a:lnTo>
                  <a:lnTo>
                    <a:pt x="1359" y="2066"/>
                  </a:lnTo>
                  <a:lnTo>
                    <a:pt x="1332" y="2174"/>
                  </a:lnTo>
                  <a:lnTo>
                    <a:pt x="1359" y="2310"/>
                  </a:lnTo>
                  <a:lnTo>
                    <a:pt x="1386" y="2419"/>
                  </a:lnTo>
                  <a:lnTo>
                    <a:pt x="1414" y="2528"/>
                  </a:lnTo>
                  <a:lnTo>
                    <a:pt x="1468" y="2582"/>
                  </a:lnTo>
                  <a:lnTo>
                    <a:pt x="1550" y="2636"/>
                  </a:lnTo>
                  <a:lnTo>
                    <a:pt x="1631" y="2691"/>
                  </a:lnTo>
                  <a:lnTo>
                    <a:pt x="1740" y="2718"/>
                  </a:lnTo>
                  <a:lnTo>
                    <a:pt x="3099" y="2718"/>
                  </a:lnTo>
                  <a:lnTo>
                    <a:pt x="3207" y="2691"/>
                  </a:lnTo>
                  <a:lnTo>
                    <a:pt x="3289" y="2636"/>
                  </a:lnTo>
                  <a:lnTo>
                    <a:pt x="3370" y="2582"/>
                  </a:lnTo>
                  <a:lnTo>
                    <a:pt x="3425" y="2500"/>
                  </a:lnTo>
                  <a:lnTo>
                    <a:pt x="3479" y="2419"/>
                  </a:lnTo>
                  <a:lnTo>
                    <a:pt x="3506" y="2310"/>
                  </a:lnTo>
                  <a:lnTo>
                    <a:pt x="3506" y="2174"/>
                  </a:lnTo>
                  <a:lnTo>
                    <a:pt x="3506" y="2066"/>
                  </a:lnTo>
                  <a:lnTo>
                    <a:pt x="3479" y="1957"/>
                  </a:lnTo>
                  <a:lnTo>
                    <a:pt x="3425" y="1848"/>
                  </a:lnTo>
                  <a:lnTo>
                    <a:pt x="3370" y="1767"/>
                  </a:lnTo>
                  <a:lnTo>
                    <a:pt x="3289" y="1712"/>
                  </a:lnTo>
                  <a:lnTo>
                    <a:pt x="3207" y="1685"/>
                  </a:lnTo>
                  <a:lnTo>
                    <a:pt x="3099" y="1658"/>
                  </a:lnTo>
                  <a:lnTo>
                    <a:pt x="2963" y="1631"/>
                  </a:lnTo>
                  <a:close/>
                  <a:moveTo>
                    <a:pt x="544" y="0"/>
                  </a:moveTo>
                  <a:lnTo>
                    <a:pt x="408" y="27"/>
                  </a:lnTo>
                  <a:lnTo>
                    <a:pt x="299" y="55"/>
                  </a:lnTo>
                  <a:lnTo>
                    <a:pt x="218" y="82"/>
                  </a:lnTo>
                  <a:lnTo>
                    <a:pt x="136" y="163"/>
                  </a:lnTo>
                  <a:lnTo>
                    <a:pt x="82" y="218"/>
                  </a:lnTo>
                  <a:lnTo>
                    <a:pt x="28" y="326"/>
                  </a:lnTo>
                  <a:lnTo>
                    <a:pt x="1" y="435"/>
                  </a:lnTo>
                  <a:lnTo>
                    <a:pt x="1" y="544"/>
                  </a:lnTo>
                  <a:lnTo>
                    <a:pt x="1" y="3805"/>
                  </a:lnTo>
                  <a:lnTo>
                    <a:pt x="1" y="3941"/>
                  </a:lnTo>
                  <a:lnTo>
                    <a:pt x="28" y="4049"/>
                  </a:lnTo>
                  <a:lnTo>
                    <a:pt x="82" y="4131"/>
                  </a:lnTo>
                  <a:lnTo>
                    <a:pt x="136" y="4212"/>
                  </a:lnTo>
                  <a:lnTo>
                    <a:pt x="218" y="4267"/>
                  </a:lnTo>
                  <a:lnTo>
                    <a:pt x="299" y="4294"/>
                  </a:lnTo>
                  <a:lnTo>
                    <a:pt x="408" y="4321"/>
                  </a:lnTo>
                  <a:lnTo>
                    <a:pt x="544" y="4348"/>
                  </a:lnTo>
                  <a:lnTo>
                    <a:pt x="3234" y="4348"/>
                  </a:lnTo>
                  <a:lnTo>
                    <a:pt x="3370" y="4321"/>
                  </a:lnTo>
                  <a:lnTo>
                    <a:pt x="3479" y="4294"/>
                  </a:lnTo>
                  <a:lnTo>
                    <a:pt x="3560" y="4267"/>
                  </a:lnTo>
                  <a:lnTo>
                    <a:pt x="3642" y="4185"/>
                  </a:lnTo>
                  <a:lnTo>
                    <a:pt x="3696" y="4131"/>
                  </a:lnTo>
                  <a:lnTo>
                    <a:pt x="3751" y="4022"/>
                  </a:lnTo>
                  <a:lnTo>
                    <a:pt x="3778" y="3914"/>
                  </a:lnTo>
                  <a:lnTo>
                    <a:pt x="3778" y="3805"/>
                  </a:lnTo>
                  <a:lnTo>
                    <a:pt x="3778" y="3669"/>
                  </a:lnTo>
                  <a:lnTo>
                    <a:pt x="3751" y="3560"/>
                  </a:lnTo>
                  <a:lnTo>
                    <a:pt x="3696" y="3479"/>
                  </a:lnTo>
                  <a:lnTo>
                    <a:pt x="3642" y="3397"/>
                  </a:lnTo>
                  <a:lnTo>
                    <a:pt x="3560" y="3343"/>
                  </a:lnTo>
                  <a:lnTo>
                    <a:pt x="3479" y="3288"/>
                  </a:lnTo>
                  <a:lnTo>
                    <a:pt x="3343" y="3261"/>
                  </a:lnTo>
                  <a:lnTo>
                    <a:pt x="1088" y="3261"/>
                  </a:lnTo>
                  <a:lnTo>
                    <a:pt x="1088" y="1087"/>
                  </a:lnTo>
                  <a:lnTo>
                    <a:pt x="3370" y="1087"/>
                  </a:lnTo>
                  <a:lnTo>
                    <a:pt x="3479" y="1060"/>
                  </a:lnTo>
                  <a:lnTo>
                    <a:pt x="3560" y="1006"/>
                  </a:lnTo>
                  <a:lnTo>
                    <a:pt x="3642" y="951"/>
                  </a:lnTo>
                  <a:lnTo>
                    <a:pt x="3696" y="870"/>
                  </a:lnTo>
                  <a:lnTo>
                    <a:pt x="3751" y="788"/>
                  </a:lnTo>
                  <a:lnTo>
                    <a:pt x="3778" y="680"/>
                  </a:lnTo>
                  <a:lnTo>
                    <a:pt x="3778" y="544"/>
                  </a:lnTo>
                  <a:lnTo>
                    <a:pt x="3778" y="408"/>
                  </a:lnTo>
                  <a:lnTo>
                    <a:pt x="3751" y="326"/>
                  </a:lnTo>
                  <a:lnTo>
                    <a:pt x="3696" y="218"/>
                  </a:lnTo>
                  <a:lnTo>
                    <a:pt x="3642" y="163"/>
                  </a:lnTo>
                  <a:lnTo>
                    <a:pt x="3588" y="82"/>
                  </a:lnTo>
                  <a:lnTo>
                    <a:pt x="3479" y="55"/>
                  </a:lnTo>
                  <a:lnTo>
                    <a:pt x="3397" y="27"/>
                  </a:lnTo>
                  <a:lnTo>
                    <a:pt x="3262" y="27"/>
                  </a:lnTo>
                  <a:lnTo>
                    <a:pt x="54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1" name="Google Shape;3891;p33"/>
            <p:cNvSpPr/>
            <p:nvPr/>
          </p:nvSpPr>
          <p:spPr>
            <a:xfrm>
              <a:off x="1844175" y="1571750"/>
              <a:ext cx="94450" cy="108050"/>
            </a:xfrm>
            <a:custGeom>
              <a:avLst/>
              <a:gdLst/>
              <a:ahLst/>
              <a:cxnLst/>
              <a:rect l="l" t="t" r="r" b="b"/>
              <a:pathLst>
                <a:path w="3778" h="4322" extrusionOk="0">
                  <a:moveTo>
                    <a:pt x="408" y="0"/>
                  </a:moveTo>
                  <a:lnTo>
                    <a:pt x="299" y="28"/>
                  </a:lnTo>
                  <a:lnTo>
                    <a:pt x="218" y="55"/>
                  </a:lnTo>
                  <a:lnTo>
                    <a:pt x="136" y="136"/>
                  </a:lnTo>
                  <a:lnTo>
                    <a:pt x="82" y="191"/>
                  </a:lnTo>
                  <a:lnTo>
                    <a:pt x="28" y="299"/>
                  </a:lnTo>
                  <a:lnTo>
                    <a:pt x="0" y="408"/>
                  </a:lnTo>
                  <a:lnTo>
                    <a:pt x="0" y="517"/>
                  </a:lnTo>
                  <a:lnTo>
                    <a:pt x="0" y="3778"/>
                  </a:lnTo>
                  <a:lnTo>
                    <a:pt x="0" y="3887"/>
                  </a:lnTo>
                  <a:lnTo>
                    <a:pt x="28" y="3995"/>
                  </a:lnTo>
                  <a:lnTo>
                    <a:pt x="82" y="4104"/>
                  </a:lnTo>
                  <a:lnTo>
                    <a:pt x="136" y="4185"/>
                  </a:lnTo>
                  <a:lnTo>
                    <a:pt x="218" y="4240"/>
                  </a:lnTo>
                  <a:lnTo>
                    <a:pt x="299" y="4267"/>
                  </a:lnTo>
                  <a:lnTo>
                    <a:pt x="408" y="4294"/>
                  </a:lnTo>
                  <a:lnTo>
                    <a:pt x="544" y="4321"/>
                  </a:lnTo>
                  <a:lnTo>
                    <a:pt x="680" y="4294"/>
                  </a:lnTo>
                  <a:lnTo>
                    <a:pt x="788" y="4267"/>
                  </a:lnTo>
                  <a:lnTo>
                    <a:pt x="870" y="4240"/>
                  </a:lnTo>
                  <a:lnTo>
                    <a:pt x="952" y="4185"/>
                  </a:lnTo>
                  <a:lnTo>
                    <a:pt x="1006" y="4104"/>
                  </a:lnTo>
                  <a:lnTo>
                    <a:pt x="1060" y="3995"/>
                  </a:lnTo>
                  <a:lnTo>
                    <a:pt x="1087" y="3887"/>
                  </a:lnTo>
                  <a:lnTo>
                    <a:pt x="1087" y="3778"/>
                  </a:lnTo>
                  <a:lnTo>
                    <a:pt x="1087" y="1060"/>
                  </a:lnTo>
                  <a:lnTo>
                    <a:pt x="2283" y="1060"/>
                  </a:lnTo>
                  <a:lnTo>
                    <a:pt x="2446" y="1087"/>
                  </a:lnTo>
                  <a:lnTo>
                    <a:pt x="2582" y="1142"/>
                  </a:lnTo>
                  <a:lnTo>
                    <a:pt x="2664" y="1223"/>
                  </a:lnTo>
                  <a:lnTo>
                    <a:pt x="2691" y="1332"/>
                  </a:lnTo>
                  <a:lnTo>
                    <a:pt x="2664" y="1468"/>
                  </a:lnTo>
                  <a:lnTo>
                    <a:pt x="2582" y="1549"/>
                  </a:lnTo>
                  <a:lnTo>
                    <a:pt x="2473" y="1577"/>
                  </a:lnTo>
                  <a:lnTo>
                    <a:pt x="2283" y="1604"/>
                  </a:lnTo>
                  <a:lnTo>
                    <a:pt x="1767" y="1604"/>
                  </a:lnTo>
                  <a:lnTo>
                    <a:pt x="1658" y="1631"/>
                  </a:lnTo>
                  <a:lnTo>
                    <a:pt x="1549" y="1685"/>
                  </a:lnTo>
                  <a:lnTo>
                    <a:pt x="1495" y="1740"/>
                  </a:lnTo>
                  <a:lnTo>
                    <a:pt x="1414" y="1821"/>
                  </a:lnTo>
                  <a:lnTo>
                    <a:pt x="1386" y="1903"/>
                  </a:lnTo>
                  <a:lnTo>
                    <a:pt x="1359" y="2011"/>
                  </a:lnTo>
                  <a:lnTo>
                    <a:pt x="1359" y="2147"/>
                  </a:lnTo>
                  <a:lnTo>
                    <a:pt x="1359" y="2283"/>
                  </a:lnTo>
                  <a:lnTo>
                    <a:pt x="1414" y="2419"/>
                  </a:lnTo>
                  <a:lnTo>
                    <a:pt x="1495" y="2555"/>
                  </a:lnTo>
                  <a:lnTo>
                    <a:pt x="1631" y="2691"/>
                  </a:lnTo>
                  <a:lnTo>
                    <a:pt x="2691" y="4050"/>
                  </a:lnTo>
                  <a:lnTo>
                    <a:pt x="2827" y="4158"/>
                  </a:lnTo>
                  <a:lnTo>
                    <a:pt x="2963" y="4240"/>
                  </a:lnTo>
                  <a:lnTo>
                    <a:pt x="3098" y="4294"/>
                  </a:lnTo>
                  <a:lnTo>
                    <a:pt x="3234" y="4321"/>
                  </a:lnTo>
                  <a:lnTo>
                    <a:pt x="3370" y="4294"/>
                  </a:lnTo>
                  <a:lnTo>
                    <a:pt x="3479" y="4267"/>
                  </a:lnTo>
                  <a:lnTo>
                    <a:pt x="3560" y="4240"/>
                  </a:lnTo>
                  <a:lnTo>
                    <a:pt x="3642" y="4185"/>
                  </a:lnTo>
                  <a:lnTo>
                    <a:pt x="3696" y="4104"/>
                  </a:lnTo>
                  <a:lnTo>
                    <a:pt x="3751" y="3995"/>
                  </a:lnTo>
                  <a:lnTo>
                    <a:pt x="3778" y="3887"/>
                  </a:lnTo>
                  <a:lnTo>
                    <a:pt x="3778" y="3778"/>
                  </a:lnTo>
                  <a:lnTo>
                    <a:pt x="3778" y="3642"/>
                  </a:lnTo>
                  <a:lnTo>
                    <a:pt x="3751" y="3533"/>
                  </a:lnTo>
                  <a:lnTo>
                    <a:pt x="3696" y="3425"/>
                  </a:lnTo>
                  <a:lnTo>
                    <a:pt x="3615" y="3343"/>
                  </a:lnTo>
                  <a:lnTo>
                    <a:pt x="2963" y="2664"/>
                  </a:lnTo>
                  <a:lnTo>
                    <a:pt x="3153" y="2636"/>
                  </a:lnTo>
                  <a:lnTo>
                    <a:pt x="3316" y="2582"/>
                  </a:lnTo>
                  <a:lnTo>
                    <a:pt x="3452" y="2446"/>
                  </a:lnTo>
                  <a:lnTo>
                    <a:pt x="3588" y="2283"/>
                  </a:lnTo>
                  <a:lnTo>
                    <a:pt x="3669" y="2066"/>
                  </a:lnTo>
                  <a:lnTo>
                    <a:pt x="3723" y="1848"/>
                  </a:lnTo>
                  <a:lnTo>
                    <a:pt x="3778" y="1604"/>
                  </a:lnTo>
                  <a:lnTo>
                    <a:pt x="3778" y="1332"/>
                  </a:lnTo>
                  <a:lnTo>
                    <a:pt x="3751" y="1087"/>
                  </a:lnTo>
                  <a:lnTo>
                    <a:pt x="3669" y="843"/>
                  </a:lnTo>
                  <a:lnTo>
                    <a:pt x="3560" y="598"/>
                  </a:lnTo>
                  <a:lnTo>
                    <a:pt x="3370" y="408"/>
                  </a:lnTo>
                  <a:lnTo>
                    <a:pt x="3153" y="218"/>
                  </a:lnTo>
                  <a:lnTo>
                    <a:pt x="2935" y="82"/>
                  </a:lnTo>
                  <a:lnTo>
                    <a:pt x="26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2" name="Google Shape;3892;p33"/>
            <p:cNvSpPr/>
            <p:nvPr/>
          </p:nvSpPr>
          <p:spPr>
            <a:xfrm>
              <a:off x="1952200" y="1571750"/>
              <a:ext cx="27200" cy="108050"/>
            </a:xfrm>
            <a:custGeom>
              <a:avLst/>
              <a:gdLst/>
              <a:ahLst/>
              <a:cxnLst/>
              <a:rect l="l" t="t" r="r" b="b"/>
              <a:pathLst>
                <a:path w="1088" h="4322" extrusionOk="0">
                  <a:moveTo>
                    <a:pt x="408" y="0"/>
                  </a:moveTo>
                  <a:lnTo>
                    <a:pt x="299" y="28"/>
                  </a:lnTo>
                  <a:lnTo>
                    <a:pt x="218" y="55"/>
                  </a:lnTo>
                  <a:lnTo>
                    <a:pt x="136" y="136"/>
                  </a:lnTo>
                  <a:lnTo>
                    <a:pt x="82" y="191"/>
                  </a:lnTo>
                  <a:lnTo>
                    <a:pt x="27" y="299"/>
                  </a:lnTo>
                  <a:lnTo>
                    <a:pt x="0" y="408"/>
                  </a:lnTo>
                  <a:lnTo>
                    <a:pt x="0" y="517"/>
                  </a:lnTo>
                  <a:lnTo>
                    <a:pt x="0" y="3778"/>
                  </a:lnTo>
                  <a:lnTo>
                    <a:pt x="0" y="3887"/>
                  </a:lnTo>
                  <a:lnTo>
                    <a:pt x="27" y="3995"/>
                  </a:lnTo>
                  <a:lnTo>
                    <a:pt x="82" y="4104"/>
                  </a:lnTo>
                  <a:lnTo>
                    <a:pt x="136" y="4185"/>
                  </a:lnTo>
                  <a:lnTo>
                    <a:pt x="218" y="4240"/>
                  </a:lnTo>
                  <a:lnTo>
                    <a:pt x="299" y="4294"/>
                  </a:lnTo>
                  <a:lnTo>
                    <a:pt x="408" y="4321"/>
                  </a:lnTo>
                  <a:lnTo>
                    <a:pt x="680" y="4321"/>
                  </a:lnTo>
                  <a:lnTo>
                    <a:pt x="788" y="4294"/>
                  </a:lnTo>
                  <a:lnTo>
                    <a:pt x="870" y="4240"/>
                  </a:lnTo>
                  <a:lnTo>
                    <a:pt x="951" y="4185"/>
                  </a:lnTo>
                  <a:lnTo>
                    <a:pt x="1006" y="4104"/>
                  </a:lnTo>
                  <a:lnTo>
                    <a:pt x="1060" y="3995"/>
                  </a:lnTo>
                  <a:lnTo>
                    <a:pt x="1087" y="3887"/>
                  </a:lnTo>
                  <a:lnTo>
                    <a:pt x="1087" y="3778"/>
                  </a:lnTo>
                  <a:lnTo>
                    <a:pt x="1087" y="517"/>
                  </a:lnTo>
                  <a:lnTo>
                    <a:pt x="1087" y="408"/>
                  </a:lnTo>
                  <a:lnTo>
                    <a:pt x="1060" y="299"/>
                  </a:lnTo>
                  <a:lnTo>
                    <a:pt x="1006" y="191"/>
                  </a:lnTo>
                  <a:lnTo>
                    <a:pt x="951" y="136"/>
                  </a:lnTo>
                  <a:lnTo>
                    <a:pt x="870" y="55"/>
                  </a:lnTo>
                  <a:lnTo>
                    <a:pt x="788" y="28"/>
                  </a:lnTo>
                  <a:lnTo>
                    <a:pt x="65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3" name="Google Shape;3893;p33"/>
            <p:cNvSpPr/>
            <p:nvPr/>
          </p:nvSpPr>
          <p:spPr>
            <a:xfrm>
              <a:off x="1992275" y="1571075"/>
              <a:ext cx="95150" cy="108725"/>
            </a:xfrm>
            <a:custGeom>
              <a:avLst/>
              <a:gdLst/>
              <a:ahLst/>
              <a:cxnLst/>
              <a:rect l="l" t="t" r="r" b="b"/>
              <a:pathLst>
                <a:path w="3806" h="4349" extrusionOk="0">
                  <a:moveTo>
                    <a:pt x="1903" y="1631"/>
                  </a:moveTo>
                  <a:lnTo>
                    <a:pt x="1767" y="1658"/>
                  </a:lnTo>
                  <a:lnTo>
                    <a:pt x="1658" y="1685"/>
                  </a:lnTo>
                  <a:lnTo>
                    <a:pt x="1577" y="1712"/>
                  </a:lnTo>
                  <a:lnTo>
                    <a:pt x="1495" y="1767"/>
                  </a:lnTo>
                  <a:lnTo>
                    <a:pt x="1441" y="1848"/>
                  </a:lnTo>
                  <a:lnTo>
                    <a:pt x="1387" y="1957"/>
                  </a:lnTo>
                  <a:lnTo>
                    <a:pt x="1359" y="2066"/>
                  </a:lnTo>
                  <a:lnTo>
                    <a:pt x="1359" y="2174"/>
                  </a:lnTo>
                  <a:lnTo>
                    <a:pt x="1359" y="2310"/>
                  </a:lnTo>
                  <a:lnTo>
                    <a:pt x="1387" y="2419"/>
                  </a:lnTo>
                  <a:lnTo>
                    <a:pt x="1441" y="2528"/>
                  </a:lnTo>
                  <a:lnTo>
                    <a:pt x="1495" y="2582"/>
                  </a:lnTo>
                  <a:lnTo>
                    <a:pt x="1577" y="2636"/>
                  </a:lnTo>
                  <a:lnTo>
                    <a:pt x="1658" y="2691"/>
                  </a:lnTo>
                  <a:lnTo>
                    <a:pt x="1767" y="2718"/>
                  </a:lnTo>
                  <a:lnTo>
                    <a:pt x="3099" y="2718"/>
                  </a:lnTo>
                  <a:lnTo>
                    <a:pt x="3207" y="2691"/>
                  </a:lnTo>
                  <a:lnTo>
                    <a:pt x="3316" y="2636"/>
                  </a:lnTo>
                  <a:lnTo>
                    <a:pt x="3370" y="2582"/>
                  </a:lnTo>
                  <a:lnTo>
                    <a:pt x="3452" y="2500"/>
                  </a:lnTo>
                  <a:lnTo>
                    <a:pt x="3479" y="2419"/>
                  </a:lnTo>
                  <a:lnTo>
                    <a:pt x="3506" y="2310"/>
                  </a:lnTo>
                  <a:lnTo>
                    <a:pt x="3533" y="2174"/>
                  </a:lnTo>
                  <a:lnTo>
                    <a:pt x="3506" y="2066"/>
                  </a:lnTo>
                  <a:lnTo>
                    <a:pt x="3479" y="1957"/>
                  </a:lnTo>
                  <a:lnTo>
                    <a:pt x="3452" y="1848"/>
                  </a:lnTo>
                  <a:lnTo>
                    <a:pt x="3398" y="1767"/>
                  </a:lnTo>
                  <a:lnTo>
                    <a:pt x="3316" y="1712"/>
                  </a:lnTo>
                  <a:lnTo>
                    <a:pt x="3207" y="1685"/>
                  </a:lnTo>
                  <a:lnTo>
                    <a:pt x="3099" y="1658"/>
                  </a:lnTo>
                  <a:lnTo>
                    <a:pt x="2990" y="1631"/>
                  </a:lnTo>
                  <a:close/>
                  <a:moveTo>
                    <a:pt x="544" y="0"/>
                  </a:moveTo>
                  <a:lnTo>
                    <a:pt x="435" y="27"/>
                  </a:lnTo>
                  <a:lnTo>
                    <a:pt x="327" y="55"/>
                  </a:lnTo>
                  <a:lnTo>
                    <a:pt x="218" y="82"/>
                  </a:lnTo>
                  <a:lnTo>
                    <a:pt x="137" y="163"/>
                  </a:lnTo>
                  <a:lnTo>
                    <a:pt x="82" y="218"/>
                  </a:lnTo>
                  <a:lnTo>
                    <a:pt x="55" y="326"/>
                  </a:lnTo>
                  <a:lnTo>
                    <a:pt x="28" y="435"/>
                  </a:lnTo>
                  <a:lnTo>
                    <a:pt x="1" y="544"/>
                  </a:lnTo>
                  <a:lnTo>
                    <a:pt x="1" y="3805"/>
                  </a:lnTo>
                  <a:lnTo>
                    <a:pt x="28" y="3941"/>
                  </a:lnTo>
                  <a:lnTo>
                    <a:pt x="55" y="4049"/>
                  </a:lnTo>
                  <a:lnTo>
                    <a:pt x="82" y="4131"/>
                  </a:lnTo>
                  <a:lnTo>
                    <a:pt x="137" y="4212"/>
                  </a:lnTo>
                  <a:lnTo>
                    <a:pt x="218" y="4267"/>
                  </a:lnTo>
                  <a:lnTo>
                    <a:pt x="327" y="4294"/>
                  </a:lnTo>
                  <a:lnTo>
                    <a:pt x="435" y="4321"/>
                  </a:lnTo>
                  <a:lnTo>
                    <a:pt x="544" y="4348"/>
                  </a:lnTo>
                  <a:lnTo>
                    <a:pt x="3262" y="4348"/>
                  </a:lnTo>
                  <a:lnTo>
                    <a:pt x="3370" y="4321"/>
                  </a:lnTo>
                  <a:lnTo>
                    <a:pt x="3479" y="4294"/>
                  </a:lnTo>
                  <a:lnTo>
                    <a:pt x="3588" y="4267"/>
                  </a:lnTo>
                  <a:lnTo>
                    <a:pt x="3642" y="4185"/>
                  </a:lnTo>
                  <a:lnTo>
                    <a:pt x="3724" y="4131"/>
                  </a:lnTo>
                  <a:lnTo>
                    <a:pt x="3751" y="4022"/>
                  </a:lnTo>
                  <a:lnTo>
                    <a:pt x="3778" y="3914"/>
                  </a:lnTo>
                  <a:lnTo>
                    <a:pt x="3778" y="3805"/>
                  </a:lnTo>
                  <a:lnTo>
                    <a:pt x="3778" y="3669"/>
                  </a:lnTo>
                  <a:lnTo>
                    <a:pt x="3751" y="3560"/>
                  </a:lnTo>
                  <a:lnTo>
                    <a:pt x="3724" y="3479"/>
                  </a:lnTo>
                  <a:lnTo>
                    <a:pt x="3642" y="3397"/>
                  </a:lnTo>
                  <a:lnTo>
                    <a:pt x="3588" y="3343"/>
                  </a:lnTo>
                  <a:lnTo>
                    <a:pt x="3479" y="3288"/>
                  </a:lnTo>
                  <a:lnTo>
                    <a:pt x="3370" y="3261"/>
                  </a:lnTo>
                  <a:lnTo>
                    <a:pt x="1088" y="3261"/>
                  </a:lnTo>
                  <a:lnTo>
                    <a:pt x="1088" y="1087"/>
                  </a:lnTo>
                  <a:lnTo>
                    <a:pt x="3370" y="1087"/>
                  </a:lnTo>
                  <a:lnTo>
                    <a:pt x="3479" y="1060"/>
                  </a:lnTo>
                  <a:lnTo>
                    <a:pt x="3588" y="1006"/>
                  </a:lnTo>
                  <a:lnTo>
                    <a:pt x="3669" y="951"/>
                  </a:lnTo>
                  <a:lnTo>
                    <a:pt x="3724" y="870"/>
                  </a:lnTo>
                  <a:lnTo>
                    <a:pt x="3751" y="788"/>
                  </a:lnTo>
                  <a:lnTo>
                    <a:pt x="3778" y="680"/>
                  </a:lnTo>
                  <a:lnTo>
                    <a:pt x="3805" y="544"/>
                  </a:lnTo>
                  <a:lnTo>
                    <a:pt x="3778" y="408"/>
                  </a:lnTo>
                  <a:lnTo>
                    <a:pt x="3751" y="326"/>
                  </a:lnTo>
                  <a:lnTo>
                    <a:pt x="3724" y="218"/>
                  </a:lnTo>
                  <a:lnTo>
                    <a:pt x="3669" y="163"/>
                  </a:lnTo>
                  <a:lnTo>
                    <a:pt x="3588" y="82"/>
                  </a:lnTo>
                  <a:lnTo>
                    <a:pt x="3506" y="55"/>
                  </a:lnTo>
                  <a:lnTo>
                    <a:pt x="3398" y="27"/>
                  </a:lnTo>
                  <a:lnTo>
                    <a:pt x="3289" y="27"/>
                  </a:lnTo>
                  <a:lnTo>
                    <a:pt x="54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4" name="Google Shape;3894;p33"/>
            <p:cNvSpPr/>
            <p:nvPr/>
          </p:nvSpPr>
          <p:spPr>
            <a:xfrm>
              <a:off x="2100300" y="1571750"/>
              <a:ext cx="95150" cy="108050"/>
            </a:xfrm>
            <a:custGeom>
              <a:avLst/>
              <a:gdLst/>
              <a:ahLst/>
              <a:cxnLst/>
              <a:rect l="l" t="t" r="r" b="b"/>
              <a:pathLst>
                <a:path w="3806" h="4322" extrusionOk="0">
                  <a:moveTo>
                    <a:pt x="490" y="0"/>
                  </a:moveTo>
                  <a:lnTo>
                    <a:pt x="354" y="28"/>
                  </a:lnTo>
                  <a:lnTo>
                    <a:pt x="245" y="55"/>
                  </a:lnTo>
                  <a:lnTo>
                    <a:pt x="164" y="109"/>
                  </a:lnTo>
                  <a:lnTo>
                    <a:pt x="109" y="191"/>
                  </a:lnTo>
                  <a:lnTo>
                    <a:pt x="55" y="272"/>
                  </a:lnTo>
                  <a:lnTo>
                    <a:pt x="28" y="354"/>
                  </a:lnTo>
                  <a:lnTo>
                    <a:pt x="1" y="462"/>
                  </a:lnTo>
                  <a:lnTo>
                    <a:pt x="1" y="3832"/>
                  </a:lnTo>
                  <a:lnTo>
                    <a:pt x="28" y="3941"/>
                  </a:lnTo>
                  <a:lnTo>
                    <a:pt x="55" y="4050"/>
                  </a:lnTo>
                  <a:lnTo>
                    <a:pt x="109" y="4131"/>
                  </a:lnTo>
                  <a:lnTo>
                    <a:pt x="164" y="4185"/>
                  </a:lnTo>
                  <a:lnTo>
                    <a:pt x="245" y="4240"/>
                  </a:lnTo>
                  <a:lnTo>
                    <a:pt x="354" y="4267"/>
                  </a:lnTo>
                  <a:lnTo>
                    <a:pt x="490" y="4294"/>
                  </a:lnTo>
                  <a:lnTo>
                    <a:pt x="626" y="4321"/>
                  </a:lnTo>
                  <a:lnTo>
                    <a:pt x="734" y="4294"/>
                  </a:lnTo>
                  <a:lnTo>
                    <a:pt x="843" y="4267"/>
                  </a:lnTo>
                  <a:lnTo>
                    <a:pt x="897" y="4240"/>
                  </a:lnTo>
                  <a:lnTo>
                    <a:pt x="979" y="4185"/>
                  </a:lnTo>
                  <a:lnTo>
                    <a:pt x="1033" y="4131"/>
                  </a:lnTo>
                  <a:lnTo>
                    <a:pt x="1060" y="4050"/>
                  </a:lnTo>
                  <a:lnTo>
                    <a:pt x="1088" y="3941"/>
                  </a:lnTo>
                  <a:lnTo>
                    <a:pt x="1088" y="3832"/>
                  </a:lnTo>
                  <a:lnTo>
                    <a:pt x="1088" y="2039"/>
                  </a:lnTo>
                  <a:lnTo>
                    <a:pt x="2718" y="4077"/>
                  </a:lnTo>
                  <a:lnTo>
                    <a:pt x="2827" y="4185"/>
                  </a:lnTo>
                  <a:lnTo>
                    <a:pt x="2908" y="4240"/>
                  </a:lnTo>
                  <a:lnTo>
                    <a:pt x="3044" y="4294"/>
                  </a:lnTo>
                  <a:lnTo>
                    <a:pt x="3180" y="4321"/>
                  </a:lnTo>
                  <a:lnTo>
                    <a:pt x="3316" y="4294"/>
                  </a:lnTo>
                  <a:lnTo>
                    <a:pt x="3452" y="4267"/>
                  </a:lnTo>
                  <a:lnTo>
                    <a:pt x="3561" y="4240"/>
                  </a:lnTo>
                  <a:lnTo>
                    <a:pt x="3642" y="4185"/>
                  </a:lnTo>
                  <a:lnTo>
                    <a:pt x="3696" y="4131"/>
                  </a:lnTo>
                  <a:lnTo>
                    <a:pt x="3751" y="4050"/>
                  </a:lnTo>
                  <a:lnTo>
                    <a:pt x="3778" y="3941"/>
                  </a:lnTo>
                  <a:lnTo>
                    <a:pt x="3805" y="3832"/>
                  </a:lnTo>
                  <a:lnTo>
                    <a:pt x="3778" y="490"/>
                  </a:lnTo>
                  <a:lnTo>
                    <a:pt x="3778" y="354"/>
                  </a:lnTo>
                  <a:lnTo>
                    <a:pt x="3751" y="272"/>
                  </a:lnTo>
                  <a:lnTo>
                    <a:pt x="3696" y="191"/>
                  </a:lnTo>
                  <a:lnTo>
                    <a:pt x="3642" y="109"/>
                  </a:lnTo>
                  <a:lnTo>
                    <a:pt x="3533" y="55"/>
                  </a:lnTo>
                  <a:lnTo>
                    <a:pt x="3452" y="28"/>
                  </a:lnTo>
                  <a:lnTo>
                    <a:pt x="3316" y="0"/>
                  </a:lnTo>
                  <a:lnTo>
                    <a:pt x="3071" y="0"/>
                  </a:lnTo>
                  <a:lnTo>
                    <a:pt x="2990" y="28"/>
                  </a:lnTo>
                  <a:lnTo>
                    <a:pt x="2908" y="55"/>
                  </a:lnTo>
                  <a:lnTo>
                    <a:pt x="2827" y="109"/>
                  </a:lnTo>
                  <a:lnTo>
                    <a:pt x="2772" y="191"/>
                  </a:lnTo>
                  <a:lnTo>
                    <a:pt x="2745" y="272"/>
                  </a:lnTo>
                  <a:lnTo>
                    <a:pt x="2718" y="462"/>
                  </a:lnTo>
                  <a:lnTo>
                    <a:pt x="2718" y="2283"/>
                  </a:lnTo>
                  <a:lnTo>
                    <a:pt x="1088" y="218"/>
                  </a:lnTo>
                  <a:lnTo>
                    <a:pt x="1006" y="136"/>
                  </a:lnTo>
                  <a:lnTo>
                    <a:pt x="897" y="55"/>
                  </a:lnTo>
                  <a:lnTo>
                    <a:pt x="761" y="28"/>
                  </a:lnTo>
                  <a:lnTo>
                    <a:pt x="62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5" name="Google Shape;3895;p33"/>
            <p:cNvSpPr/>
            <p:nvPr/>
          </p:nvSpPr>
          <p:spPr>
            <a:xfrm>
              <a:off x="2208325" y="1571750"/>
              <a:ext cx="95125" cy="108050"/>
            </a:xfrm>
            <a:custGeom>
              <a:avLst/>
              <a:gdLst/>
              <a:ahLst/>
              <a:cxnLst/>
              <a:rect l="l" t="t" r="r" b="b"/>
              <a:pathLst>
                <a:path w="3805" h="4322" extrusionOk="0">
                  <a:moveTo>
                    <a:pt x="1903" y="0"/>
                  </a:moveTo>
                  <a:lnTo>
                    <a:pt x="1658" y="28"/>
                  </a:lnTo>
                  <a:lnTo>
                    <a:pt x="1441" y="55"/>
                  </a:lnTo>
                  <a:lnTo>
                    <a:pt x="1223" y="109"/>
                  </a:lnTo>
                  <a:lnTo>
                    <a:pt x="1033" y="191"/>
                  </a:lnTo>
                  <a:lnTo>
                    <a:pt x="870" y="299"/>
                  </a:lnTo>
                  <a:lnTo>
                    <a:pt x="707" y="408"/>
                  </a:lnTo>
                  <a:lnTo>
                    <a:pt x="544" y="517"/>
                  </a:lnTo>
                  <a:lnTo>
                    <a:pt x="435" y="680"/>
                  </a:lnTo>
                  <a:lnTo>
                    <a:pt x="327" y="843"/>
                  </a:lnTo>
                  <a:lnTo>
                    <a:pt x="218" y="1006"/>
                  </a:lnTo>
                  <a:lnTo>
                    <a:pt x="136" y="1196"/>
                  </a:lnTo>
                  <a:lnTo>
                    <a:pt x="82" y="1414"/>
                  </a:lnTo>
                  <a:lnTo>
                    <a:pt x="55" y="1631"/>
                  </a:lnTo>
                  <a:lnTo>
                    <a:pt x="28" y="1876"/>
                  </a:lnTo>
                  <a:lnTo>
                    <a:pt x="0" y="2147"/>
                  </a:lnTo>
                  <a:lnTo>
                    <a:pt x="28" y="2419"/>
                  </a:lnTo>
                  <a:lnTo>
                    <a:pt x="55" y="2664"/>
                  </a:lnTo>
                  <a:lnTo>
                    <a:pt x="82" y="2881"/>
                  </a:lnTo>
                  <a:lnTo>
                    <a:pt x="163" y="3098"/>
                  </a:lnTo>
                  <a:lnTo>
                    <a:pt x="218" y="3289"/>
                  </a:lnTo>
                  <a:lnTo>
                    <a:pt x="327" y="3452"/>
                  </a:lnTo>
                  <a:lnTo>
                    <a:pt x="435" y="3615"/>
                  </a:lnTo>
                  <a:lnTo>
                    <a:pt x="544" y="3778"/>
                  </a:lnTo>
                  <a:lnTo>
                    <a:pt x="707" y="3887"/>
                  </a:lnTo>
                  <a:lnTo>
                    <a:pt x="870" y="3995"/>
                  </a:lnTo>
                  <a:lnTo>
                    <a:pt x="1033" y="4104"/>
                  </a:lnTo>
                  <a:lnTo>
                    <a:pt x="1223" y="4185"/>
                  </a:lnTo>
                  <a:lnTo>
                    <a:pt x="1441" y="4240"/>
                  </a:lnTo>
                  <a:lnTo>
                    <a:pt x="1658" y="4267"/>
                  </a:lnTo>
                  <a:lnTo>
                    <a:pt x="1930" y="4294"/>
                  </a:lnTo>
                  <a:lnTo>
                    <a:pt x="2174" y="4321"/>
                  </a:lnTo>
                  <a:lnTo>
                    <a:pt x="3261" y="4321"/>
                  </a:lnTo>
                  <a:lnTo>
                    <a:pt x="3397" y="4294"/>
                  </a:lnTo>
                  <a:lnTo>
                    <a:pt x="3506" y="4267"/>
                  </a:lnTo>
                  <a:lnTo>
                    <a:pt x="3588" y="4240"/>
                  </a:lnTo>
                  <a:lnTo>
                    <a:pt x="3669" y="4158"/>
                  </a:lnTo>
                  <a:lnTo>
                    <a:pt x="3723" y="4104"/>
                  </a:lnTo>
                  <a:lnTo>
                    <a:pt x="3751" y="3995"/>
                  </a:lnTo>
                  <a:lnTo>
                    <a:pt x="3778" y="3887"/>
                  </a:lnTo>
                  <a:lnTo>
                    <a:pt x="3805" y="3778"/>
                  </a:lnTo>
                  <a:lnTo>
                    <a:pt x="3778" y="3642"/>
                  </a:lnTo>
                  <a:lnTo>
                    <a:pt x="3751" y="3533"/>
                  </a:lnTo>
                  <a:lnTo>
                    <a:pt x="3723" y="3452"/>
                  </a:lnTo>
                  <a:lnTo>
                    <a:pt x="3669" y="3370"/>
                  </a:lnTo>
                  <a:lnTo>
                    <a:pt x="3588" y="3316"/>
                  </a:lnTo>
                  <a:lnTo>
                    <a:pt x="3479" y="3261"/>
                  </a:lnTo>
                  <a:lnTo>
                    <a:pt x="3370" y="3234"/>
                  </a:lnTo>
                  <a:lnTo>
                    <a:pt x="2174" y="3234"/>
                  </a:lnTo>
                  <a:lnTo>
                    <a:pt x="1930" y="3207"/>
                  </a:lnTo>
                  <a:lnTo>
                    <a:pt x="1712" y="3153"/>
                  </a:lnTo>
                  <a:lnTo>
                    <a:pt x="1522" y="3071"/>
                  </a:lnTo>
                  <a:lnTo>
                    <a:pt x="1359" y="2963"/>
                  </a:lnTo>
                  <a:lnTo>
                    <a:pt x="1251" y="2800"/>
                  </a:lnTo>
                  <a:lnTo>
                    <a:pt x="1169" y="2609"/>
                  </a:lnTo>
                  <a:lnTo>
                    <a:pt x="1115" y="2392"/>
                  </a:lnTo>
                  <a:lnTo>
                    <a:pt x="1087" y="2147"/>
                  </a:lnTo>
                  <a:lnTo>
                    <a:pt x="1115" y="1903"/>
                  </a:lnTo>
                  <a:lnTo>
                    <a:pt x="1169" y="1685"/>
                  </a:lnTo>
                  <a:lnTo>
                    <a:pt x="1251" y="1495"/>
                  </a:lnTo>
                  <a:lnTo>
                    <a:pt x="1359" y="1332"/>
                  </a:lnTo>
                  <a:lnTo>
                    <a:pt x="1522" y="1223"/>
                  </a:lnTo>
                  <a:lnTo>
                    <a:pt x="1712" y="1142"/>
                  </a:lnTo>
                  <a:lnTo>
                    <a:pt x="1930" y="1087"/>
                  </a:lnTo>
                  <a:lnTo>
                    <a:pt x="2174" y="1060"/>
                  </a:lnTo>
                  <a:lnTo>
                    <a:pt x="3370" y="1060"/>
                  </a:lnTo>
                  <a:lnTo>
                    <a:pt x="3479" y="1033"/>
                  </a:lnTo>
                  <a:lnTo>
                    <a:pt x="3588" y="1006"/>
                  </a:lnTo>
                  <a:lnTo>
                    <a:pt x="3669" y="924"/>
                  </a:lnTo>
                  <a:lnTo>
                    <a:pt x="3723" y="870"/>
                  </a:lnTo>
                  <a:lnTo>
                    <a:pt x="3751" y="761"/>
                  </a:lnTo>
                  <a:lnTo>
                    <a:pt x="3778" y="653"/>
                  </a:lnTo>
                  <a:lnTo>
                    <a:pt x="3805" y="517"/>
                  </a:lnTo>
                  <a:lnTo>
                    <a:pt x="3778" y="408"/>
                  </a:lnTo>
                  <a:lnTo>
                    <a:pt x="3751" y="299"/>
                  </a:lnTo>
                  <a:lnTo>
                    <a:pt x="3723" y="191"/>
                  </a:lnTo>
                  <a:lnTo>
                    <a:pt x="3669" y="136"/>
                  </a:lnTo>
                  <a:lnTo>
                    <a:pt x="3588" y="82"/>
                  </a:lnTo>
                  <a:lnTo>
                    <a:pt x="3479" y="28"/>
                  </a:lnTo>
                  <a:lnTo>
                    <a:pt x="337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6" name="Google Shape;3896;p33"/>
            <p:cNvSpPr/>
            <p:nvPr/>
          </p:nvSpPr>
          <p:spPr>
            <a:xfrm>
              <a:off x="2317025" y="1571750"/>
              <a:ext cx="26525" cy="108050"/>
            </a:xfrm>
            <a:custGeom>
              <a:avLst/>
              <a:gdLst/>
              <a:ahLst/>
              <a:cxnLst/>
              <a:rect l="l" t="t" r="r" b="b"/>
              <a:pathLst>
                <a:path w="1061" h="4322" extrusionOk="0">
                  <a:moveTo>
                    <a:pt x="408" y="0"/>
                  </a:moveTo>
                  <a:lnTo>
                    <a:pt x="299" y="28"/>
                  </a:lnTo>
                  <a:lnTo>
                    <a:pt x="191" y="55"/>
                  </a:lnTo>
                  <a:lnTo>
                    <a:pt x="109" y="136"/>
                  </a:lnTo>
                  <a:lnTo>
                    <a:pt x="55" y="191"/>
                  </a:lnTo>
                  <a:lnTo>
                    <a:pt x="28" y="299"/>
                  </a:lnTo>
                  <a:lnTo>
                    <a:pt x="1" y="408"/>
                  </a:lnTo>
                  <a:lnTo>
                    <a:pt x="1" y="517"/>
                  </a:lnTo>
                  <a:lnTo>
                    <a:pt x="1" y="3778"/>
                  </a:lnTo>
                  <a:lnTo>
                    <a:pt x="1" y="3887"/>
                  </a:lnTo>
                  <a:lnTo>
                    <a:pt x="28" y="3995"/>
                  </a:lnTo>
                  <a:lnTo>
                    <a:pt x="55" y="4104"/>
                  </a:lnTo>
                  <a:lnTo>
                    <a:pt x="136" y="4185"/>
                  </a:lnTo>
                  <a:lnTo>
                    <a:pt x="191" y="4240"/>
                  </a:lnTo>
                  <a:lnTo>
                    <a:pt x="299" y="4294"/>
                  </a:lnTo>
                  <a:lnTo>
                    <a:pt x="408" y="4321"/>
                  </a:lnTo>
                  <a:lnTo>
                    <a:pt x="653" y="4321"/>
                  </a:lnTo>
                  <a:lnTo>
                    <a:pt x="761" y="4294"/>
                  </a:lnTo>
                  <a:lnTo>
                    <a:pt x="870" y="4240"/>
                  </a:lnTo>
                  <a:lnTo>
                    <a:pt x="924" y="4185"/>
                  </a:lnTo>
                  <a:lnTo>
                    <a:pt x="1006" y="4104"/>
                  </a:lnTo>
                  <a:lnTo>
                    <a:pt x="1033" y="3995"/>
                  </a:lnTo>
                  <a:lnTo>
                    <a:pt x="1060" y="3887"/>
                  </a:lnTo>
                  <a:lnTo>
                    <a:pt x="1060" y="3778"/>
                  </a:lnTo>
                  <a:lnTo>
                    <a:pt x="1060" y="517"/>
                  </a:lnTo>
                  <a:lnTo>
                    <a:pt x="1060" y="408"/>
                  </a:lnTo>
                  <a:lnTo>
                    <a:pt x="1033" y="299"/>
                  </a:lnTo>
                  <a:lnTo>
                    <a:pt x="979" y="191"/>
                  </a:lnTo>
                  <a:lnTo>
                    <a:pt x="924" y="136"/>
                  </a:lnTo>
                  <a:lnTo>
                    <a:pt x="843" y="55"/>
                  </a:lnTo>
                  <a:lnTo>
                    <a:pt x="761" y="28"/>
                  </a:lnTo>
                  <a:lnTo>
                    <a:pt x="65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7" name="Google Shape;3897;p33"/>
            <p:cNvSpPr/>
            <p:nvPr/>
          </p:nvSpPr>
          <p:spPr>
            <a:xfrm>
              <a:off x="2357100" y="1571075"/>
              <a:ext cx="108050" cy="108725"/>
            </a:xfrm>
            <a:custGeom>
              <a:avLst/>
              <a:gdLst/>
              <a:ahLst/>
              <a:cxnLst/>
              <a:rect l="l" t="t" r="r" b="b"/>
              <a:pathLst>
                <a:path w="4322" h="4349" extrusionOk="0">
                  <a:moveTo>
                    <a:pt x="2148" y="1739"/>
                  </a:moveTo>
                  <a:lnTo>
                    <a:pt x="2909" y="3261"/>
                  </a:lnTo>
                  <a:lnTo>
                    <a:pt x="1414" y="3261"/>
                  </a:lnTo>
                  <a:lnTo>
                    <a:pt x="2148" y="1739"/>
                  </a:lnTo>
                  <a:close/>
                  <a:moveTo>
                    <a:pt x="2148" y="0"/>
                  </a:moveTo>
                  <a:lnTo>
                    <a:pt x="2012" y="27"/>
                  </a:lnTo>
                  <a:lnTo>
                    <a:pt x="1876" y="82"/>
                  </a:lnTo>
                  <a:lnTo>
                    <a:pt x="1767" y="163"/>
                  </a:lnTo>
                  <a:lnTo>
                    <a:pt x="1686" y="272"/>
                  </a:lnTo>
                  <a:lnTo>
                    <a:pt x="816" y="2038"/>
                  </a:lnTo>
                  <a:lnTo>
                    <a:pt x="191" y="3288"/>
                  </a:lnTo>
                  <a:lnTo>
                    <a:pt x="55" y="3642"/>
                  </a:lnTo>
                  <a:lnTo>
                    <a:pt x="1" y="3805"/>
                  </a:lnTo>
                  <a:lnTo>
                    <a:pt x="28" y="3941"/>
                  </a:lnTo>
                  <a:lnTo>
                    <a:pt x="82" y="4077"/>
                  </a:lnTo>
                  <a:lnTo>
                    <a:pt x="164" y="4185"/>
                  </a:lnTo>
                  <a:lnTo>
                    <a:pt x="273" y="4267"/>
                  </a:lnTo>
                  <a:lnTo>
                    <a:pt x="408" y="4321"/>
                  </a:lnTo>
                  <a:lnTo>
                    <a:pt x="544" y="4348"/>
                  </a:lnTo>
                  <a:lnTo>
                    <a:pt x="3778" y="4348"/>
                  </a:lnTo>
                  <a:lnTo>
                    <a:pt x="3914" y="4321"/>
                  </a:lnTo>
                  <a:lnTo>
                    <a:pt x="4050" y="4267"/>
                  </a:lnTo>
                  <a:lnTo>
                    <a:pt x="4159" y="4185"/>
                  </a:lnTo>
                  <a:lnTo>
                    <a:pt x="4240" y="4077"/>
                  </a:lnTo>
                  <a:lnTo>
                    <a:pt x="4295" y="3941"/>
                  </a:lnTo>
                  <a:lnTo>
                    <a:pt x="4322" y="3805"/>
                  </a:lnTo>
                  <a:lnTo>
                    <a:pt x="4267" y="3642"/>
                  </a:lnTo>
                  <a:lnTo>
                    <a:pt x="4132" y="3288"/>
                  </a:lnTo>
                  <a:lnTo>
                    <a:pt x="3506" y="2038"/>
                  </a:lnTo>
                  <a:lnTo>
                    <a:pt x="2637" y="272"/>
                  </a:lnTo>
                  <a:lnTo>
                    <a:pt x="2528" y="163"/>
                  </a:lnTo>
                  <a:lnTo>
                    <a:pt x="2419" y="82"/>
                  </a:lnTo>
                  <a:lnTo>
                    <a:pt x="2284" y="27"/>
                  </a:lnTo>
                  <a:lnTo>
                    <a:pt x="214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8" name="Google Shape;3898;p33"/>
            <p:cNvSpPr/>
            <p:nvPr/>
          </p:nvSpPr>
          <p:spPr>
            <a:xfrm>
              <a:off x="1414800" y="1702875"/>
              <a:ext cx="281975" cy="334950"/>
            </a:xfrm>
            <a:custGeom>
              <a:avLst/>
              <a:gdLst/>
              <a:ahLst/>
              <a:cxnLst/>
              <a:rect l="l" t="t" r="r" b="b"/>
              <a:pathLst>
                <a:path w="11279" h="13398" extrusionOk="0">
                  <a:moveTo>
                    <a:pt x="3533" y="2827"/>
                  </a:moveTo>
                  <a:lnTo>
                    <a:pt x="3533" y="5653"/>
                  </a:lnTo>
                  <a:lnTo>
                    <a:pt x="6332" y="5653"/>
                  </a:lnTo>
                  <a:lnTo>
                    <a:pt x="6332" y="2827"/>
                  </a:lnTo>
                  <a:close/>
                  <a:moveTo>
                    <a:pt x="8452" y="707"/>
                  </a:moveTo>
                  <a:lnTo>
                    <a:pt x="8588" y="734"/>
                  </a:lnTo>
                  <a:lnTo>
                    <a:pt x="8724" y="761"/>
                  </a:lnTo>
                  <a:lnTo>
                    <a:pt x="8833" y="843"/>
                  </a:lnTo>
                  <a:lnTo>
                    <a:pt x="8941" y="924"/>
                  </a:lnTo>
                  <a:lnTo>
                    <a:pt x="9050" y="1033"/>
                  </a:lnTo>
                  <a:lnTo>
                    <a:pt x="9104" y="1142"/>
                  </a:lnTo>
                  <a:lnTo>
                    <a:pt x="9159" y="1278"/>
                  </a:lnTo>
                  <a:lnTo>
                    <a:pt x="9159" y="1413"/>
                  </a:lnTo>
                  <a:lnTo>
                    <a:pt x="9159" y="7066"/>
                  </a:lnTo>
                  <a:lnTo>
                    <a:pt x="9159" y="7202"/>
                  </a:lnTo>
                  <a:lnTo>
                    <a:pt x="9104" y="7338"/>
                  </a:lnTo>
                  <a:lnTo>
                    <a:pt x="9050" y="7446"/>
                  </a:lnTo>
                  <a:lnTo>
                    <a:pt x="8941" y="7555"/>
                  </a:lnTo>
                  <a:lnTo>
                    <a:pt x="8833" y="7664"/>
                  </a:lnTo>
                  <a:lnTo>
                    <a:pt x="8724" y="7718"/>
                  </a:lnTo>
                  <a:lnTo>
                    <a:pt x="8588" y="7745"/>
                  </a:lnTo>
                  <a:lnTo>
                    <a:pt x="8452" y="7772"/>
                  </a:lnTo>
                  <a:lnTo>
                    <a:pt x="8452" y="10599"/>
                  </a:lnTo>
                  <a:lnTo>
                    <a:pt x="8452" y="10735"/>
                  </a:lnTo>
                  <a:lnTo>
                    <a:pt x="8398" y="10870"/>
                  </a:lnTo>
                  <a:lnTo>
                    <a:pt x="8343" y="10979"/>
                  </a:lnTo>
                  <a:lnTo>
                    <a:pt x="8235" y="11088"/>
                  </a:lnTo>
                  <a:lnTo>
                    <a:pt x="8126" y="11169"/>
                  </a:lnTo>
                  <a:lnTo>
                    <a:pt x="8017" y="11251"/>
                  </a:lnTo>
                  <a:lnTo>
                    <a:pt x="7881" y="11278"/>
                  </a:lnTo>
                  <a:lnTo>
                    <a:pt x="6197" y="11278"/>
                  </a:lnTo>
                  <a:lnTo>
                    <a:pt x="6061" y="11251"/>
                  </a:lnTo>
                  <a:lnTo>
                    <a:pt x="5952" y="11169"/>
                  </a:lnTo>
                  <a:lnTo>
                    <a:pt x="5843" y="11088"/>
                  </a:lnTo>
                  <a:lnTo>
                    <a:pt x="5762" y="10979"/>
                  </a:lnTo>
                  <a:lnTo>
                    <a:pt x="5680" y="10870"/>
                  </a:lnTo>
                  <a:lnTo>
                    <a:pt x="5653" y="10735"/>
                  </a:lnTo>
                  <a:lnTo>
                    <a:pt x="5626" y="10599"/>
                  </a:lnTo>
                  <a:lnTo>
                    <a:pt x="5626" y="7772"/>
                  </a:lnTo>
                  <a:lnTo>
                    <a:pt x="3533" y="7772"/>
                  </a:lnTo>
                  <a:lnTo>
                    <a:pt x="3533" y="9892"/>
                  </a:lnTo>
                  <a:lnTo>
                    <a:pt x="3506" y="10028"/>
                  </a:lnTo>
                  <a:lnTo>
                    <a:pt x="3452" y="10164"/>
                  </a:lnTo>
                  <a:lnTo>
                    <a:pt x="3397" y="10273"/>
                  </a:lnTo>
                  <a:lnTo>
                    <a:pt x="3289" y="10381"/>
                  </a:lnTo>
                  <a:lnTo>
                    <a:pt x="3207" y="10463"/>
                  </a:lnTo>
                  <a:lnTo>
                    <a:pt x="3071" y="10544"/>
                  </a:lnTo>
                  <a:lnTo>
                    <a:pt x="2963" y="10572"/>
                  </a:lnTo>
                  <a:lnTo>
                    <a:pt x="2827" y="10599"/>
                  </a:lnTo>
                  <a:lnTo>
                    <a:pt x="1414" y="10599"/>
                  </a:lnTo>
                  <a:lnTo>
                    <a:pt x="1251" y="10572"/>
                  </a:lnTo>
                  <a:lnTo>
                    <a:pt x="1115" y="10544"/>
                  </a:lnTo>
                  <a:lnTo>
                    <a:pt x="1006" y="10463"/>
                  </a:lnTo>
                  <a:lnTo>
                    <a:pt x="897" y="10381"/>
                  </a:lnTo>
                  <a:lnTo>
                    <a:pt x="816" y="10273"/>
                  </a:lnTo>
                  <a:lnTo>
                    <a:pt x="734" y="10164"/>
                  </a:lnTo>
                  <a:lnTo>
                    <a:pt x="707" y="10028"/>
                  </a:lnTo>
                  <a:lnTo>
                    <a:pt x="707" y="9892"/>
                  </a:lnTo>
                  <a:lnTo>
                    <a:pt x="707" y="1413"/>
                  </a:lnTo>
                  <a:lnTo>
                    <a:pt x="707" y="1278"/>
                  </a:lnTo>
                  <a:lnTo>
                    <a:pt x="734" y="1142"/>
                  </a:lnTo>
                  <a:lnTo>
                    <a:pt x="816" y="1033"/>
                  </a:lnTo>
                  <a:lnTo>
                    <a:pt x="897" y="924"/>
                  </a:lnTo>
                  <a:lnTo>
                    <a:pt x="1006" y="843"/>
                  </a:lnTo>
                  <a:lnTo>
                    <a:pt x="1115" y="761"/>
                  </a:lnTo>
                  <a:lnTo>
                    <a:pt x="1251" y="734"/>
                  </a:lnTo>
                  <a:lnTo>
                    <a:pt x="1414" y="707"/>
                  </a:lnTo>
                  <a:close/>
                  <a:moveTo>
                    <a:pt x="1414" y="0"/>
                  </a:moveTo>
                  <a:lnTo>
                    <a:pt x="1115" y="27"/>
                  </a:lnTo>
                  <a:lnTo>
                    <a:pt x="843" y="109"/>
                  </a:lnTo>
                  <a:lnTo>
                    <a:pt x="598" y="245"/>
                  </a:lnTo>
                  <a:lnTo>
                    <a:pt x="381" y="408"/>
                  </a:lnTo>
                  <a:lnTo>
                    <a:pt x="218" y="653"/>
                  </a:lnTo>
                  <a:lnTo>
                    <a:pt x="82" y="870"/>
                  </a:lnTo>
                  <a:lnTo>
                    <a:pt x="28" y="1142"/>
                  </a:lnTo>
                  <a:lnTo>
                    <a:pt x="1" y="1413"/>
                  </a:lnTo>
                  <a:lnTo>
                    <a:pt x="1" y="9892"/>
                  </a:lnTo>
                  <a:lnTo>
                    <a:pt x="28" y="10164"/>
                  </a:lnTo>
                  <a:lnTo>
                    <a:pt x="82" y="10436"/>
                  </a:lnTo>
                  <a:lnTo>
                    <a:pt x="218" y="10680"/>
                  </a:lnTo>
                  <a:lnTo>
                    <a:pt x="381" y="10898"/>
                  </a:lnTo>
                  <a:lnTo>
                    <a:pt x="598" y="11061"/>
                  </a:lnTo>
                  <a:lnTo>
                    <a:pt x="843" y="11197"/>
                  </a:lnTo>
                  <a:lnTo>
                    <a:pt x="1115" y="11278"/>
                  </a:lnTo>
                  <a:lnTo>
                    <a:pt x="1414" y="11278"/>
                  </a:lnTo>
                  <a:lnTo>
                    <a:pt x="1441" y="11577"/>
                  </a:lnTo>
                  <a:lnTo>
                    <a:pt x="1495" y="11849"/>
                  </a:lnTo>
                  <a:lnTo>
                    <a:pt x="1631" y="12093"/>
                  </a:lnTo>
                  <a:lnTo>
                    <a:pt x="1794" y="12311"/>
                  </a:lnTo>
                  <a:lnTo>
                    <a:pt x="2012" y="12474"/>
                  </a:lnTo>
                  <a:lnTo>
                    <a:pt x="2256" y="12610"/>
                  </a:lnTo>
                  <a:lnTo>
                    <a:pt x="2528" y="12664"/>
                  </a:lnTo>
                  <a:lnTo>
                    <a:pt x="2827" y="12691"/>
                  </a:lnTo>
                  <a:lnTo>
                    <a:pt x="4213" y="12691"/>
                  </a:lnTo>
                  <a:lnTo>
                    <a:pt x="4512" y="12664"/>
                  </a:lnTo>
                  <a:lnTo>
                    <a:pt x="4756" y="12610"/>
                  </a:lnTo>
                  <a:lnTo>
                    <a:pt x="5001" y="12474"/>
                  </a:lnTo>
                  <a:lnTo>
                    <a:pt x="5218" y="12311"/>
                  </a:lnTo>
                  <a:lnTo>
                    <a:pt x="5408" y="12039"/>
                  </a:lnTo>
                  <a:lnTo>
                    <a:pt x="5544" y="11767"/>
                  </a:lnTo>
                  <a:lnTo>
                    <a:pt x="5735" y="11876"/>
                  </a:lnTo>
                  <a:lnTo>
                    <a:pt x="5925" y="11930"/>
                  </a:lnTo>
                  <a:lnTo>
                    <a:pt x="6115" y="11985"/>
                  </a:lnTo>
                  <a:lnTo>
                    <a:pt x="6332" y="11985"/>
                  </a:lnTo>
                  <a:lnTo>
                    <a:pt x="6360" y="12284"/>
                  </a:lnTo>
                  <a:lnTo>
                    <a:pt x="6441" y="12555"/>
                  </a:lnTo>
                  <a:lnTo>
                    <a:pt x="6577" y="12773"/>
                  </a:lnTo>
                  <a:lnTo>
                    <a:pt x="6740" y="12990"/>
                  </a:lnTo>
                  <a:lnTo>
                    <a:pt x="6957" y="13180"/>
                  </a:lnTo>
                  <a:lnTo>
                    <a:pt x="7202" y="13316"/>
                  </a:lnTo>
                  <a:lnTo>
                    <a:pt x="7474" y="13371"/>
                  </a:lnTo>
                  <a:lnTo>
                    <a:pt x="7746" y="13398"/>
                  </a:lnTo>
                  <a:lnTo>
                    <a:pt x="9159" y="13398"/>
                  </a:lnTo>
                  <a:lnTo>
                    <a:pt x="9430" y="13371"/>
                  </a:lnTo>
                  <a:lnTo>
                    <a:pt x="9702" y="13316"/>
                  </a:lnTo>
                  <a:lnTo>
                    <a:pt x="9947" y="13180"/>
                  </a:lnTo>
                  <a:lnTo>
                    <a:pt x="10164" y="12990"/>
                  </a:lnTo>
                  <a:lnTo>
                    <a:pt x="10327" y="12773"/>
                  </a:lnTo>
                  <a:lnTo>
                    <a:pt x="10463" y="12555"/>
                  </a:lnTo>
                  <a:lnTo>
                    <a:pt x="10545" y="12284"/>
                  </a:lnTo>
                  <a:lnTo>
                    <a:pt x="10572" y="11985"/>
                  </a:lnTo>
                  <a:lnTo>
                    <a:pt x="10572" y="9702"/>
                  </a:lnTo>
                  <a:lnTo>
                    <a:pt x="10735" y="9593"/>
                  </a:lnTo>
                  <a:lnTo>
                    <a:pt x="10871" y="9485"/>
                  </a:lnTo>
                  <a:lnTo>
                    <a:pt x="11034" y="9267"/>
                  </a:lnTo>
                  <a:lnTo>
                    <a:pt x="11170" y="9023"/>
                  </a:lnTo>
                  <a:lnTo>
                    <a:pt x="11251" y="8751"/>
                  </a:lnTo>
                  <a:lnTo>
                    <a:pt x="11278" y="8479"/>
                  </a:lnTo>
                  <a:lnTo>
                    <a:pt x="11278" y="2827"/>
                  </a:lnTo>
                  <a:lnTo>
                    <a:pt x="11251" y="2555"/>
                  </a:lnTo>
                  <a:lnTo>
                    <a:pt x="11170" y="2283"/>
                  </a:lnTo>
                  <a:lnTo>
                    <a:pt x="11034" y="2038"/>
                  </a:lnTo>
                  <a:lnTo>
                    <a:pt x="10871" y="1821"/>
                  </a:lnTo>
                  <a:lnTo>
                    <a:pt x="10653" y="1658"/>
                  </a:lnTo>
                  <a:lnTo>
                    <a:pt x="10409" y="1522"/>
                  </a:lnTo>
                  <a:lnTo>
                    <a:pt x="10137" y="1441"/>
                  </a:lnTo>
                  <a:lnTo>
                    <a:pt x="9865" y="1413"/>
                  </a:lnTo>
                  <a:lnTo>
                    <a:pt x="9838" y="1142"/>
                  </a:lnTo>
                  <a:lnTo>
                    <a:pt x="9757" y="870"/>
                  </a:lnTo>
                  <a:lnTo>
                    <a:pt x="9648" y="653"/>
                  </a:lnTo>
                  <a:lnTo>
                    <a:pt x="9458" y="408"/>
                  </a:lnTo>
                  <a:lnTo>
                    <a:pt x="9240" y="245"/>
                  </a:lnTo>
                  <a:lnTo>
                    <a:pt x="8996" y="109"/>
                  </a:lnTo>
                  <a:lnTo>
                    <a:pt x="8724" y="27"/>
                  </a:lnTo>
                  <a:lnTo>
                    <a:pt x="845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9" name="Google Shape;3899;p33"/>
            <p:cNvSpPr/>
            <p:nvPr/>
          </p:nvSpPr>
          <p:spPr>
            <a:xfrm>
              <a:off x="1679075" y="1702875"/>
              <a:ext cx="282650" cy="317300"/>
            </a:xfrm>
            <a:custGeom>
              <a:avLst/>
              <a:gdLst/>
              <a:ahLst/>
              <a:cxnLst/>
              <a:rect l="l" t="t" r="r" b="b"/>
              <a:pathLst>
                <a:path w="11306" h="12692" extrusionOk="0">
                  <a:moveTo>
                    <a:pt x="8480" y="707"/>
                  </a:moveTo>
                  <a:lnTo>
                    <a:pt x="8615" y="734"/>
                  </a:lnTo>
                  <a:lnTo>
                    <a:pt x="8724" y="761"/>
                  </a:lnTo>
                  <a:lnTo>
                    <a:pt x="8860" y="843"/>
                  </a:lnTo>
                  <a:lnTo>
                    <a:pt x="8969" y="924"/>
                  </a:lnTo>
                  <a:lnTo>
                    <a:pt x="9050" y="1033"/>
                  </a:lnTo>
                  <a:lnTo>
                    <a:pt x="9132" y="1142"/>
                  </a:lnTo>
                  <a:lnTo>
                    <a:pt x="9159" y="1278"/>
                  </a:lnTo>
                  <a:lnTo>
                    <a:pt x="9186" y="1413"/>
                  </a:lnTo>
                  <a:lnTo>
                    <a:pt x="9186" y="2120"/>
                  </a:lnTo>
                  <a:lnTo>
                    <a:pt x="9159" y="2256"/>
                  </a:lnTo>
                  <a:lnTo>
                    <a:pt x="9132" y="2392"/>
                  </a:lnTo>
                  <a:lnTo>
                    <a:pt x="9050" y="2528"/>
                  </a:lnTo>
                  <a:lnTo>
                    <a:pt x="8969" y="2636"/>
                  </a:lnTo>
                  <a:lnTo>
                    <a:pt x="8860" y="2718"/>
                  </a:lnTo>
                  <a:lnTo>
                    <a:pt x="8724" y="2772"/>
                  </a:lnTo>
                  <a:lnTo>
                    <a:pt x="8615" y="2799"/>
                  </a:lnTo>
                  <a:lnTo>
                    <a:pt x="8480" y="2827"/>
                  </a:lnTo>
                  <a:lnTo>
                    <a:pt x="3534" y="2827"/>
                  </a:lnTo>
                  <a:lnTo>
                    <a:pt x="3534" y="4946"/>
                  </a:lnTo>
                  <a:lnTo>
                    <a:pt x="7202" y="4946"/>
                  </a:lnTo>
                  <a:lnTo>
                    <a:pt x="7311" y="5001"/>
                  </a:lnTo>
                  <a:lnTo>
                    <a:pt x="7447" y="5055"/>
                  </a:lnTo>
                  <a:lnTo>
                    <a:pt x="7556" y="5164"/>
                  </a:lnTo>
                  <a:lnTo>
                    <a:pt x="7637" y="5272"/>
                  </a:lnTo>
                  <a:lnTo>
                    <a:pt x="7719" y="5381"/>
                  </a:lnTo>
                  <a:lnTo>
                    <a:pt x="7746" y="5517"/>
                  </a:lnTo>
                  <a:lnTo>
                    <a:pt x="7773" y="5653"/>
                  </a:lnTo>
                  <a:lnTo>
                    <a:pt x="7773" y="6359"/>
                  </a:lnTo>
                  <a:lnTo>
                    <a:pt x="7746" y="6495"/>
                  </a:lnTo>
                  <a:lnTo>
                    <a:pt x="7719" y="6631"/>
                  </a:lnTo>
                  <a:lnTo>
                    <a:pt x="7637" y="6740"/>
                  </a:lnTo>
                  <a:lnTo>
                    <a:pt x="7556" y="6849"/>
                  </a:lnTo>
                  <a:lnTo>
                    <a:pt x="7447" y="6957"/>
                  </a:lnTo>
                  <a:lnTo>
                    <a:pt x="7311" y="7012"/>
                  </a:lnTo>
                  <a:lnTo>
                    <a:pt x="7202" y="7039"/>
                  </a:lnTo>
                  <a:lnTo>
                    <a:pt x="7066" y="7066"/>
                  </a:lnTo>
                  <a:lnTo>
                    <a:pt x="3534" y="7066"/>
                  </a:lnTo>
                  <a:lnTo>
                    <a:pt x="3534" y="8479"/>
                  </a:lnTo>
                  <a:lnTo>
                    <a:pt x="8615" y="8479"/>
                  </a:lnTo>
                  <a:lnTo>
                    <a:pt x="8724" y="8533"/>
                  </a:lnTo>
                  <a:lnTo>
                    <a:pt x="8860" y="8588"/>
                  </a:lnTo>
                  <a:lnTo>
                    <a:pt x="8969" y="8696"/>
                  </a:lnTo>
                  <a:lnTo>
                    <a:pt x="9050" y="8805"/>
                  </a:lnTo>
                  <a:lnTo>
                    <a:pt x="9132" y="8914"/>
                  </a:lnTo>
                  <a:lnTo>
                    <a:pt x="9159" y="9050"/>
                  </a:lnTo>
                  <a:lnTo>
                    <a:pt x="9186" y="9186"/>
                  </a:lnTo>
                  <a:lnTo>
                    <a:pt x="9186" y="9892"/>
                  </a:lnTo>
                  <a:lnTo>
                    <a:pt x="9159" y="10028"/>
                  </a:lnTo>
                  <a:lnTo>
                    <a:pt x="9132" y="10164"/>
                  </a:lnTo>
                  <a:lnTo>
                    <a:pt x="9050" y="10273"/>
                  </a:lnTo>
                  <a:lnTo>
                    <a:pt x="8969" y="10381"/>
                  </a:lnTo>
                  <a:lnTo>
                    <a:pt x="8860" y="10463"/>
                  </a:lnTo>
                  <a:lnTo>
                    <a:pt x="8724" y="10544"/>
                  </a:lnTo>
                  <a:lnTo>
                    <a:pt x="8615" y="10572"/>
                  </a:lnTo>
                  <a:lnTo>
                    <a:pt x="8480" y="10599"/>
                  </a:lnTo>
                  <a:lnTo>
                    <a:pt x="1414" y="10599"/>
                  </a:lnTo>
                  <a:lnTo>
                    <a:pt x="1278" y="10572"/>
                  </a:lnTo>
                  <a:lnTo>
                    <a:pt x="1142" y="10544"/>
                  </a:lnTo>
                  <a:lnTo>
                    <a:pt x="1006" y="10463"/>
                  </a:lnTo>
                  <a:lnTo>
                    <a:pt x="898" y="10381"/>
                  </a:lnTo>
                  <a:lnTo>
                    <a:pt x="816" y="10273"/>
                  </a:lnTo>
                  <a:lnTo>
                    <a:pt x="762" y="10164"/>
                  </a:lnTo>
                  <a:lnTo>
                    <a:pt x="735" y="10028"/>
                  </a:lnTo>
                  <a:lnTo>
                    <a:pt x="707" y="9892"/>
                  </a:lnTo>
                  <a:lnTo>
                    <a:pt x="707" y="1413"/>
                  </a:lnTo>
                  <a:lnTo>
                    <a:pt x="735" y="1278"/>
                  </a:lnTo>
                  <a:lnTo>
                    <a:pt x="762" y="1142"/>
                  </a:lnTo>
                  <a:lnTo>
                    <a:pt x="816" y="1033"/>
                  </a:lnTo>
                  <a:lnTo>
                    <a:pt x="898" y="924"/>
                  </a:lnTo>
                  <a:lnTo>
                    <a:pt x="1006" y="843"/>
                  </a:lnTo>
                  <a:lnTo>
                    <a:pt x="1142" y="761"/>
                  </a:lnTo>
                  <a:lnTo>
                    <a:pt x="1278" y="734"/>
                  </a:lnTo>
                  <a:lnTo>
                    <a:pt x="1414" y="707"/>
                  </a:lnTo>
                  <a:close/>
                  <a:moveTo>
                    <a:pt x="1414" y="0"/>
                  </a:moveTo>
                  <a:lnTo>
                    <a:pt x="1142" y="27"/>
                  </a:lnTo>
                  <a:lnTo>
                    <a:pt x="870" y="109"/>
                  </a:lnTo>
                  <a:lnTo>
                    <a:pt x="626" y="245"/>
                  </a:lnTo>
                  <a:lnTo>
                    <a:pt x="408" y="408"/>
                  </a:lnTo>
                  <a:lnTo>
                    <a:pt x="218" y="653"/>
                  </a:lnTo>
                  <a:lnTo>
                    <a:pt x="109" y="870"/>
                  </a:lnTo>
                  <a:lnTo>
                    <a:pt x="28" y="1142"/>
                  </a:lnTo>
                  <a:lnTo>
                    <a:pt x="1" y="1413"/>
                  </a:lnTo>
                  <a:lnTo>
                    <a:pt x="1" y="9892"/>
                  </a:lnTo>
                  <a:lnTo>
                    <a:pt x="28" y="10164"/>
                  </a:lnTo>
                  <a:lnTo>
                    <a:pt x="109" y="10436"/>
                  </a:lnTo>
                  <a:lnTo>
                    <a:pt x="218" y="10680"/>
                  </a:lnTo>
                  <a:lnTo>
                    <a:pt x="408" y="10898"/>
                  </a:lnTo>
                  <a:lnTo>
                    <a:pt x="626" y="11061"/>
                  </a:lnTo>
                  <a:lnTo>
                    <a:pt x="870" y="11197"/>
                  </a:lnTo>
                  <a:lnTo>
                    <a:pt x="1142" y="11278"/>
                  </a:lnTo>
                  <a:lnTo>
                    <a:pt x="1414" y="11278"/>
                  </a:lnTo>
                  <a:lnTo>
                    <a:pt x="1441" y="11577"/>
                  </a:lnTo>
                  <a:lnTo>
                    <a:pt x="1523" y="11849"/>
                  </a:lnTo>
                  <a:lnTo>
                    <a:pt x="1631" y="12093"/>
                  </a:lnTo>
                  <a:lnTo>
                    <a:pt x="1822" y="12311"/>
                  </a:lnTo>
                  <a:lnTo>
                    <a:pt x="2039" y="12474"/>
                  </a:lnTo>
                  <a:lnTo>
                    <a:pt x="2284" y="12610"/>
                  </a:lnTo>
                  <a:lnTo>
                    <a:pt x="2528" y="12664"/>
                  </a:lnTo>
                  <a:lnTo>
                    <a:pt x="2827" y="12691"/>
                  </a:lnTo>
                  <a:lnTo>
                    <a:pt x="9893" y="12691"/>
                  </a:lnTo>
                  <a:lnTo>
                    <a:pt x="10164" y="12664"/>
                  </a:lnTo>
                  <a:lnTo>
                    <a:pt x="10409" y="12610"/>
                  </a:lnTo>
                  <a:lnTo>
                    <a:pt x="10654" y="12474"/>
                  </a:lnTo>
                  <a:lnTo>
                    <a:pt x="10871" y="12311"/>
                  </a:lnTo>
                  <a:lnTo>
                    <a:pt x="11061" y="12093"/>
                  </a:lnTo>
                  <a:lnTo>
                    <a:pt x="11197" y="11849"/>
                  </a:lnTo>
                  <a:lnTo>
                    <a:pt x="11279" y="11577"/>
                  </a:lnTo>
                  <a:lnTo>
                    <a:pt x="11306" y="11278"/>
                  </a:lnTo>
                  <a:lnTo>
                    <a:pt x="11306" y="10599"/>
                  </a:lnTo>
                  <a:lnTo>
                    <a:pt x="11279" y="10300"/>
                  </a:lnTo>
                  <a:lnTo>
                    <a:pt x="11197" y="10055"/>
                  </a:lnTo>
                  <a:lnTo>
                    <a:pt x="11061" y="9811"/>
                  </a:lnTo>
                  <a:lnTo>
                    <a:pt x="10871" y="9593"/>
                  </a:lnTo>
                  <a:lnTo>
                    <a:pt x="10654" y="9403"/>
                  </a:lnTo>
                  <a:lnTo>
                    <a:pt x="10409" y="9267"/>
                  </a:lnTo>
                  <a:lnTo>
                    <a:pt x="10164" y="9213"/>
                  </a:lnTo>
                  <a:lnTo>
                    <a:pt x="9893" y="9186"/>
                  </a:lnTo>
                  <a:lnTo>
                    <a:pt x="9865" y="8887"/>
                  </a:lnTo>
                  <a:lnTo>
                    <a:pt x="9784" y="8642"/>
                  </a:lnTo>
                  <a:lnTo>
                    <a:pt x="9648" y="8398"/>
                  </a:lnTo>
                  <a:lnTo>
                    <a:pt x="9458" y="8180"/>
                  </a:lnTo>
                  <a:lnTo>
                    <a:pt x="9403" y="8126"/>
                  </a:lnTo>
                  <a:lnTo>
                    <a:pt x="9458" y="8071"/>
                  </a:lnTo>
                  <a:lnTo>
                    <a:pt x="9648" y="7854"/>
                  </a:lnTo>
                  <a:lnTo>
                    <a:pt x="9784" y="7609"/>
                  </a:lnTo>
                  <a:lnTo>
                    <a:pt x="9865" y="7338"/>
                  </a:lnTo>
                  <a:lnTo>
                    <a:pt x="9893" y="7066"/>
                  </a:lnTo>
                  <a:lnTo>
                    <a:pt x="9865" y="6794"/>
                  </a:lnTo>
                  <a:lnTo>
                    <a:pt x="9784" y="6522"/>
                  </a:lnTo>
                  <a:lnTo>
                    <a:pt x="9648" y="6278"/>
                  </a:lnTo>
                  <a:lnTo>
                    <a:pt x="9458" y="6060"/>
                  </a:lnTo>
                  <a:lnTo>
                    <a:pt x="9240" y="5870"/>
                  </a:lnTo>
                  <a:lnTo>
                    <a:pt x="8996" y="5762"/>
                  </a:lnTo>
                  <a:lnTo>
                    <a:pt x="8751" y="5680"/>
                  </a:lnTo>
                  <a:lnTo>
                    <a:pt x="8480" y="5653"/>
                  </a:lnTo>
                  <a:lnTo>
                    <a:pt x="8452" y="5463"/>
                  </a:lnTo>
                  <a:lnTo>
                    <a:pt x="8425" y="5272"/>
                  </a:lnTo>
                  <a:lnTo>
                    <a:pt x="8371" y="5109"/>
                  </a:lnTo>
                  <a:lnTo>
                    <a:pt x="8262" y="4946"/>
                  </a:lnTo>
                  <a:lnTo>
                    <a:pt x="9893" y="4946"/>
                  </a:lnTo>
                  <a:lnTo>
                    <a:pt x="10164" y="4919"/>
                  </a:lnTo>
                  <a:lnTo>
                    <a:pt x="10409" y="4838"/>
                  </a:lnTo>
                  <a:lnTo>
                    <a:pt x="10654" y="4729"/>
                  </a:lnTo>
                  <a:lnTo>
                    <a:pt x="10871" y="4539"/>
                  </a:lnTo>
                  <a:lnTo>
                    <a:pt x="11061" y="4321"/>
                  </a:lnTo>
                  <a:lnTo>
                    <a:pt x="11197" y="4077"/>
                  </a:lnTo>
                  <a:lnTo>
                    <a:pt x="11279" y="3805"/>
                  </a:lnTo>
                  <a:lnTo>
                    <a:pt x="11306" y="3533"/>
                  </a:lnTo>
                  <a:lnTo>
                    <a:pt x="11306" y="2827"/>
                  </a:lnTo>
                  <a:lnTo>
                    <a:pt x="11279" y="2555"/>
                  </a:lnTo>
                  <a:lnTo>
                    <a:pt x="11197" y="2283"/>
                  </a:lnTo>
                  <a:lnTo>
                    <a:pt x="11061" y="2038"/>
                  </a:lnTo>
                  <a:lnTo>
                    <a:pt x="10871" y="1821"/>
                  </a:lnTo>
                  <a:lnTo>
                    <a:pt x="10654" y="1658"/>
                  </a:lnTo>
                  <a:lnTo>
                    <a:pt x="10409" y="1522"/>
                  </a:lnTo>
                  <a:lnTo>
                    <a:pt x="10164" y="1441"/>
                  </a:lnTo>
                  <a:lnTo>
                    <a:pt x="9893" y="1413"/>
                  </a:lnTo>
                  <a:lnTo>
                    <a:pt x="9865" y="1142"/>
                  </a:lnTo>
                  <a:lnTo>
                    <a:pt x="9784" y="870"/>
                  </a:lnTo>
                  <a:lnTo>
                    <a:pt x="9648" y="653"/>
                  </a:lnTo>
                  <a:lnTo>
                    <a:pt x="9458" y="408"/>
                  </a:lnTo>
                  <a:lnTo>
                    <a:pt x="9240" y="245"/>
                  </a:lnTo>
                  <a:lnTo>
                    <a:pt x="8996" y="109"/>
                  </a:lnTo>
                  <a:lnTo>
                    <a:pt x="8751" y="27"/>
                  </a:lnTo>
                  <a:lnTo>
                    <a:pt x="848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0" name="Google Shape;3900;p33"/>
            <p:cNvSpPr/>
            <p:nvPr/>
          </p:nvSpPr>
          <p:spPr>
            <a:xfrm>
              <a:off x="1944050" y="1702875"/>
              <a:ext cx="281950" cy="317300"/>
            </a:xfrm>
            <a:custGeom>
              <a:avLst/>
              <a:gdLst/>
              <a:ahLst/>
              <a:cxnLst/>
              <a:rect l="l" t="t" r="r" b="b"/>
              <a:pathLst>
                <a:path w="11278" h="12692" extrusionOk="0">
                  <a:moveTo>
                    <a:pt x="8452" y="707"/>
                  </a:moveTo>
                  <a:lnTo>
                    <a:pt x="8588" y="734"/>
                  </a:lnTo>
                  <a:lnTo>
                    <a:pt x="8724" y="761"/>
                  </a:lnTo>
                  <a:lnTo>
                    <a:pt x="8832" y="843"/>
                  </a:lnTo>
                  <a:lnTo>
                    <a:pt x="8941" y="924"/>
                  </a:lnTo>
                  <a:lnTo>
                    <a:pt x="9050" y="1033"/>
                  </a:lnTo>
                  <a:lnTo>
                    <a:pt x="9104" y="1142"/>
                  </a:lnTo>
                  <a:lnTo>
                    <a:pt x="9158" y="1278"/>
                  </a:lnTo>
                  <a:lnTo>
                    <a:pt x="9158" y="1413"/>
                  </a:lnTo>
                  <a:lnTo>
                    <a:pt x="9158" y="2120"/>
                  </a:lnTo>
                  <a:lnTo>
                    <a:pt x="9158" y="2256"/>
                  </a:lnTo>
                  <a:lnTo>
                    <a:pt x="9104" y="2392"/>
                  </a:lnTo>
                  <a:lnTo>
                    <a:pt x="9050" y="2528"/>
                  </a:lnTo>
                  <a:lnTo>
                    <a:pt x="8941" y="2636"/>
                  </a:lnTo>
                  <a:lnTo>
                    <a:pt x="8832" y="2718"/>
                  </a:lnTo>
                  <a:lnTo>
                    <a:pt x="8724" y="2772"/>
                  </a:lnTo>
                  <a:lnTo>
                    <a:pt x="8588" y="2799"/>
                  </a:lnTo>
                  <a:lnTo>
                    <a:pt x="8452" y="2827"/>
                  </a:lnTo>
                  <a:lnTo>
                    <a:pt x="6332" y="2827"/>
                  </a:lnTo>
                  <a:lnTo>
                    <a:pt x="6332" y="9892"/>
                  </a:lnTo>
                  <a:lnTo>
                    <a:pt x="6332" y="10028"/>
                  </a:lnTo>
                  <a:lnTo>
                    <a:pt x="6278" y="10164"/>
                  </a:lnTo>
                  <a:lnTo>
                    <a:pt x="6223" y="10273"/>
                  </a:lnTo>
                  <a:lnTo>
                    <a:pt x="6115" y="10381"/>
                  </a:lnTo>
                  <a:lnTo>
                    <a:pt x="6006" y="10463"/>
                  </a:lnTo>
                  <a:lnTo>
                    <a:pt x="5897" y="10544"/>
                  </a:lnTo>
                  <a:lnTo>
                    <a:pt x="5761" y="10572"/>
                  </a:lnTo>
                  <a:lnTo>
                    <a:pt x="5626" y="10599"/>
                  </a:lnTo>
                  <a:lnTo>
                    <a:pt x="4212" y="10599"/>
                  </a:lnTo>
                  <a:lnTo>
                    <a:pt x="4077" y="10572"/>
                  </a:lnTo>
                  <a:lnTo>
                    <a:pt x="3941" y="10544"/>
                  </a:lnTo>
                  <a:lnTo>
                    <a:pt x="3832" y="10463"/>
                  </a:lnTo>
                  <a:lnTo>
                    <a:pt x="3723" y="10381"/>
                  </a:lnTo>
                  <a:lnTo>
                    <a:pt x="3615" y="10273"/>
                  </a:lnTo>
                  <a:lnTo>
                    <a:pt x="3560" y="10164"/>
                  </a:lnTo>
                  <a:lnTo>
                    <a:pt x="3533" y="10028"/>
                  </a:lnTo>
                  <a:lnTo>
                    <a:pt x="3506" y="9892"/>
                  </a:lnTo>
                  <a:lnTo>
                    <a:pt x="3506" y="2827"/>
                  </a:lnTo>
                  <a:lnTo>
                    <a:pt x="1386" y="2827"/>
                  </a:lnTo>
                  <a:lnTo>
                    <a:pt x="1250" y="2799"/>
                  </a:lnTo>
                  <a:lnTo>
                    <a:pt x="1114" y="2772"/>
                  </a:lnTo>
                  <a:lnTo>
                    <a:pt x="1006" y="2718"/>
                  </a:lnTo>
                  <a:lnTo>
                    <a:pt x="897" y="2636"/>
                  </a:lnTo>
                  <a:lnTo>
                    <a:pt x="815" y="2528"/>
                  </a:lnTo>
                  <a:lnTo>
                    <a:pt x="734" y="2392"/>
                  </a:lnTo>
                  <a:lnTo>
                    <a:pt x="707" y="2256"/>
                  </a:lnTo>
                  <a:lnTo>
                    <a:pt x="707" y="2120"/>
                  </a:lnTo>
                  <a:lnTo>
                    <a:pt x="707" y="1413"/>
                  </a:lnTo>
                  <a:lnTo>
                    <a:pt x="707" y="1278"/>
                  </a:lnTo>
                  <a:lnTo>
                    <a:pt x="734" y="1142"/>
                  </a:lnTo>
                  <a:lnTo>
                    <a:pt x="815" y="1033"/>
                  </a:lnTo>
                  <a:lnTo>
                    <a:pt x="897" y="924"/>
                  </a:lnTo>
                  <a:lnTo>
                    <a:pt x="1006" y="843"/>
                  </a:lnTo>
                  <a:lnTo>
                    <a:pt x="1114" y="761"/>
                  </a:lnTo>
                  <a:lnTo>
                    <a:pt x="1250" y="734"/>
                  </a:lnTo>
                  <a:lnTo>
                    <a:pt x="1386" y="707"/>
                  </a:lnTo>
                  <a:close/>
                  <a:moveTo>
                    <a:pt x="1386" y="0"/>
                  </a:moveTo>
                  <a:lnTo>
                    <a:pt x="1114" y="27"/>
                  </a:lnTo>
                  <a:lnTo>
                    <a:pt x="843" y="109"/>
                  </a:lnTo>
                  <a:lnTo>
                    <a:pt x="598" y="245"/>
                  </a:lnTo>
                  <a:lnTo>
                    <a:pt x="381" y="408"/>
                  </a:lnTo>
                  <a:lnTo>
                    <a:pt x="218" y="653"/>
                  </a:lnTo>
                  <a:lnTo>
                    <a:pt x="82" y="870"/>
                  </a:lnTo>
                  <a:lnTo>
                    <a:pt x="0" y="1142"/>
                  </a:lnTo>
                  <a:lnTo>
                    <a:pt x="0" y="1413"/>
                  </a:lnTo>
                  <a:lnTo>
                    <a:pt x="0" y="2120"/>
                  </a:lnTo>
                  <a:lnTo>
                    <a:pt x="0" y="2419"/>
                  </a:lnTo>
                  <a:lnTo>
                    <a:pt x="82" y="2663"/>
                  </a:lnTo>
                  <a:lnTo>
                    <a:pt x="218" y="2908"/>
                  </a:lnTo>
                  <a:lnTo>
                    <a:pt x="381" y="3125"/>
                  </a:lnTo>
                  <a:lnTo>
                    <a:pt x="598" y="3316"/>
                  </a:lnTo>
                  <a:lnTo>
                    <a:pt x="843" y="3424"/>
                  </a:lnTo>
                  <a:lnTo>
                    <a:pt x="1114" y="3506"/>
                  </a:lnTo>
                  <a:lnTo>
                    <a:pt x="1386" y="3533"/>
                  </a:lnTo>
                  <a:lnTo>
                    <a:pt x="1413" y="3805"/>
                  </a:lnTo>
                  <a:lnTo>
                    <a:pt x="1495" y="4077"/>
                  </a:lnTo>
                  <a:lnTo>
                    <a:pt x="1631" y="4321"/>
                  </a:lnTo>
                  <a:lnTo>
                    <a:pt x="1794" y="4539"/>
                  </a:lnTo>
                  <a:lnTo>
                    <a:pt x="2011" y="4729"/>
                  </a:lnTo>
                  <a:lnTo>
                    <a:pt x="2256" y="4838"/>
                  </a:lnTo>
                  <a:lnTo>
                    <a:pt x="2528" y="4919"/>
                  </a:lnTo>
                  <a:lnTo>
                    <a:pt x="2799" y="4946"/>
                  </a:lnTo>
                  <a:lnTo>
                    <a:pt x="2799" y="9892"/>
                  </a:lnTo>
                  <a:lnTo>
                    <a:pt x="2826" y="10164"/>
                  </a:lnTo>
                  <a:lnTo>
                    <a:pt x="2908" y="10436"/>
                  </a:lnTo>
                  <a:lnTo>
                    <a:pt x="3044" y="10680"/>
                  </a:lnTo>
                  <a:lnTo>
                    <a:pt x="3207" y="10898"/>
                  </a:lnTo>
                  <a:lnTo>
                    <a:pt x="3424" y="11061"/>
                  </a:lnTo>
                  <a:lnTo>
                    <a:pt x="3669" y="11197"/>
                  </a:lnTo>
                  <a:lnTo>
                    <a:pt x="3941" y="11278"/>
                  </a:lnTo>
                  <a:lnTo>
                    <a:pt x="4212" y="11278"/>
                  </a:lnTo>
                  <a:lnTo>
                    <a:pt x="4240" y="11577"/>
                  </a:lnTo>
                  <a:lnTo>
                    <a:pt x="4321" y="11849"/>
                  </a:lnTo>
                  <a:lnTo>
                    <a:pt x="4457" y="12093"/>
                  </a:lnTo>
                  <a:lnTo>
                    <a:pt x="4620" y="12311"/>
                  </a:lnTo>
                  <a:lnTo>
                    <a:pt x="4837" y="12474"/>
                  </a:lnTo>
                  <a:lnTo>
                    <a:pt x="5082" y="12610"/>
                  </a:lnTo>
                  <a:lnTo>
                    <a:pt x="5354" y="12664"/>
                  </a:lnTo>
                  <a:lnTo>
                    <a:pt x="5626" y="12691"/>
                  </a:lnTo>
                  <a:lnTo>
                    <a:pt x="7039" y="12691"/>
                  </a:lnTo>
                  <a:lnTo>
                    <a:pt x="7310" y="12664"/>
                  </a:lnTo>
                  <a:lnTo>
                    <a:pt x="7582" y="12610"/>
                  </a:lnTo>
                  <a:lnTo>
                    <a:pt x="7827" y="12474"/>
                  </a:lnTo>
                  <a:lnTo>
                    <a:pt x="8044" y="12311"/>
                  </a:lnTo>
                  <a:lnTo>
                    <a:pt x="8207" y="12093"/>
                  </a:lnTo>
                  <a:lnTo>
                    <a:pt x="8343" y="11849"/>
                  </a:lnTo>
                  <a:lnTo>
                    <a:pt x="8425" y="11577"/>
                  </a:lnTo>
                  <a:lnTo>
                    <a:pt x="8452" y="11278"/>
                  </a:lnTo>
                  <a:lnTo>
                    <a:pt x="8452" y="4946"/>
                  </a:lnTo>
                  <a:lnTo>
                    <a:pt x="9865" y="4946"/>
                  </a:lnTo>
                  <a:lnTo>
                    <a:pt x="10137" y="4919"/>
                  </a:lnTo>
                  <a:lnTo>
                    <a:pt x="10408" y="4838"/>
                  </a:lnTo>
                  <a:lnTo>
                    <a:pt x="10626" y="4729"/>
                  </a:lnTo>
                  <a:lnTo>
                    <a:pt x="10870" y="4539"/>
                  </a:lnTo>
                  <a:lnTo>
                    <a:pt x="11033" y="4321"/>
                  </a:lnTo>
                  <a:lnTo>
                    <a:pt x="11169" y="4077"/>
                  </a:lnTo>
                  <a:lnTo>
                    <a:pt x="11251" y="3805"/>
                  </a:lnTo>
                  <a:lnTo>
                    <a:pt x="11278" y="3533"/>
                  </a:lnTo>
                  <a:lnTo>
                    <a:pt x="11278" y="2827"/>
                  </a:lnTo>
                  <a:lnTo>
                    <a:pt x="11251" y="2555"/>
                  </a:lnTo>
                  <a:lnTo>
                    <a:pt x="11169" y="2283"/>
                  </a:lnTo>
                  <a:lnTo>
                    <a:pt x="11033" y="2038"/>
                  </a:lnTo>
                  <a:lnTo>
                    <a:pt x="10870" y="1821"/>
                  </a:lnTo>
                  <a:lnTo>
                    <a:pt x="10626" y="1658"/>
                  </a:lnTo>
                  <a:lnTo>
                    <a:pt x="10408" y="1522"/>
                  </a:lnTo>
                  <a:lnTo>
                    <a:pt x="10137" y="1441"/>
                  </a:lnTo>
                  <a:lnTo>
                    <a:pt x="9865" y="1413"/>
                  </a:lnTo>
                  <a:lnTo>
                    <a:pt x="9838" y="1142"/>
                  </a:lnTo>
                  <a:lnTo>
                    <a:pt x="9756" y="870"/>
                  </a:lnTo>
                  <a:lnTo>
                    <a:pt x="9620" y="653"/>
                  </a:lnTo>
                  <a:lnTo>
                    <a:pt x="9457" y="408"/>
                  </a:lnTo>
                  <a:lnTo>
                    <a:pt x="9240" y="245"/>
                  </a:lnTo>
                  <a:lnTo>
                    <a:pt x="8995" y="109"/>
                  </a:lnTo>
                  <a:lnTo>
                    <a:pt x="8724" y="27"/>
                  </a:lnTo>
                  <a:lnTo>
                    <a:pt x="845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1" name="Google Shape;3901;p33"/>
            <p:cNvSpPr/>
            <p:nvPr/>
          </p:nvSpPr>
          <p:spPr>
            <a:xfrm>
              <a:off x="2208325" y="1702875"/>
              <a:ext cx="281975" cy="317300"/>
            </a:xfrm>
            <a:custGeom>
              <a:avLst/>
              <a:gdLst/>
              <a:ahLst/>
              <a:cxnLst/>
              <a:rect l="l" t="t" r="r" b="b"/>
              <a:pathLst>
                <a:path w="11279" h="12692" extrusionOk="0">
                  <a:moveTo>
                    <a:pt x="6359" y="4240"/>
                  </a:moveTo>
                  <a:lnTo>
                    <a:pt x="6359" y="7772"/>
                  </a:lnTo>
                  <a:lnTo>
                    <a:pt x="5653" y="7772"/>
                  </a:lnTo>
                  <a:lnTo>
                    <a:pt x="5653" y="4240"/>
                  </a:lnTo>
                  <a:close/>
                  <a:moveTo>
                    <a:pt x="3533" y="2827"/>
                  </a:moveTo>
                  <a:lnTo>
                    <a:pt x="3533" y="8479"/>
                  </a:lnTo>
                  <a:lnTo>
                    <a:pt x="7066" y="8479"/>
                  </a:lnTo>
                  <a:lnTo>
                    <a:pt x="7066" y="2827"/>
                  </a:lnTo>
                  <a:close/>
                  <a:moveTo>
                    <a:pt x="8479" y="707"/>
                  </a:moveTo>
                  <a:lnTo>
                    <a:pt x="8615" y="734"/>
                  </a:lnTo>
                  <a:lnTo>
                    <a:pt x="8724" y="761"/>
                  </a:lnTo>
                  <a:lnTo>
                    <a:pt x="8860" y="843"/>
                  </a:lnTo>
                  <a:lnTo>
                    <a:pt x="8941" y="924"/>
                  </a:lnTo>
                  <a:lnTo>
                    <a:pt x="9050" y="1033"/>
                  </a:lnTo>
                  <a:lnTo>
                    <a:pt x="9104" y="1142"/>
                  </a:lnTo>
                  <a:lnTo>
                    <a:pt x="9159" y="1278"/>
                  </a:lnTo>
                  <a:lnTo>
                    <a:pt x="9186" y="1413"/>
                  </a:lnTo>
                  <a:lnTo>
                    <a:pt x="9186" y="9892"/>
                  </a:lnTo>
                  <a:lnTo>
                    <a:pt x="9159" y="10028"/>
                  </a:lnTo>
                  <a:lnTo>
                    <a:pt x="9104" y="10164"/>
                  </a:lnTo>
                  <a:lnTo>
                    <a:pt x="9050" y="10273"/>
                  </a:lnTo>
                  <a:lnTo>
                    <a:pt x="8941" y="10381"/>
                  </a:lnTo>
                  <a:lnTo>
                    <a:pt x="8860" y="10463"/>
                  </a:lnTo>
                  <a:lnTo>
                    <a:pt x="8724" y="10544"/>
                  </a:lnTo>
                  <a:lnTo>
                    <a:pt x="8615" y="10572"/>
                  </a:lnTo>
                  <a:lnTo>
                    <a:pt x="8479" y="10599"/>
                  </a:lnTo>
                  <a:lnTo>
                    <a:pt x="1414" y="10599"/>
                  </a:lnTo>
                  <a:lnTo>
                    <a:pt x="1251" y="10572"/>
                  </a:lnTo>
                  <a:lnTo>
                    <a:pt x="1142" y="10544"/>
                  </a:lnTo>
                  <a:lnTo>
                    <a:pt x="1006" y="10463"/>
                  </a:lnTo>
                  <a:lnTo>
                    <a:pt x="897" y="10381"/>
                  </a:lnTo>
                  <a:lnTo>
                    <a:pt x="816" y="10273"/>
                  </a:lnTo>
                  <a:lnTo>
                    <a:pt x="761" y="10164"/>
                  </a:lnTo>
                  <a:lnTo>
                    <a:pt x="707" y="10028"/>
                  </a:lnTo>
                  <a:lnTo>
                    <a:pt x="707" y="9892"/>
                  </a:lnTo>
                  <a:lnTo>
                    <a:pt x="707" y="1413"/>
                  </a:lnTo>
                  <a:lnTo>
                    <a:pt x="707" y="1278"/>
                  </a:lnTo>
                  <a:lnTo>
                    <a:pt x="761" y="1142"/>
                  </a:lnTo>
                  <a:lnTo>
                    <a:pt x="816" y="1033"/>
                  </a:lnTo>
                  <a:lnTo>
                    <a:pt x="897" y="924"/>
                  </a:lnTo>
                  <a:lnTo>
                    <a:pt x="1006" y="843"/>
                  </a:lnTo>
                  <a:lnTo>
                    <a:pt x="1142" y="761"/>
                  </a:lnTo>
                  <a:lnTo>
                    <a:pt x="1251" y="734"/>
                  </a:lnTo>
                  <a:lnTo>
                    <a:pt x="1414" y="707"/>
                  </a:lnTo>
                  <a:close/>
                  <a:moveTo>
                    <a:pt x="1414" y="0"/>
                  </a:moveTo>
                  <a:lnTo>
                    <a:pt x="1115" y="27"/>
                  </a:lnTo>
                  <a:lnTo>
                    <a:pt x="870" y="109"/>
                  </a:lnTo>
                  <a:lnTo>
                    <a:pt x="625" y="245"/>
                  </a:lnTo>
                  <a:lnTo>
                    <a:pt x="408" y="408"/>
                  </a:lnTo>
                  <a:lnTo>
                    <a:pt x="218" y="653"/>
                  </a:lnTo>
                  <a:lnTo>
                    <a:pt x="109" y="870"/>
                  </a:lnTo>
                  <a:lnTo>
                    <a:pt x="28" y="1142"/>
                  </a:lnTo>
                  <a:lnTo>
                    <a:pt x="0" y="1413"/>
                  </a:lnTo>
                  <a:lnTo>
                    <a:pt x="0" y="9892"/>
                  </a:lnTo>
                  <a:lnTo>
                    <a:pt x="28" y="10164"/>
                  </a:lnTo>
                  <a:lnTo>
                    <a:pt x="109" y="10436"/>
                  </a:lnTo>
                  <a:lnTo>
                    <a:pt x="218" y="10680"/>
                  </a:lnTo>
                  <a:lnTo>
                    <a:pt x="408" y="10898"/>
                  </a:lnTo>
                  <a:lnTo>
                    <a:pt x="625" y="11061"/>
                  </a:lnTo>
                  <a:lnTo>
                    <a:pt x="870" y="11197"/>
                  </a:lnTo>
                  <a:lnTo>
                    <a:pt x="1115" y="11278"/>
                  </a:lnTo>
                  <a:lnTo>
                    <a:pt x="1414" y="11278"/>
                  </a:lnTo>
                  <a:lnTo>
                    <a:pt x="1441" y="11577"/>
                  </a:lnTo>
                  <a:lnTo>
                    <a:pt x="1522" y="11849"/>
                  </a:lnTo>
                  <a:lnTo>
                    <a:pt x="1631" y="12093"/>
                  </a:lnTo>
                  <a:lnTo>
                    <a:pt x="1821" y="12311"/>
                  </a:lnTo>
                  <a:lnTo>
                    <a:pt x="2039" y="12474"/>
                  </a:lnTo>
                  <a:lnTo>
                    <a:pt x="2283" y="12610"/>
                  </a:lnTo>
                  <a:lnTo>
                    <a:pt x="2528" y="12664"/>
                  </a:lnTo>
                  <a:lnTo>
                    <a:pt x="2827" y="12691"/>
                  </a:lnTo>
                  <a:lnTo>
                    <a:pt x="9865" y="12691"/>
                  </a:lnTo>
                  <a:lnTo>
                    <a:pt x="10164" y="12664"/>
                  </a:lnTo>
                  <a:lnTo>
                    <a:pt x="10409" y="12610"/>
                  </a:lnTo>
                  <a:lnTo>
                    <a:pt x="10653" y="12474"/>
                  </a:lnTo>
                  <a:lnTo>
                    <a:pt x="10871" y="12311"/>
                  </a:lnTo>
                  <a:lnTo>
                    <a:pt x="11061" y="12093"/>
                  </a:lnTo>
                  <a:lnTo>
                    <a:pt x="11197" y="11849"/>
                  </a:lnTo>
                  <a:lnTo>
                    <a:pt x="11251" y="11577"/>
                  </a:lnTo>
                  <a:lnTo>
                    <a:pt x="11278" y="11278"/>
                  </a:lnTo>
                  <a:lnTo>
                    <a:pt x="11278" y="2827"/>
                  </a:lnTo>
                  <a:lnTo>
                    <a:pt x="11251" y="2555"/>
                  </a:lnTo>
                  <a:lnTo>
                    <a:pt x="11197" y="2283"/>
                  </a:lnTo>
                  <a:lnTo>
                    <a:pt x="11061" y="2038"/>
                  </a:lnTo>
                  <a:lnTo>
                    <a:pt x="10871" y="1821"/>
                  </a:lnTo>
                  <a:lnTo>
                    <a:pt x="10653" y="1658"/>
                  </a:lnTo>
                  <a:lnTo>
                    <a:pt x="10409" y="1522"/>
                  </a:lnTo>
                  <a:lnTo>
                    <a:pt x="10164" y="1441"/>
                  </a:lnTo>
                  <a:lnTo>
                    <a:pt x="9865" y="1413"/>
                  </a:lnTo>
                  <a:lnTo>
                    <a:pt x="9865" y="1142"/>
                  </a:lnTo>
                  <a:lnTo>
                    <a:pt x="9784" y="870"/>
                  </a:lnTo>
                  <a:lnTo>
                    <a:pt x="9648" y="653"/>
                  </a:lnTo>
                  <a:lnTo>
                    <a:pt x="9457" y="408"/>
                  </a:lnTo>
                  <a:lnTo>
                    <a:pt x="9240" y="245"/>
                  </a:lnTo>
                  <a:lnTo>
                    <a:pt x="8996" y="109"/>
                  </a:lnTo>
                  <a:lnTo>
                    <a:pt x="8751" y="27"/>
                  </a:lnTo>
                  <a:lnTo>
                    <a:pt x="847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2" name="Google Shape;3902;p33"/>
            <p:cNvSpPr/>
            <p:nvPr/>
          </p:nvSpPr>
          <p:spPr>
            <a:xfrm>
              <a:off x="1961700" y="2080600"/>
              <a:ext cx="2075" cy="25"/>
            </a:xfrm>
            <a:custGeom>
              <a:avLst/>
              <a:gdLst/>
              <a:ahLst/>
              <a:cxnLst/>
              <a:rect l="l" t="t" r="r" b="b"/>
              <a:pathLst>
                <a:path w="83" h="1" fill="none" extrusionOk="0">
                  <a:moveTo>
                    <a:pt x="82" y="1"/>
                  </a:moveTo>
                  <a:lnTo>
                    <a:pt x="8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28" y="1"/>
                  </a:lnTo>
                  <a:lnTo>
                    <a:pt x="28" y="1"/>
                  </a:lnTo>
                  <a:lnTo>
                    <a:pt x="82" y="1"/>
                  </a:lnTo>
                  <a:lnTo>
                    <a:pt x="82" y="1"/>
                  </a:lnTo>
                  <a:close/>
                </a:path>
              </a:pathLst>
            </a:custGeom>
            <a:solidFill>
              <a:schemeClr val="lt1"/>
            </a:solidFill>
            <a:ln w="205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3" name="Google Shape;3903;p33"/>
            <p:cNvSpPr/>
            <p:nvPr/>
          </p:nvSpPr>
          <p:spPr>
            <a:xfrm>
              <a:off x="2510650" y="1876800"/>
              <a:ext cx="58450" cy="88350"/>
            </a:xfrm>
            <a:custGeom>
              <a:avLst/>
              <a:gdLst/>
              <a:ahLst/>
              <a:cxnLst/>
              <a:rect l="l" t="t" r="r" b="b"/>
              <a:pathLst>
                <a:path w="2338" h="3534" extrusionOk="0">
                  <a:moveTo>
                    <a:pt x="1223" y="0"/>
                  </a:moveTo>
                  <a:lnTo>
                    <a:pt x="924" y="55"/>
                  </a:lnTo>
                  <a:lnTo>
                    <a:pt x="462" y="55"/>
                  </a:lnTo>
                  <a:lnTo>
                    <a:pt x="354" y="136"/>
                  </a:lnTo>
                  <a:lnTo>
                    <a:pt x="299" y="218"/>
                  </a:lnTo>
                  <a:lnTo>
                    <a:pt x="272" y="354"/>
                  </a:lnTo>
                  <a:lnTo>
                    <a:pt x="1" y="3180"/>
                  </a:lnTo>
                  <a:lnTo>
                    <a:pt x="1" y="3343"/>
                  </a:lnTo>
                  <a:lnTo>
                    <a:pt x="28" y="3452"/>
                  </a:lnTo>
                  <a:lnTo>
                    <a:pt x="82" y="3479"/>
                  </a:lnTo>
                  <a:lnTo>
                    <a:pt x="136" y="3506"/>
                  </a:lnTo>
                  <a:lnTo>
                    <a:pt x="299" y="3533"/>
                  </a:lnTo>
                  <a:lnTo>
                    <a:pt x="734" y="3533"/>
                  </a:lnTo>
                  <a:lnTo>
                    <a:pt x="1196" y="3506"/>
                  </a:lnTo>
                  <a:lnTo>
                    <a:pt x="1631" y="3452"/>
                  </a:lnTo>
                  <a:lnTo>
                    <a:pt x="2066" y="3397"/>
                  </a:lnTo>
                  <a:lnTo>
                    <a:pt x="2202" y="3343"/>
                  </a:lnTo>
                  <a:lnTo>
                    <a:pt x="2310" y="3288"/>
                  </a:lnTo>
                  <a:lnTo>
                    <a:pt x="2338" y="3234"/>
                  </a:lnTo>
                  <a:lnTo>
                    <a:pt x="2338" y="3180"/>
                  </a:lnTo>
                  <a:lnTo>
                    <a:pt x="2338" y="3017"/>
                  </a:lnTo>
                  <a:lnTo>
                    <a:pt x="1577" y="218"/>
                  </a:lnTo>
                  <a:lnTo>
                    <a:pt x="1522" y="109"/>
                  </a:lnTo>
                  <a:lnTo>
                    <a:pt x="1468" y="27"/>
                  </a:lnTo>
                  <a:lnTo>
                    <a:pt x="135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4" name="Google Shape;3904;p33"/>
            <p:cNvSpPr/>
            <p:nvPr/>
          </p:nvSpPr>
          <p:spPr>
            <a:xfrm>
              <a:off x="2510650" y="1876800"/>
              <a:ext cx="58450" cy="88350"/>
            </a:xfrm>
            <a:custGeom>
              <a:avLst/>
              <a:gdLst/>
              <a:ahLst/>
              <a:cxnLst/>
              <a:rect l="l" t="t" r="r" b="b"/>
              <a:pathLst>
                <a:path w="2338" h="3534" fill="none" extrusionOk="0">
                  <a:moveTo>
                    <a:pt x="1577" y="218"/>
                  </a:moveTo>
                  <a:lnTo>
                    <a:pt x="1577" y="218"/>
                  </a:lnTo>
                  <a:lnTo>
                    <a:pt x="2338" y="3017"/>
                  </a:lnTo>
                  <a:lnTo>
                    <a:pt x="2338" y="3017"/>
                  </a:lnTo>
                  <a:lnTo>
                    <a:pt x="2338" y="3180"/>
                  </a:lnTo>
                  <a:lnTo>
                    <a:pt x="2338" y="3234"/>
                  </a:lnTo>
                  <a:lnTo>
                    <a:pt x="2310" y="3288"/>
                  </a:lnTo>
                  <a:lnTo>
                    <a:pt x="2202" y="3343"/>
                  </a:lnTo>
                  <a:lnTo>
                    <a:pt x="2066" y="3397"/>
                  </a:lnTo>
                  <a:lnTo>
                    <a:pt x="2066" y="3397"/>
                  </a:lnTo>
                  <a:lnTo>
                    <a:pt x="1631" y="3452"/>
                  </a:lnTo>
                  <a:lnTo>
                    <a:pt x="1196" y="3506"/>
                  </a:lnTo>
                  <a:lnTo>
                    <a:pt x="734" y="3533"/>
                  </a:lnTo>
                  <a:lnTo>
                    <a:pt x="299" y="3533"/>
                  </a:lnTo>
                  <a:lnTo>
                    <a:pt x="299" y="3533"/>
                  </a:lnTo>
                  <a:lnTo>
                    <a:pt x="136" y="3506"/>
                  </a:lnTo>
                  <a:lnTo>
                    <a:pt x="82" y="3479"/>
                  </a:lnTo>
                  <a:lnTo>
                    <a:pt x="28" y="3452"/>
                  </a:lnTo>
                  <a:lnTo>
                    <a:pt x="1" y="3343"/>
                  </a:lnTo>
                  <a:lnTo>
                    <a:pt x="1" y="3180"/>
                  </a:lnTo>
                  <a:lnTo>
                    <a:pt x="1" y="3180"/>
                  </a:lnTo>
                  <a:lnTo>
                    <a:pt x="272" y="354"/>
                  </a:lnTo>
                  <a:lnTo>
                    <a:pt x="272" y="354"/>
                  </a:lnTo>
                  <a:lnTo>
                    <a:pt x="299" y="218"/>
                  </a:lnTo>
                  <a:lnTo>
                    <a:pt x="354" y="136"/>
                  </a:lnTo>
                  <a:lnTo>
                    <a:pt x="462" y="55"/>
                  </a:lnTo>
                  <a:lnTo>
                    <a:pt x="598" y="55"/>
                  </a:lnTo>
                  <a:lnTo>
                    <a:pt x="598" y="55"/>
                  </a:lnTo>
                  <a:lnTo>
                    <a:pt x="924" y="55"/>
                  </a:lnTo>
                  <a:lnTo>
                    <a:pt x="1223" y="0"/>
                  </a:lnTo>
                  <a:lnTo>
                    <a:pt x="1223" y="0"/>
                  </a:lnTo>
                  <a:lnTo>
                    <a:pt x="1359" y="0"/>
                  </a:lnTo>
                  <a:lnTo>
                    <a:pt x="1468" y="27"/>
                  </a:lnTo>
                  <a:lnTo>
                    <a:pt x="1522" y="109"/>
                  </a:lnTo>
                  <a:lnTo>
                    <a:pt x="1577" y="218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5" name="Google Shape;3905;p33"/>
            <p:cNvSpPr/>
            <p:nvPr/>
          </p:nvSpPr>
          <p:spPr>
            <a:xfrm>
              <a:off x="2623425" y="1670950"/>
              <a:ext cx="93100" cy="68625"/>
            </a:xfrm>
            <a:custGeom>
              <a:avLst/>
              <a:gdLst/>
              <a:ahLst/>
              <a:cxnLst/>
              <a:rect l="l" t="t" r="r" b="b"/>
              <a:pathLst>
                <a:path w="3724" h="2745" extrusionOk="0">
                  <a:moveTo>
                    <a:pt x="2773" y="0"/>
                  </a:moveTo>
                  <a:lnTo>
                    <a:pt x="2637" y="54"/>
                  </a:lnTo>
                  <a:lnTo>
                    <a:pt x="2256" y="272"/>
                  </a:lnTo>
                  <a:lnTo>
                    <a:pt x="598" y="1277"/>
                  </a:lnTo>
                  <a:lnTo>
                    <a:pt x="191" y="1549"/>
                  </a:lnTo>
                  <a:lnTo>
                    <a:pt x="82" y="1658"/>
                  </a:lnTo>
                  <a:lnTo>
                    <a:pt x="28" y="1766"/>
                  </a:lnTo>
                  <a:lnTo>
                    <a:pt x="1" y="1875"/>
                  </a:lnTo>
                  <a:lnTo>
                    <a:pt x="55" y="2038"/>
                  </a:lnTo>
                  <a:lnTo>
                    <a:pt x="245" y="2500"/>
                  </a:lnTo>
                  <a:lnTo>
                    <a:pt x="300" y="2636"/>
                  </a:lnTo>
                  <a:lnTo>
                    <a:pt x="408" y="2718"/>
                  </a:lnTo>
                  <a:lnTo>
                    <a:pt x="517" y="2745"/>
                  </a:lnTo>
                  <a:lnTo>
                    <a:pt x="653" y="2718"/>
                  </a:lnTo>
                  <a:lnTo>
                    <a:pt x="3425" y="2228"/>
                  </a:lnTo>
                  <a:lnTo>
                    <a:pt x="3588" y="2174"/>
                  </a:lnTo>
                  <a:lnTo>
                    <a:pt x="3642" y="2147"/>
                  </a:lnTo>
                  <a:lnTo>
                    <a:pt x="3669" y="2120"/>
                  </a:lnTo>
                  <a:lnTo>
                    <a:pt x="3696" y="2065"/>
                  </a:lnTo>
                  <a:lnTo>
                    <a:pt x="3724" y="1984"/>
                  </a:lnTo>
                  <a:lnTo>
                    <a:pt x="3669" y="1848"/>
                  </a:lnTo>
                  <a:lnTo>
                    <a:pt x="3262" y="571"/>
                  </a:lnTo>
                  <a:lnTo>
                    <a:pt x="3044" y="163"/>
                  </a:lnTo>
                  <a:lnTo>
                    <a:pt x="2963" y="54"/>
                  </a:lnTo>
                  <a:lnTo>
                    <a:pt x="288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6" name="Google Shape;3906;p33"/>
            <p:cNvSpPr/>
            <p:nvPr/>
          </p:nvSpPr>
          <p:spPr>
            <a:xfrm>
              <a:off x="2623425" y="1670950"/>
              <a:ext cx="93100" cy="68625"/>
            </a:xfrm>
            <a:custGeom>
              <a:avLst/>
              <a:gdLst/>
              <a:ahLst/>
              <a:cxnLst/>
              <a:rect l="l" t="t" r="r" b="b"/>
              <a:pathLst>
                <a:path w="3724" h="2745" fill="none" extrusionOk="0">
                  <a:moveTo>
                    <a:pt x="3262" y="571"/>
                  </a:moveTo>
                  <a:lnTo>
                    <a:pt x="3262" y="571"/>
                  </a:lnTo>
                  <a:lnTo>
                    <a:pt x="3669" y="1848"/>
                  </a:lnTo>
                  <a:lnTo>
                    <a:pt x="3669" y="1848"/>
                  </a:lnTo>
                  <a:lnTo>
                    <a:pt x="3724" y="1984"/>
                  </a:lnTo>
                  <a:lnTo>
                    <a:pt x="3696" y="2065"/>
                  </a:lnTo>
                  <a:lnTo>
                    <a:pt x="3669" y="2120"/>
                  </a:lnTo>
                  <a:lnTo>
                    <a:pt x="3642" y="2147"/>
                  </a:lnTo>
                  <a:lnTo>
                    <a:pt x="3588" y="2174"/>
                  </a:lnTo>
                  <a:lnTo>
                    <a:pt x="3425" y="2228"/>
                  </a:lnTo>
                  <a:lnTo>
                    <a:pt x="3425" y="2228"/>
                  </a:lnTo>
                  <a:lnTo>
                    <a:pt x="653" y="2718"/>
                  </a:lnTo>
                  <a:lnTo>
                    <a:pt x="653" y="2718"/>
                  </a:lnTo>
                  <a:lnTo>
                    <a:pt x="517" y="2745"/>
                  </a:lnTo>
                  <a:lnTo>
                    <a:pt x="408" y="2718"/>
                  </a:lnTo>
                  <a:lnTo>
                    <a:pt x="300" y="2636"/>
                  </a:lnTo>
                  <a:lnTo>
                    <a:pt x="245" y="2500"/>
                  </a:lnTo>
                  <a:lnTo>
                    <a:pt x="245" y="2500"/>
                  </a:lnTo>
                  <a:lnTo>
                    <a:pt x="55" y="2038"/>
                  </a:lnTo>
                  <a:lnTo>
                    <a:pt x="1" y="1875"/>
                  </a:lnTo>
                  <a:lnTo>
                    <a:pt x="28" y="1766"/>
                  </a:lnTo>
                  <a:lnTo>
                    <a:pt x="82" y="1658"/>
                  </a:lnTo>
                  <a:lnTo>
                    <a:pt x="191" y="1549"/>
                  </a:lnTo>
                  <a:lnTo>
                    <a:pt x="598" y="1277"/>
                  </a:lnTo>
                  <a:lnTo>
                    <a:pt x="598" y="1277"/>
                  </a:lnTo>
                  <a:lnTo>
                    <a:pt x="2256" y="272"/>
                  </a:lnTo>
                  <a:lnTo>
                    <a:pt x="2256" y="272"/>
                  </a:lnTo>
                  <a:lnTo>
                    <a:pt x="2637" y="54"/>
                  </a:lnTo>
                  <a:lnTo>
                    <a:pt x="2773" y="0"/>
                  </a:lnTo>
                  <a:lnTo>
                    <a:pt x="2881" y="0"/>
                  </a:lnTo>
                  <a:lnTo>
                    <a:pt x="2963" y="54"/>
                  </a:lnTo>
                  <a:lnTo>
                    <a:pt x="3044" y="163"/>
                  </a:lnTo>
                  <a:lnTo>
                    <a:pt x="3262" y="571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7" name="Google Shape;3907;p33"/>
            <p:cNvSpPr/>
            <p:nvPr/>
          </p:nvSpPr>
          <p:spPr>
            <a:xfrm>
              <a:off x="2597600" y="1833300"/>
              <a:ext cx="88350" cy="86325"/>
            </a:xfrm>
            <a:custGeom>
              <a:avLst/>
              <a:gdLst/>
              <a:ahLst/>
              <a:cxnLst/>
              <a:rect l="l" t="t" r="r" b="b"/>
              <a:pathLst>
                <a:path w="3534" h="3453" extrusionOk="0">
                  <a:moveTo>
                    <a:pt x="680" y="1"/>
                  </a:moveTo>
                  <a:lnTo>
                    <a:pt x="572" y="28"/>
                  </a:lnTo>
                  <a:lnTo>
                    <a:pt x="436" y="137"/>
                  </a:lnTo>
                  <a:lnTo>
                    <a:pt x="82" y="572"/>
                  </a:lnTo>
                  <a:lnTo>
                    <a:pt x="28" y="653"/>
                  </a:lnTo>
                  <a:lnTo>
                    <a:pt x="1" y="735"/>
                  </a:lnTo>
                  <a:lnTo>
                    <a:pt x="1" y="816"/>
                  </a:lnTo>
                  <a:lnTo>
                    <a:pt x="55" y="925"/>
                  </a:lnTo>
                  <a:lnTo>
                    <a:pt x="1876" y="3344"/>
                  </a:lnTo>
                  <a:lnTo>
                    <a:pt x="1930" y="3398"/>
                  </a:lnTo>
                  <a:lnTo>
                    <a:pt x="1985" y="3452"/>
                  </a:lnTo>
                  <a:lnTo>
                    <a:pt x="2066" y="3452"/>
                  </a:lnTo>
                  <a:lnTo>
                    <a:pt x="2148" y="3398"/>
                  </a:lnTo>
                  <a:lnTo>
                    <a:pt x="2229" y="3316"/>
                  </a:lnTo>
                  <a:lnTo>
                    <a:pt x="2555" y="3017"/>
                  </a:lnTo>
                  <a:lnTo>
                    <a:pt x="2854" y="2719"/>
                  </a:lnTo>
                  <a:lnTo>
                    <a:pt x="3153" y="2392"/>
                  </a:lnTo>
                  <a:lnTo>
                    <a:pt x="3425" y="2039"/>
                  </a:lnTo>
                  <a:lnTo>
                    <a:pt x="3534" y="1876"/>
                  </a:lnTo>
                  <a:lnTo>
                    <a:pt x="3534" y="1795"/>
                  </a:lnTo>
                  <a:lnTo>
                    <a:pt x="3534" y="1740"/>
                  </a:lnTo>
                  <a:lnTo>
                    <a:pt x="3507" y="1659"/>
                  </a:lnTo>
                  <a:lnTo>
                    <a:pt x="3452" y="1604"/>
                  </a:lnTo>
                  <a:lnTo>
                    <a:pt x="3289" y="1496"/>
                  </a:lnTo>
                  <a:lnTo>
                    <a:pt x="2365" y="925"/>
                  </a:lnTo>
                  <a:lnTo>
                    <a:pt x="1441" y="327"/>
                  </a:lnTo>
                  <a:lnTo>
                    <a:pt x="979" y="55"/>
                  </a:lnTo>
                  <a:lnTo>
                    <a:pt x="81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8" name="Google Shape;3908;p33"/>
            <p:cNvSpPr/>
            <p:nvPr/>
          </p:nvSpPr>
          <p:spPr>
            <a:xfrm>
              <a:off x="2597600" y="1833300"/>
              <a:ext cx="88350" cy="86325"/>
            </a:xfrm>
            <a:custGeom>
              <a:avLst/>
              <a:gdLst/>
              <a:ahLst/>
              <a:cxnLst/>
              <a:rect l="l" t="t" r="r" b="b"/>
              <a:pathLst>
                <a:path w="3534" h="3453" fill="none" extrusionOk="0">
                  <a:moveTo>
                    <a:pt x="55" y="925"/>
                  </a:moveTo>
                  <a:lnTo>
                    <a:pt x="55" y="925"/>
                  </a:lnTo>
                  <a:lnTo>
                    <a:pt x="1" y="816"/>
                  </a:lnTo>
                  <a:lnTo>
                    <a:pt x="1" y="735"/>
                  </a:lnTo>
                  <a:lnTo>
                    <a:pt x="28" y="653"/>
                  </a:lnTo>
                  <a:lnTo>
                    <a:pt x="82" y="572"/>
                  </a:lnTo>
                  <a:lnTo>
                    <a:pt x="82" y="572"/>
                  </a:lnTo>
                  <a:lnTo>
                    <a:pt x="436" y="137"/>
                  </a:lnTo>
                  <a:lnTo>
                    <a:pt x="572" y="28"/>
                  </a:lnTo>
                  <a:lnTo>
                    <a:pt x="680" y="1"/>
                  </a:lnTo>
                  <a:lnTo>
                    <a:pt x="816" y="1"/>
                  </a:lnTo>
                  <a:lnTo>
                    <a:pt x="979" y="55"/>
                  </a:lnTo>
                  <a:lnTo>
                    <a:pt x="1441" y="327"/>
                  </a:lnTo>
                  <a:lnTo>
                    <a:pt x="1441" y="327"/>
                  </a:lnTo>
                  <a:lnTo>
                    <a:pt x="2365" y="925"/>
                  </a:lnTo>
                  <a:lnTo>
                    <a:pt x="3289" y="1496"/>
                  </a:lnTo>
                  <a:lnTo>
                    <a:pt x="3289" y="1496"/>
                  </a:lnTo>
                  <a:lnTo>
                    <a:pt x="3452" y="1604"/>
                  </a:lnTo>
                  <a:lnTo>
                    <a:pt x="3507" y="1659"/>
                  </a:lnTo>
                  <a:lnTo>
                    <a:pt x="3534" y="1740"/>
                  </a:lnTo>
                  <a:lnTo>
                    <a:pt x="3534" y="1795"/>
                  </a:lnTo>
                  <a:lnTo>
                    <a:pt x="3534" y="1876"/>
                  </a:lnTo>
                  <a:lnTo>
                    <a:pt x="3425" y="2039"/>
                  </a:lnTo>
                  <a:lnTo>
                    <a:pt x="3425" y="2039"/>
                  </a:lnTo>
                  <a:lnTo>
                    <a:pt x="3153" y="2392"/>
                  </a:lnTo>
                  <a:lnTo>
                    <a:pt x="2854" y="2719"/>
                  </a:lnTo>
                  <a:lnTo>
                    <a:pt x="2555" y="3017"/>
                  </a:lnTo>
                  <a:lnTo>
                    <a:pt x="2229" y="3316"/>
                  </a:lnTo>
                  <a:lnTo>
                    <a:pt x="2229" y="3316"/>
                  </a:lnTo>
                  <a:lnTo>
                    <a:pt x="2148" y="3398"/>
                  </a:lnTo>
                  <a:lnTo>
                    <a:pt x="2066" y="3452"/>
                  </a:lnTo>
                  <a:lnTo>
                    <a:pt x="2012" y="3452"/>
                  </a:lnTo>
                  <a:lnTo>
                    <a:pt x="1985" y="3452"/>
                  </a:lnTo>
                  <a:lnTo>
                    <a:pt x="1930" y="3398"/>
                  </a:lnTo>
                  <a:lnTo>
                    <a:pt x="1876" y="3344"/>
                  </a:lnTo>
                  <a:lnTo>
                    <a:pt x="1876" y="3344"/>
                  </a:lnTo>
                  <a:lnTo>
                    <a:pt x="55" y="925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9" name="Google Shape;3909;p33"/>
            <p:cNvSpPr/>
            <p:nvPr/>
          </p:nvSpPr>
          <p:spPr>
            <a:xfrm>
              <a:off x="2598300" y="1615225"/>
              <a:ext cx="88325" cy="82925"/>
            </a:xfrm>
            <a:custGeom>
              <a:avLst/>
              <a:gdLst/>
              <a:ahLst/>
              <a:cxnLst/>
              <a:rect l="l" t="t" r="r" b="b"/>
              <a:pathLst>
                <a:path w="3533" h="3317" extrusionOk="0">
                  <a:moveTo>
                    <a:pt x="2011" y="1"/>
                  </a:moveTo>
                  <a:lnTo>
                    <a:pt x="1902" y="55"/>
                  </a:lnTo>
                  <a:lnTo>
                    <a:pt x="1794" y="164"/>
                  </a:lnTo>
                  <a:lnTo>
                    <a:pt x="136" y="2365"/>
                  </a:lnTo>
                  <a:lnTo>
                    <a:pt x="27" y="2528"/>
                  </a:lnTo>
                  <a:lnTo>
                    <a:pt x="0" y="2610"/>
                  </a:lnTo>
                  <a:lnTo>
                    <a:pt x="0" y="2691"/>
                  </a:lnTo>
                  <a:lnTo>
                    <a:pt x="54" y="2854"/>
                  </a:lnTo>
                  <a:lnTo>
                    <a:pt x="163" y="3017"/>
                  </a:lnTo>
                  <a:lnTo>
                    <a:pt x="299" y="3126"/>
                  </a:lnTo>
                  <a:lnTo>
                    <a:pt x="462" y="3235"/>
                  </a:lnTo>
                  <a:lnTo>
                    <a:pt x="625" y="3289"/>
                  </a:lnTo>
                  <a:lnTo>
                    <a:pt x="815" y="3316"/>
                  </a:lnTo>
                  <a:lnTo>
                    <a:pt x="978" y="3289"/>
                  </a:lnTo>
                  <a:lnTo>
                    <a:pt x="1142" y="3235"/>
                  </a:lnTo>
                  <a:lnTo>
                    <a:pt x="3316" y="1903"/>
                  </a:lnTo>
                  <a:lnTo>
                    <a:pt x="3479" y="1794"/>
                  </a:lnTo>
                  <a:lnTo>
                    <a:pt x="3506" y="1740"/>
                  </a:lnTo>
                  <a:lnTo>
                    <a:pt x="3533" y="1658"/>
                  </a:lnTo>
                  <a:lnTo>
                    <a:pt x="3533" y="1604"/>
                  </a:lnTo>
                  <a:lnTo>
                    <a:pt x="3506" y="1522"/>
                  </a:lnTo>
                  <a:lnTo>
                    <a:pt x="3424" y="1387"/>
                  </a:lnTo>
                  <a:lnTo>
                    <a:pt x="2854" y="734"/>
                  </a:lnTo>
                  <a:lnTo>
                    <a:pt x="2582" y="408"/>
                  </a:lnTo>
                  <a:lnTo>
                    <a:pt x="2283" y="109"/>
                  </a:lnTo>
                  <a:lnTo>
                    <a:pt x="2147" y="28"/>
                  </a:lnTo>
                  <a:lnTo>
                    <a:pt x="206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0" name="Google Shape;3910;p33"/>
            <p:cNvSpPr/>
            <p:nvPr/>
          </p:nvSpPr>
          <p:spPr>
            <a:xfrm>
              <a:off x="2598300" y="1615225"/>
              <a:ext cx="88325" cy="82925"/>
            </a:xfrm>
            <a:custGeom>
              <a:avLst/>
              <a:gdLst/>
              <a:ahLst/>
              <a:cxnLst/>
              <a:rect l="l" t="t" r="r" b="b"/>
              <a:pathLst>
                <a:path w="3533" h="3317" fill="none" extrusionOk="0">
                  <a:moveTo>
                    <a:pt x="1142" y="3235"/>
                  </a:moveTo>
                  <a:lnTo>
                    <a:pt x="1142" y="3235"/>
                  </a:lnTo>
                  <a:lnTo>
                    <a:pt x="978" y="3289"/>
                  </a:lnTo>
                  <a:lnTo>
                    <a:pt x="815" y="3316"/>
                  </a:lnTo>
                  <a:lnTo>
                    <a:pt x="625" y="3289"/>
                  </a:lnTo>
                  <a:lnTo>
                    <a:pt x="462" y="3235"/>
                  </a:lnTo>
                  <a:lnTo>
                    <a:pt x="299" y="3126"/>
                  </a:lnTo>
                  <a:lnTo>
                    <a:pt x="163" y="3017"/>
                  </a:lnTo>
                  <a:lnTo>
                    <a:pt x="54" y="2854"/>
                  </a:lnTo>
                  <a:lnTo>
                    <a:pt x="0" y="2691"/>
                  </a:lnTo>
                  <a:lnTo>
                    <a:pt x="0" y="2691"/>
                  </a:lnTo>
                  <a:lnTo>
                    <a:pt x="0" y="2610"/>
                  </a:lnTo>
                  <a:lnTo>
                    <a:pt x="27" y="2528"/>
                  </a:lnTo>
                  <a:lnTo>
                    <a:pt x="136" y="2365"/>
                  </a:lnTo>
                  <a:lnTo>
                    <a:pt x="136" y="2365"/>
                  </a:lnTo>
                  <a:lnTo>
                    <a:pt x="1794" y="164"/>
                  </a:lnTo>
                  <a:lnTo>
                    <a:pt x="1794" y="164"/>
                  </a:lnTo>
                  <a:lnTo>
                    <a:pt x="1902" y="55"/>
                  </a:lnTo>
                  <a:lnTo>
                    <a:pt x="2011" y="1"/>
                  </a:lnTo>
                  <a:lnTo>
                    <a:pt x="2065" y="1"/>
                  </a:lnTo>
                  <a:lnTo>
                    <a:pt x="2147" y="28"/>
                  </a:lnTo>
                  <a:lnTo>
                    <a:pt x="2283" y="109"/>
                  </a:lnTo>
                  <a:lnTo>
                    <a:pt x="2283" y="109"/>
                  </a:lnTo>
                  <a:lnTo>
                    <a:pt x="2582" y="408"/>
                  </a:lnTo>
                  <a:lnTo>
                    <a:pt x="2854" y="734"/>
                  </a:lnTo>
                  <a:lnTo>
                    <a:pt x="3424" y="1387"/>
                  </a:lnTo>
                  <a:lnTo>
                    <a:pt x="3424" y="1387"/>
                  </a:lnTo>
                  <a:lnTo>
                    <a:pt x="3506" y="1522"/>
                  </a:lnTo>
                  <a:lnTo>
                    <a:pt x="3533" y="1604"/>
                  </a:lnTo>
                  <a:lnTo>
                    <a:pt x="3533" y="1658"/>
                  </a:lnTo>
                  <a:lnTo>
                    <a:pt x="3506" y="1740"/>
                  </a:lnTo>
                  <a:lnTo>
                    <a:pt x="3479" y="1794"/>
                  </a:lnTo>
                  <a:lnTo>
                    <a:pt x="3316" y="1903"/>
                  </a:lnTo>
                  <a:lnTo>
                    <a:pt x="3316" y="1903"/>
                  </a:lnTo>
                  <a:lnTo>
                    <a:pt x="1142" y="3235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1" name="Google Shape;3911;p33"/>
            <p:cNvSpPr/>
            <p:nvPr/>
          </p:nvSpPr>
          <p:spPr>
            <a:xfrm>
              <a:off x="2562275" y="1861850"/>
              <a:ext cx="72050" cy="90375"/>
            </a:xfrm>
            <a:custGeom>
              <a:avLst/>
              <a:gdLst/>
              <a:ahLst/>
              <a:cxnLst/>
              <a:rect l="l" t="t" r="r" b="b"/>
              <a:pathLst>
                <a:path w="2882" h="3615" extrusionOk="0">
                  <a:moveTo>
                    <a:pt x="843" y="0"/>
                  </a:moveTo>
                  <a:lnTo>
                    <a:pt x="707" y="55"/>
                  </a:lnTo>
                  <a:lnTo>
                    <a:pt x="218" y="299"/>
                  </a:lnTo>
                  <a:lnTo>
                    <a:pt x="110" y="381"/>
                  </a:lnTo>
                  <a:lnTo>
                    <a:pt x="28" y="490"/>
                  </a:lnTo>
                  <a:lnTo>
                    <a:pt x="1" y="625"/>
                  </a:lnTo>
                  <a:lnTo>
                    <a:pt x="1" y="761"/>
                  </a:lnTo>
                  <a:lnTo>
                    <a:pt x="273" y="1740"/>
                  </a:lnTo>
                  <a:lnTo>
                    <a:pt x="544" y="2691"/>
                  </a:lnTo>
                  <a:lnTo>
                    <a:pt x="653" y="3044"/>
                  </a:lnTo>
                  <a:lnTo>
                    <a:pt x="762" y="3316"/>
                  </a:lnTo>
                  <a:lnTo>
                    <a:pt x="843" y="3506"/>
                  </a:lnTo>
                  <a:lnTo>
                    <a:pt x="898" y="3560"/>
                  </a:lnTo>
                  <a:lnTo>
                    <a:pt x="952" y="3615"/>
                  </a:lnTo>
                  <a:lnTo>
                    <a:pt x="1115" y="3615"/>
                  </a:lnTo>
                  <a:lnTo>
                    <a:pt x="1305" y="3560"/>
                  </a:lnTo>
                  <a:lnTo>
                    <a:pt x="1577" y="3452"/>
                  </a:lnTo>
                  <a:lnTo>
                    <a:pt x="1930" y="3261"/>
                  </a:lnTo>
                  <a:lnTo>
                    <a:pt x="2229" y="3126"/>
                  </a:lnTo>
                  <a:lnTo>
                    <a:pt x="2528" y="2990"/>
                  </a:lnTo>
                  <a:lnTo>
                    <a:pt x="2800" y="2799"/>
                  </a:lnTo>
                  <a:lnTo>
                    <a:pt x="2854" y="2745"/>
                  </a:lnTo>
                  <a:lnTo>
                    <a:pt x="2881" y="2664"/>
                  </a:lnTo>
                  <a:lnTo>
                    <a:pt x="2881" y="2582"/>
                  </a:lnTo>
                  <a:lnTo>
                    <a:pt x="2854" y="2473"/>
                  </a:lnTo>
                  <a:lnTo>
                    <a:pt x="2691" y="2229"/>
                  </a:lnTo>
                  <a:lnTo>
                    <a:pt x="1441" y="571"/>
                  </a:lnTo>
                  <a:lnTo>
                    <a:pt x="1115" y="136"/>
                  </a:lnTo>
                  <a:lnTo>
                    <a:pt x="1034" y="28"/>
                  </a:lnTo>
                  <a:lnTo>
                    <a:pt x="92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2" name="Google Shape;3912;p33"/>
            <p:cNvSpPr/>
            <p:nvPr/>
          </p:nvSpPr>
          <p:spPr>
            <a:xfrm>
              <a:off x="2562275" y="1861850"/>
              <a:ext cx="72050" cy="90375"/>
            </a:xfrm>
            <a:custGeom>
              <a:avLst/>
              <a:gdLst/>
              <a:ahLst/>
              <a:cxnLst/>
              <a:rect l="l" t="t" r="r" b="b"/>
              <a:pathLst>
                <a:path w="2882" h="3615" fill="none" extrusionOk="0">
                  <a:moveTo>
                    <a:pt x="1930" y="3261"/>
                  </a:moveTo>
                  <a:lnTo>
                    <a:pt x="1930" y="3261"/>
                  </a:lnTo>
                  <a:lnTo>
                    <a:pt x="1577" y="3452"/>
                  </a:lnTo>
                  <a:lnTo>
                    <a:pt x="1305" y="3560"/>
                  </a:lnTo>
                  <a:lnTo>
                    <a:pt x="1115" y="3615"/>
                  </a:lnTo>
                  <a:lnTo>
                    <a:pt x="1034" y="3615"/>
                  </a:lnTo>
                  <a:lnTo>
                    <a:pt x="952" y="3615"/>
                  </a:lnTo>
                  <a:lnTo>
                    <a:pt x="898" y="3560"/>
                  </a:lnTo>
                  <a:lnTo>
                    <a:pt x="843" y="3506"/>
                  </a:lnTo>
                  <a:lnTo>
                    <a:pt x="762" y="3316"/>
                  </a:lnTo>
                  <a:lnTo>
                    <a:pt x="653" y="3044"/>
                  </a:lnTo>
                  <a:lnTo>
                    <a:pt x="544" y="2691"/>
                  </a:lnTo>
                  <a:lnTo>
                    <a:pt x="544" y="2691"/>
                  </a:lnTo>
                  <a:lnTo>
                    <a:pt x="273" y="1740"/>
                  </a:lnTo>
                  <a:lnTo>
                    <a:pt x="1" y="761"/>
                  </a:lnTo>
                  <a:lnTo>
                    <a:pt x="1" y="761"/>
                  </a:lnTo>
                  <a:lnTo>
                    <a:pt x="1" y="625"/>
                  </a:lnTo>
                  <a:lnTo>
                    <a:pt x="28" y="490"/>
                  </a:lnTo>
                  <a:lnTo>
                    <a:pt x="110" y="381"/>
                  </a:lnTo>
                  <a:lnTo>
                    <a:pt x="218" y="299"/>
                  </a:lnTo>
                  <a:lnTo>
                    <a:pt x="218" y="299"/>
                  </a:lnTo>
                  <a:lnTo>
                    <a:pt x="707" y="55"/>
                  </a:lnTo>
                  <a:lnTo>
                    <a:pt x="843" y="0"/>
                  </a:lnTo>
                  <a:lnTo>
                    <a:pt x="925" y="0"/>
                  </a:lnTo>
                  <a:lnTo>
                    <a:pt x="1034" y="28"/>
                  </a:lnTo>
                  <a:lnTo>
                    <a:pt x="1115" y="136"/>
                  </a:lnTo>
                  <a:lnTo>
                    <a:pt x="1441" y="571"/>
                  </a:lnTo>
                  <a:lnTo>
                    <a:pt x="1441" y="571"/>
                  </a:lnTo>
                  <a:lnTo>
                    <a:pt x="2691" y="2229"/>
                  </a:lnTo>
                  <a:lnTo>
                    <a:pt x="2691" y="2229"/>
                  </a:lnTo>
                  <a:lnTo>
                    <a:pt x="2854" y="2473"/>
                  </a:lnTo>
                  <a:lnTo>
                    <a:pt x="2881" y="2582"/>
                  </a:lnTo>
                  <a:lnTo>
                    <a:pt x="2881" y="2664"/>
                  </a:lnTo>
                  <a:lnTo>
                    <a:pt x="2854" y="2745"/>
                  </a:lnTo>
                  <a:lnTo>
                    <a:pt x="2800" y="2799"/>
                  </a:lnTo>
                  <a:lnTo>
                    <a:pt x="2528" y="2990"/>
                  </a:lnTo>
                  <a:lnTo>
                    <a:pt x="2528" y="2990"/>
                  </a:lnTo>
                  <a:lnTo>
                    <a:pt x="2229" y="3126"/>
                  </a:lnTo>
                  <a:lnTo>
                    <a:pt x="1930" y="3261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3" name="Google Shape;3913;p33"/>
            <p:cNvSpPr/>
            <p:nvPr/>
          </p:nvSpPr>
          <p:spPr>
            <a:xfrm>
              <a:off x="2562275" y="1579900"/>
              <a:ext cx="74075" cy="91750"/>
            </a:xfrm>
            <a:custGeom>
              <a:avLst/>
              <a:gdLst/>
              <a:ahLst/>
              <a:cxnLst/>
              <a:rect l="l" t="t" r="r" b="b"/>
              <a:pathLst>
                <a:path w="2963" h="3670" extrusionOk="0">
                  <a:moveTo>
                    <a:pt x="1034" y="1"/>
                  </a:moveTo>
                  <a:lnTo>
                    <a:pt x="979" y="28"/>
                  </a:lnTo>
                  <a:lnTo>
                    <a:pt x="925" y="55"/>
                  </a:lnTo>
                  <a:lnTo>
                    <a:pt x="870" y="109"/>
                  </a:lnTo>
                  <a:lnTo>
                    <a:pt x="816" y="299"/>
                  </a:lnTo>
                  <a:lnTo>
                    <a:pt x="490" y="1359"/>
                  </a:lnTo>
                  <a:lnTo>
                    <a:pt x="191" y="2446"/>
                  </a:lnTo>
                  <a:lnTo>
                    <a:pt x="28" y="2990"/>
                  </a:lnTo>
                  <a:lnTo>
                    <a:pt x="1" y="3126"/>
                  </a:lnTo>
                  <a:lnTo>
                    <a:pt x="28" y="3234"/>
                  </a:lnTo>
                  <a:lnTo>
                    <a:pt x="82" y="3289"/>
                  </a:lnTo>
                  <a:lnTo>
                    <a:pt x="218" y="3370"/>
                  </a:lnTo>
                  <a:lnTo>
                    <a:pt x="436" y="3452"/>
                  </a:lnTo>
                  <a:lnTo>
                    <a:pt x="707" y="3615"/>
                  </a:lnTo>
                  <a:lnTo>
                    <a:pt x="843" y="3669"/>
                  </a:lnTo>
                  <a:lnTo>
                    <a:pt x="952" y="3669"/>
                  </a:lnTo>
                  <a:lnTo>
                    <a:pt x="1034" y="3615"/>
                  </a:lnTo>
                  <a:lnTo>
                    <a:pt x="1142" y="3533"/>
                  </a:lnTo>
                  <a:lnTo>
                    <a:pt x="2881" y="1251"/>
                  </a:lnTo>
                  <a:lnTo>
                    <a:pt x="2909" y="1196"/>
                  </a:lnTo>
                  <a:lnTo>
                    <a:pt x="2963" y="1115"/>
                  </a:lnTo>
                  <a:lnTo>
                    <a:pt x="2963" y="1033"/>
                  </a:lnTo>
                  <a:lnTo>
                    <a:pt x="2936" y="952"/>
                  </a:lnTo>
                  <a:lnTo>
                    <a:pt x="2718" y="816"/>
                  </a:lnTo>
                  <a:lnTo>
                    <a:pt x="2365" y="598"/>
                  </a:lnTo>
                  <a:lnTo>
                    <a:pt x="2012" y="408"/>
                  </a:lnTo>
                  <a:lnTo>
                    <a:pt x="1278" y="82"/>
                  </a:lnTo>
                  <a:lnTo>
                    <a:pt x="111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4" name="Google Shape;3914;p33"/>
            <p:cNvSpPr/>
            <p:nvPr/>
          </p:nvSpPr>
          <p:spPr>
            <a:xfrm>
              <a:off x="2562275" y="1579900"/>
              <a:ext cx="74075" cy="91750"/>
            </a:xfrm>
            <a:custGeom>
              <a:avLst/>
              <a:gdLst/>
              <a:ahLst/>
              <a:cxnLst/>
              <a:rect l="l" t="t" r="r" b="b"/>
              <a:pathLst>
                <a:path w="2963" h="3670" fill="none" extrusionOk="0">
                  <a:moveTo>
                    <a:pt x="2936" y="952"/>
                  </a:moveTo>
                  <a:lnTo>
                    <a:pt x="2936" y="952"/>
                  </a:lnTo>
                  <a:lnTo>
                    <a:pt x="2963" y="1033"/>
                  </a:lnTo>
                  <a:lnTo>
                    <a:pt x="2963" y="1115"/>
                  </a:lnTo>
                  <a:lnTo>
                    <a:pt x="2909" y="1196"/>
                  </a:lnTo>
                  <a:lnTo>
                    <a:pt x="2881" y="1251"/>
                  </a:lnTo>
                  <a:lnTo>
                    <a:pt x="2881" y="1251"/>
                  </a:lnTo>
                  <a:lnTo>
                    <a:pt x="1142" y="3533"/>
                  </a:lnTo>
                  <a:lnTo>
                    <a:pt x="1142" y="3533"/>
                  </a:lnTo>
                  <a:lnTo>
                    <a:pt x="1034" y="3615"/>
                  </a:lnTo>
                  <a:lnTo>
                    <a:pt x="952" y="3669"/>
                  </a:lnTo>
                  <a:lnTo>
                    <a:pt x="843" y="3669"/>
                  </a:lnTo>
                  <a:lnTo>
                    <a:pt x="707" y="3615"/>
                  </a:lnTo>
                  <a:lnTo>
                    <a:pt x="707" y="3615"/>
                  </a:lnTo>
                  <a:lnTo>
                    <a:pt x="436" y="3452"/>
                  </a:lnTo>
                  <a:lnTo>
                    <a:pt x="218" y="3370"/>
                  </a:lnTo>
                  <a:lnTo>
                    <a:pt x="82" y="3289"/>
                  </a:lnTo>
                  <a:lnTo>
                    <a:pt x="28" y="3234"/>
                  </a:lnTo>
                  <a:lnTo>
                    <a:pt x="1" y="3126"/>
                  </a:lnTo>
                  <a:lnTo>
                    <a:pt x="28" y="2990"/>
                  </a:lnTo>
                  <a:lnTo>
                    <a:pt x="191" y="2446"/>
                  </a:lnTo>
                  <a:lnTo>
                    <a:pt x="191" y="2446"/>
                  </a:lnTo>
                  <a:lnTo>
                    <a:pt x="490" y="1359"/>
                  </a:lnTo>
                  <a:lnTo>
                    <a:pt x="816" y="299"/>
                  </a:lnTo>
                  <a:lnTo>
                    <a:pt x="816" y="299"/>
                  </a:lnTo>
                  <a:lnTo>
                    <a:pt x="870" y="109"/>
                  </a:lnTo>
                  <a:lnTo>
                    <a:pt x="925" y="55"/>
                  </a:lnTo>
                  <a:lnTo>
                    <a:pt x="979" y="28"/>
                  </a:lnTo>
                  <a:lnTo>
                    <a:pt x="1034" y="1"/>
                  </a:lnTo>
                  <a:lnTo>
                    <a:pt x="1115" y="1"/>
                  </a:lnTo>
                  <a:lnTo>
                    <a:pt x="1278" y="82"/>
                  </a:lnTo>
                  <a:lnTo>
                    <a:pt x="1278" y="82"/>
                  </a:lnTo>
                  <a:lnTo>
                    <a:pt x="2012" y="408"/>
                  </a:lnTo>
                  <a:lnTo>
                    <a:pt x="2365" y="598"/>
                  </a:lnTo>
                  <a:lnTo>
                    <a:pt x="2718" y="816"/>
                  </a:lnTo>
                  <a:lnTo>
                    <a:pt x="2718" y="816"/>
                  </a:lnTo>
                  <a:lnTo>
                    <a:pt x="2936" y="952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5" name="Google Shape;3915;p33"/>
            <p:cNvSpPr/>
            <p:nvPr/>
          </p:nvSpPr>
          <p:spPr>
            <a:xfrm>
              <a:off x="2444075" y="1569700"/>
              <a:ext cx="63200" cy="91075"/>
            </a:xfrm>
            <a:custGeom>
              <a:avLst/>
              <a:gdLst/>
              <a:ahLst/>
              <a:cxnLst/>
              <a:rect l="l" t="t" r="r" b="b"/>
              <a:pathLst>
                <a:path w="2528" h="3643" extrusionOk="0">
                  <a:moveTo>
                    <a:pt x="1957" y="1"/>
                  </a:moveTo>
                  <a:lnTo>
                    <a:pt x="1522" y="82"/>
                  </a:lnTo>
                  <a:lnTo>
                    <a:pt x="1087" y="191"/>
                  </a:lnTo>
                  <a:lnTo>
                    <a:pt x="680" y="327"/>
                  </a:lnTo>
                  <a:lnTo>
                    <a:pt x="272" y="463"/>
                  </a:lnTo>
                  <a:lnTo>
                    <a:pt x="109" y="544"/>
                  </a:lnTo>
                  <a:lnTo>
                    <a:pt x="55" y="599"/>
                  </a:lnTo>
                  <a:lnTo>
                    <a:pt x="27" y="653"/>
                  </a:lnTo>
                  <a:lnTo>
                    <a:pt x="0" y="735"/>
                  </a:lnTo>
                  <a:lnTo>
                    <a:pt x="27" y="789"/>
                  </a:lnTo>
                  <a:lnTo>
                    <a:pt x="82" y="979"/>
                  </a:lnTo>
                  <a:lnTo>
                    <a:pt x="680" y="2175"/>
                  </a:lnTo>
                  <a:lnTo>
                    <a:pt x="1060" y="2963"/>
                  </a:lnTo>
                  <a:lnTo>
                    <a:pt x="1305" y="3425"/>
                  </a:lnTo>
                  <a:lnTo>
                    <a:pt x="1386" y="3534"/>
                  </a:lnTo>
                  <a:lnTo>
                    <a:pt x="1495" y="3615"/>
                  </a:lnTo>
                  <a:lnTo>
                    <a:pt x="1604" y="3642"/>
                  </a:lnTo>
                  <a:lnTo>
                    <a:pt x="1767" y="3615"/>
                  </a:lnTo>
                  <a:lnTo>
                    <a:pt x="2229" y="3507"/>
                  </a:lnTo>
                  <a:lnTo>
                    <a:pt x="2392" y="3452"/>
                  </a:lnTo>
                  <a:lnTo>
                    <a:pt x="2446" y="3398"/>
                  </a:lnTo>
                  <a:lnTo>
                    <a:pt x="2500" y="3371"/>
                  </a:lnTo>
                  <a:lnTo>
                    <a:pt x="2500" y="3289"/>
                  </a:lnTo>
                  <a:lnTo>
                    <a:pt x="2528" y="3235"/>
                  </a:lnTo>
                  <a:lnTo>
                    <a:pt x="2500" y="3017"/>
                  </a:lnTo>
                  <a:lnTo>
                    <a:pt x="2392" y="2365"/>
                  </a:lnTo>
                  <a:lnTo>
                    <a:pt x="2310" y="1713"/>
                  </a:lnTo>
                  <a:lnTo>
                    <a:pt x="2283" y="1034"/>
                  </a:lnTo>
                  <a:lnTo>
                    <a:pt x="2283" y="354"/>
                  </a:lnTo>
                  <a:lnTo>
                    <a:pt x="2256" y="164"/>
                  </a:lnTo>
                  <a:lnTo>
                    <a:pt x="2229" y="110"/>
                  </a:lnTo>
                  <a:lnTo>
                    <a:pt x="2202" y="55"/>
                  </a:lnTo>
                  <a:lnTo>
                    <a:pt x="2147" y="28"/>
                  </a:lnTo>
                  <a:lnTo>
                    <a:pt x="209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6" name="Google Shape;3916;p33"/>
            <p:cNvSpPr/>
            <p:nvPr/>
          </p:nvSpPr>
          <p:spPr>
            <a:xfrm>
              <a:off x="2513375" y="1568350"/>
              <a:ext cx="57075" cy="87000"/>
            </a:xfrm>
            <a:custGeom>
              <a:avLst/>
              <a:gdLst/>
              <a:ahLst/>
              <a:cxnLst/>
              <a:rect l="l" t="t" r="r" b="b"/>
              <a:pathLst>
                <a:path w="2283" h="3480" extrusionOk="0">
                  <a:moveTo>
                    <a:pt x="707" y="1"/>
                  </a:moveTo>
                  <a:lnTo>
                    <a:pt x="245" y="28"/>
                  </a:lnTo>
                  <a:lnTo>
                    <a:pt x="109" y="55"/>
                  </a:lnTo>
                  <a:lnTo>
                    <a:pt x="55" y="82"/>
                  </a:lnTo>
                  <a:lnTo>
                    <a:pt x="27" y="109"/>
                  </a:lnTo>
                  <a:lnTo>
                    <a:pt x="0" y="218"/>
                  </a:lnTo>
                  <a:lnTo>
                    <a:pt x="0" y="354"/>
                  </a:lnTo>
                  <a:lnTo>
                    <a:pt x="109" y="1550"/>
                  </a:lnTo>
                  <a:lnTo>
                    <a:pt x="218" y="2718"/>
                  </a:lnTo>
                  <a:lnTo>
                    <a:pt x="245" y="3126"/>
                  </a:lnTo>
                  <a:lnTo>
                    <a:pt x="272" y="3262"/>
                  </a:lnTo>
                  <a:lnTo>
                    <a:pt x="299" y="3343"/>
                  </a:lnTo>
                  <a:lnTo>
                    <a:pt x="381" y="3397"/>
                  </a:lnTo>
                  <a:lnTo>
                    <a:pt x="517" y="3425"/>
                  </a:lnTo>
                  <a:lnTo>
                    <a:pt x="979" y="3452"/>
                  </a:lnTo>
                  <a:lnTo>
                    <a:pt x="1142" y="3479"/>
                  </a:lnTo>
                  <a:lnTo>
                    <a:pt x="1277" y="3479"/>
                  </a:lnTo>
                  <a:lnTo>
                    <a:pt x="1359" y="3452"/>
                  </a:lnTo>
                  <a:lnTo>
                    <a:pt x="1441" y="3343"/>
                  </a:lnTo>
                  <a:lnTo>
                    <a:pt x="1495" y="3234"/>
                  </a:lnTo>
                  <a:lnTo>
                    <a:pt x="2256" y="598"/>
                  </a:lnTo>
                  <a:lnTo>
                    <a:pt x="2283" y="463"/>
                  </a:lnTo>
                  <a:lnTo>
                    <a:pt x="2283" y="327"/>
                  </a:lnTo>
                  <a:lnTo>
                    <a:pt x="2201" y="245"/>
                  </a:lnTo>
                  <a:lnTo>
                    <a:pt x="2093" y="218"/>
                  </a:lnTo>
                  <a:lnTo>
                    <a:pt x="1631" y="109"/>
                  </a:lnTo>
                  <a:lnTo>
                    <a:pt x="1169" y="55"/>
                  </a:lnTo>
                  <a:lnTo>
                    <a:pt x="70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7" name="Google Shape;3917;p33"/>
            <p:cNvSpPr/>
            <p:nvPr/>
          </p:nvSpPr>
          <p:spPr>
            <a:xfrm>
              <a:off x="2513375" y="1568350"/>
              <a:ext cx="57075" cy="87000"/>
            </a:xfrm>
            <a:custGeom>
              <a:avLst/>
              <a:gdLst/>
              <a:ahLst/>
              <a:cxnLst/>
              <a:rect l="l" t="t" r="r" b="b"/>
              <a:pathLst>
                <a:path w="2283" h="3480" fill="none" extrusionOk="0">
                  <a:moveTo>
                    <a:pt x="2283" y="327"/>
                  </a:moveTo>
                  <a:lnTo>
                    <a:pt x="2283" y="327"/>
                  </a:lnTo>
                  <a:lnTo>
                    <a:pt x="2283" y="463"/>
                  </a:lnTo>
                  <a:lnTo>
                    <a:pt x="2256" y="598"/>
                  </a:lnTo>
                  <a:lnTo>
                    <a:pt x="2256" y="598"/>
                  </a:lnTo>
                  <a:lnTo>
                    <a:pt x="1495" y="3234"/>
                  </a:lnTo>
                  <a:lnTo>
                    <a:pt x="1495" y="3234"/>
                  </a:lnTo>
                  <a:lnTo>
                    <a:pt x="1441" y="3343"/>
                  </a:lnTo>
                  <a:lnTo>
                    <a:pt x="1359" y="3452"/>
                  </a:lnTo>
                  <a:lnTo>
                    <a:pt x="1277" y="3479"/>
                  </a:lnTo>
                  <a:lnTo>
                    <a:pt x="1142" y="3479"/>
                  </a:lnTo>
                  <a:lnTo>
                    <a:pt x="1142" y="3479"/>
                  </a:lnTo>
                  <a:lnTo>
                    <a:pt x="979" y="3452"/>
                  </a:lnTo>
                  <a:lnTo>
                    <a:pt x="979" y="3452"/>
                  </a:lnTo>
                  <a:lnTo>
                    <a:pt x="517" y="3425"/>
                  </a:lnTo>
                  <a:lnTo>
                    <a:pt x="381" y="3397"/>
                  </a:lnTo>
                  <a:lnTo>
                    <a:pt x="299" y="3343"/>
                  </a:lnTo>
                  <a:lnTo>
                    <a:pt x="272" y="3262"/>
                  </a:lnTo>
                  <a:lnTo>
                    <a:pt x="245" y="3126"/>
                  </a:lnTo>
                  <a:lnTo>
                    <a:pt x="218" y="2718"/>
                  </a:lnTo>
                  <a:lnTo>
                    <a:pt x="218" y="2718"/>
                  </a:lnTo>
                  <a:lnTo>
                    <a:pt x="109" y="1550"/>
                  </a:lnTo>
                  <a:lnTo>
                    <a:pt x="0" y="354"/>
                  </a:lnTo>
                  <a:lnTo>
                    <a:pt x="0" y="354"/>
                  </a:lnTo>
                  <a:lnTo>
                    <a:pt x="0" y="218"/>
                  </a:lnTo>
                  <a:lnTo>
                    <a:pt x="27" y="109"/>
                  </a:lnTo>
                  <a:lnTo>
                    <a:pt x="55" y="82"/>
                  </a:lnTo>
                  <a:lnTo>
                    <a:pt x="109" y="55"/>
                  </a:lnTo>
                  <a:lnTo>
                    <a:pt x="245" y="28"/>
                  </a:lnTo>
                  <a:lnTo>
                    <a:pt x="245" y="28"/>
                  </a:lnTo>
                  <a:lnTo>
                    <a:pt x="707" y="1"/>
                  </a:lnTo>
                  <a:lnTo>
                    <a:pt x="1169" y="55"/>
                  </a:lnTo>
                  <a:lnTo>
                    <a:pt x="1631" y="109"/>
                  </a:lnTo>
                  <a:lnTo>
                    <a:pt x="2093" y="218"/>
                  </a:lnTo>
                  <a:lnTo>
                    <a:pt x="2093" y="218"/>
                  </a:lnTo>
                  <a:lnTo>
                    <a:pt x="2201" y="245"/>
                  </a:lnTo>
                  <a:lnTo>
                    <a:pt x="2283" y="327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8" name="Google Shape;3918;p33"/>
            <p:cNvSpPr/>
            <p:nvPr/>
          </p:nvSpPr>
          <p:spPr>
            <a:xfrm>
              <a:off x="2624775" y="1794575"/>
              <a:ext cx="89025" cy="67300"/>
            </a:xfrm>
            <a:custGeom>
              <a:avLst/>
              <a:gdLst/>
              <a:ahLst/>
              <a:cxnLst/>
              <a:rect l="l" t="t" r="r" b="b"/>
              <a:pathLst>
                <a:path w="3561" h="2692" extrusionOk="0">
                  <a:moveTo>
                    <a:pt x="436" y="1"/>
                  </a:moveTo>
                  <a:lnTo>
                    <a:pt x="354" y="28"/>
                  </a:lnTo>
                  <a:lnTo>
                    <a:pt x="273" y="137"/>
                  </a:lnTo>
                  <a:lnTo>
                    <a:pt x="218" y="246"/>
                  </a:lnTo>
                  <a:lnTo>
                    <a:pt x="137" y="463"/>
                  </a:lnTo>
                  <a:lnTo>
                    <a:pt x="55" y="680"/>
                  </a:lnTo>
                  <a:lnTo>
                    <a:pt x="1" y="816"/>
                  </a:lnTo>
                  <a:lnTo>
                    <a:pt x="1" y="952"/>
                  </a:lnTo>
                  <a:lnTo>
                    <a:pt x="55" y="1034"/>
                  </a:lnTo>
                  <a:lnTo>
                    <a:pt x="191" y="1142"/>
                  </a:lnTo>
                  <a:lnTo>
                    <a:pt x="2528" y="2610"/>
                  </a:lnTo>
                  <a:lnTo>
                    <a:pt x="2610" y="2664"/>
                  </a:lnTo>
                  <a:lnTo>
                    <a:pt x="2691" y="2691"/>
                  </a:lnTo>
                  <a:lnTo>
                    <a:pt x="2773" y="2691"/>
                  </a:lnTo>
                  <a:lnTo>
                    <a:pt x="2800" y="2664"/>
                  </a:lnTo>
                  <a:lnTo>
                    <a:pt x="2854" y="2637"/>
                  </a:lnTo>
                  <a:lnTo>
                    <a:pt x="2990" y="2420"/>
                  </a:lnTo>
                  <a:lnTo>
                    <a:pt x="3099" y="2202"/>
                  </a:lnTo>
                  <a:lnTo>
                    <a:pt x="3289" y="1713"/>
                  </a:lnTo>
                  <a:lnTo>
                    <a:pt x="3452" y="1224"/>
                  </a:lnTo>
                  <a:lnTo>
                    <a:pt x="3561" y="735"/>
                  </a:lnTo>
                  <a:lnTo>
                    <a:pt x="3561" y="680"/>
                  </a:lnTo>
                  <a:lnTo>
                    <a:pt x="3507" y="626"/>
                  </a:lnTo>
                  <a:lnTo>
                    <a:pt x="3452" y="572"/>
                  </a:lnTo>
                  <a:lnTo>
                    <a:pt x="3316" y="545"/>
                  </a:lnTo>
                  <a:lnTo>
                    <a:pt x="59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9" name="Google Shape;3919;p33"/>
            <p:cNvSpPr/>
            <p:nvPr/>
          </p:nvSpPr>
          <p:spPr>
            <a:xfrm>
              <a:off x="2624775" y="1794575"/>
              <a:ext cx="89025" cy="67300"/>
            </a:xfrm>
            <a:custGeom>
              <a:avLst/>
              <a:gdLst/>
              <a:ahLst/>
              <a:cxnLst/>
              <a:rect l="l" t="t" r="r" b="b"/>
              <a:pathLst>
                <a:path w="3561" h="2692" fill="none" extrusionOk="0">
                  <a:moveTo>
                    <a:pt x="3561" y="680"/>
                  </a:moveTo>
                  <a:lnTo>
                    <a:pt x="3561" y="680"/>
                  </a:lnTo>
                  <a:lnTo>
                    <a:pt x="3561" y="735"/>
                  </a:lnTo>
                  <a:lnTo>
                    <a:pt x="3561" y="735"/>
                  </a:lnTo>
                  <a:lnTo>
                    <a:pt x="3452" y="1224"/>
                  </a:lnTo>
                  <a:lnTo>
                    <a:pt x="3289" y="1713"/>
                  </a:lnTo>
                  <a:lnTo>
                    <a:pt x="3099" y="2202"/>
                  </a:lnTo>
                  <a:lnTo>
                    <a:pt x="2990" y="2420"/>
                  </a:lnTo>
                  <a:lnTo>
                    <a:pt x="2854" y="2637"/>
                  </a:lnTo>
                  <a:lnTo>
                    <a:pt x="2854" y="2637"/>
                  </a:lnTo>
                  <a:lnTo>
                    <a:pt x="2800" y="2664"/>
                  </a:lnTo>
                  <a:lnTo>
                    <a:pt x="2773" y="2691"/>
                  </a:lnTo>
                  <a:lnTo>
                    <a:pt x="2691" y="2691"/>
                  </a:lnTo>
                  <a:lnTo>
                    <a:pt x="2610" y="2664"/>
                  </a:lnTo>
                  <a:lnTo>
                    <a:pt x="2528" y="2610"/>
                  </a:lnTo>
                  <a:lnTo>
                    <a:pt x="2528" y="2610"/>
                  </a:lnTo>
                  <a:lnTo>
                    <a:pt x="191" y="1142"/>
                  </a:lnTo>
                  <a:lnTo>
                    <a:pt x="191" y="1142"/>
                  </a:lnTo>
                  <a:lnTo>
                    <a:pt x="55" y="1034"/>
                  </a:lnTo>
                  <a:lnTo>
                    <a:pt x="1" y="952"/>
                  </a:lnTo>
                  <a:lnTo>
                    <a:pt x="1" y="816"/>
                  </a:lnTo>
                  <a:lnTo>
                    <a:pt x="55" y="680"/>
                  </a:lnTo>
                  <a:lnTo>
                    <a:pt x="55" y="680"/>
                  </a:lnTo>
                  <a:lnTo>
                    <a:pt x="137" y="463"/>
                  </a:lnTo>
                  <a:lnTo>
                    <a:pt x="218" y="246"/>
                  </a:lnTo>
                  <a:lnTo>
                    <a:pt x="218" y="246"/>
                  </a:lnTo>
                  <a:lnTo>
                    <a:pt x="273" y="137"/>
                  </a:lnTo>
                  <a:lnTo>
                    <a:pt x="354" y="28"/>
                  </a:lnTo>
                  <a:lnTo>
                    <a:pt x="436" y="1"/>
                  </a:lnTo>
                  <a:lnTo>
                    <a:pt x="599" y="1"/>
                  </a:lnTo>
                  <a:lnTo>
                    <a:pt x="599" y="1"/>
                  </a:lnTo>
                  <a:lnTo>
                    <a:pt x="3316" y="545"/>
                  </a:lnTo>
                  <a:lnTo>
                    <a:pt x="3316" y="545"/>
                  </a:lnTo>
                  <a:lnTo>
                    <a:pt x="3452" y="572"/>
                  </a:lnTo>
                  <a:lnTo>
                    <a:pt x="3507" y="626"/>
                  </a:lnTo>
                  <a:lnTo>
                    <a:pt x="3561" y="680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0" name="Google Shape;3920;p33"/>
            <p:cNvSpPr/>
            <p:nvPr/>
          </p:nvSpPr>
          <p:spPr>
            <a:xfrm>
              <a:off x="2634975" y="1739550"/>
              <a:ext cx="85625" cy="54375"/>
            </a:xfrm>
            <a:custGeom>
              <a:avLst/>
              <a:gdLst/>
              <a:ahLst/>
              <a:cxnLst/>
              <a:rect l="l" t="t" r="r" b="b"/>
              <a:pathLst>
                <a:path w="3425" h="2175" extrusionOk="0">
                  <a:moveTo>
                    <a:pt x="3017" y="1"/>
                  </a:moveTo>
                  <a:lnTo>
                    <a:pt x="2908" y="28"/>
                  </a:lnTo>
                  <a:lnTo>
                    <a:pt x="762" y="408"/>
                  </a:lnTo>
                  <a:lnTo>
                    <a:pt x="327" y="490"/>
                  </a:lnTo>
                  <a:lnTo>
                    <a:pt x="218" y="517"/>
                  </a:lnTo>
                  <a:lnTo>
                    <a:pt x="109" y="599"/>
                  </a:lnTo>
                  <a:lnTo>
                    <a:pt x="82" y="680"/>
                  </a:lnTo>
                  <a:lnTo>
                    <a:pt x="28" y="816"/>
                  </a:lnTo>
                  <a:lnTo>
                    <a:pt x="1" y="1224"/>
                  </a:lnTo>
                  <a:lnTo>
                    <a:pt x="28" y="1414"/>
                  </a:lnTo>
                  <a:lnTo>
                    <a:pt x="55" y="1495"/>
                  </a:lnTo>
                  <a:lnTo>
                    <a:pt x="82" y="1550"/>
                  </a:lnTo>
                  <a:lnTo>
                    <a:pt x="218" y="1631"/>
                  </a:lnTo>
                  <a:lnTo>
                    <a:pt x="381" y="1658"/>
                  </a:lnTo>
                  <a:lnTo>
                    <a:pt x="2609" y="2093"/>
                  </a:lnTo>
                  <a:lnTo>
                    <a:pt x="3044" y="2175"/>
                  </a:lnTo>
                  <a:lnTo>
                    <a:pt x="3180" y="2175"/>
                  </a:lnTo>
                  <a:lnTo>
                    <a:pt x="3262" y="2120"/>
                  </a:lnTo>
                  <a:lnTo>
                    <a:pt x="3316" y="2039"/>
                  </a:lnTo>
                  <a:lnTo>
                    <a:pt x="3370" y="1930"/>
                  </a:lnTo>
                  <a:lnTo>
                    <a:pt x="3398" y="1495"/>
                  </a:lnTo>
                  <a:lnTo>
                    <a:pt x="3425" y="1169"/>
                  </a:lnTo>
                  <a:lnTo>
                    <a:pt x="3398" y="816"/>
                  </a:lnTo>
                  <a:lnTo>
                    <a:pt x="3343" y="137"/>
                  </a:lnTo>
                  <a:lnTo>
                    <a:pt x="3316" y="55"/>
                  </a:lnTo>
                  <a:lnTo>
                    <a:pt x="3262" y="28"/>
                  </a:lnTo>
                  <a:lnTo>
                    <a:pt x="320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1" name="Google Shape;3921;p33"/>
            <p:cNvSpPr/>
            <p:nvPr/>
          </p:nvSpPr>
          <p:spPr>
            <a:xfrm>
              <a:off x="2634975" y="1739550"/>
              <a:ext cx="85625" cy="54375"/>
            </a:xfrm>
            <a:custGeom>
              <a:avLst/>
              <a:gdLst/>
              <a:ahLst/>
              <a:cxnLst/>
              <a:rect l="l" t="t" r="r" b="b"/>
              <a:pathLst>
                <a:path w="3425" h="2175" fill="none" extrusionOk="0">
                  <a:moveTo>
                    <a:pt x="3343" y="137"/>
                  </a:moveTo>
                  <a:lnTo>
                    <a:pt x="3343" y="137"/>
                  </a:lnTo>
                  <a:lnTo>
                    <a:pt x="3398" y="816"/>
                  </a:lnTo>
                  <a:lnTo>
                    <a:pt x="3425" y="1169"/>
                  </a:lnTo>
                  <a:lnTo>
                    <a:pt x="3398" y="1495"/>
                  </a:lnTo>
                  <a:lnTo>
                    <a:pt x="3398" y="1495"/>
                  </a:lnTo>
                  <a:lnTo>
                    <a:pt x="3370" y="1930"/>
                  </a:lnTo>
                  <a:lnTo>
                    <a:pt x="3316" y="2039"/>
                  </a:lnTo>
                  <a:lnTo>
                    <a:pt x="3262" y="2120"/>
                  </a:lnTo>
                  <a:lnTo>
                    <a:pt x="3180" y="2175"/>
                  </a:lnTo>
                  <a:lnTo>
                    <a:pt x="3044" y="2175"/>
                  </a:lnTo>
                  <a:lnTo>
                    <a:pt x="2609" y="2093"/>
                  </a:lnTo>
                  <a:lnTo>
                    <a:pt x="2609" y="2093"/>
                  </a:lnTo>
                  <a:lnTo>
                    <a:pt x="381" y="1658"/>
                  </a:lnTo>
                  <a:lnTo>
                    <a:pt x="381" y="1658"/>
                  </a:lnTo>
                  <a:lnTo>
                    <a:pt x="218" y="1631"/>
                  </a:lnTo>
                  <a:lnTo>
                    <a:pt x="82" y="1550"/>
                  </a:lnTo>
                  <a:lnTo>
                    <a:pt x="55" y="1495"/>
                  </a:lnTo>
                  <a:lnTo>
                    <a:pt x="28" y="1414"/>
                  </a:lnTo>
                  <a:lnTo>
                    <a:pt x="1" y="1224"/>
                  </a:lnTo>
                  <a:lnTo>
                    <a:pt x="1" y="1224"/>
                  </a:lnTo>
                  <a:lnTo>
                    <a:pt x="28" y="816"/>
                  </a:lnTo>
                  <a:lnTo>
                    <a:pt x="82" y="680"/>
                  </a:lnTo>
                  <a:lnTo>
                    <a:pt x="109" y="599"/>
                  </a:lnTo>
                  <a:lnTo>
                    <a:pt x="218" y="517"/>
                  </a:lnTo>
                  <a:lnTo>
                    <a:pt x="327" y="490"/>
                  </a:lnTo>
                  <a:lnTo>
                    <a:pt x="762" y="408"/>
                  </a:lnTo>
                  <a:lnTo>
                    <a:pt x="762" y="408"/>
                  </a:lnTo>
                  <a:lnTo>
                    <a:pt x="2908" y="28"/>
                  </a:lnTo>
                  <a:lnTo>
                    <a:pt x="2908" y="28"/>
                  </a:lnTo>
                  <a:lnTo>
                    <a:pt x="3017" y="1"/>
                  </a:lnTo>
                  <a:lnTo>
                    <a:pt x="3153" y="1"/>
                  </a:lnTo>
                  <a:lnTo>
                    <a:pt x="3207" y="1"/>
                  </a:lnTo>
                  <a:lnTo>
                    <a:pt x="3262" y="28"/>
                  </a:lnTo>
                  <a:lnTo>
                    <a:pt x="3316" y="55"/>
                  </a:lnTo>
                  <a:lnTo>
                    <a:pt x="3343" y="137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Imagen 1">
            <a:extLst>
              <a:ext uri="{FF2B5EF4-FFF2-40B4-BE49-F238E27FC236}">
                <a16:creationId xmlns:a16="http://schemas.microsoft.com/office/drawing/2014/main" id="{FEF38E82-1902-4B35-3346-5A6B2329EF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9143" y="8368919"/>
            <a:ext cx="12251051" cy="190413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5FFF"/>
        </a:solidFill>
        <a:effectLst/>
      </p:bgPr>
    </p:bg>
    <p:spTree>
      <p:nvGrpSpPr>
        <p:cNvPr id="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" name="Google Shape;942;p20"/>
          <p:cNvPicPr preferRelativeResize="0"/>
          <p:nvPr/>
        </p:nvPicPr>
        <p:blipFill>
          <a:blip r:embed="rId5">
            <a:alphaModFix amt="63000"/>
          </a:blip>
          <a:stretch>
            <a:fillRect/>
          </a:stretch>
        </p:blipFill>
        <p:spPr>
          <a:xfrm>
            <a:off x="-987388" y="-3317467"/>
            <a:ext cx="18529398" cy="11644200"/>
          </a:xfrm>
          <a:prstGeom prst="rect">
            <a:avLst/>
          </a:prstGeom>
          <a:noFill/>
          <a:ln>
            <a:noFill/>
          </a:ln>
        </p:spPr>
      </p:pic>
      <p:sp>
        <p:nvSpPr>
          <p:cNvPr id="943" name="Google Shape;943;p20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solidFill>
                  <a:schemeClr val="lt1"/>
                </a:solidFill>
              </a:rPr>
              <a:t>3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944" name="Google Shape;944;p20"/>
          <p:cNvSpPr txBox="1"/>
          <p:nvPr/>
        </p:nvSpPr>
        <p:spPr>
          <a:xfrm>
            <a:off x="12293233" y="953100"/>
            <a:ext cx="6464700" cy="102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US" sz="8500" b="1" dirty="0">
                <a:solidFill>
                  <a:schemeClr val="lt1"/>
                </a:solidFill>
                <a:latin typeface="Fira Sans Black"/>
                <a:ea typeface="Fira Sans Black"/>
                <a:cs typeface="Fira Sans Black"/>
                <a:sym typeface="Fira Sans Black"/>
              </a:rPr>
              <a:t>¿</a:t>
            </a:r>
            <a:r>
              <a:rPr lang="es-US" sz="8500" dirty="0">
                <a:solidFill>
                  <a:schemeClr val="lt1"/>
                </a:solidFill>
                <a:latin typeface="Fira Sans Black"/>
                <a:ea typeface="Fira Sans Black"/>
                <a:cs typeface="Fira Sans Black"/>
                <a:sym typeface="Fira Sans Black"/>
              </a:rPr>
              <a:t>Quiénes somos?</a:t>
            </a:r>
            <a:endParaRPr sz="8500" dirty="0">
              <a:solidFill>
                <a:schemeClr val="lt1"/>
              </a:solidFill>
              <a:latin typeface="Fira Sans Black"/>
              <a:ea typeface="Fira Sans Black"/>
              <a:cs typeface="Fira Sans Black"/>
              <a:sym typeface="Fira Sans Black"/>
            </a:endParaRPr>
          </a:p>
        </p:txBody>
      </p:sp>
      <p:sp>
        <p:nvSpPr>
          <p:cNvPr id="946" name="Google Shape;946;p20"/>
          <p:cNvSpPr txBox="1"/>
          <p:nvPr/>
        </p:nvSpPr>
        <p:spPr>
          <a:xfrm>
            <a:off x="11709210" y="3899441"/>
            <a:ext cx="6373800" cy="6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US" sz="3600" dirty="0">
                <a:solidFill>
                  <a:srgbClr val="033A57"/>
                </a:solidFill>
                <a:latin typeface="Fira Sans SemiBold"/>
                <a:ea typeface="Fira Sans SemiBold"/>
                <a:cs typeface="Fira Sans SemiBold"/>
                <a:sym typeface="Fira Sans SemiBold"/>
              </a:rPr>
              <a:t>Somos una institución educativa de la Comuna 13.</a:t>
            </a:r>
            <a:endParaRPr sz="3600" dirty="0">
              <a:solidFill>
                <a:srgbClr val="033A57"/>
              </a:solidFill>
              <a:latin typeface="Fira Sans SemiBold"/>
              <a:ea typeface="Fira Sans SemiBold"/>
              <a:cs typeface="Fira Sans SemiBold"/>
              <a:sym typeface="Fira Sans SemiBold"/>
            </a:endParaRPr>
          </a:p>
        </p:txBody>
      </p:sp>
      <p:sp>
        <p:nvSpPr>
          <p:cNvPr id="948" name="Google Shape;948;p20"/>
          <p:cNvSpPr/>
          <p:nvPr/>
        </p:nvSpPr>
        <p:spPr>
          <a:xfrm>
            <a:off x="13301075" y="1467000"/>
            <a:ext cx="5268501" cy="1258295"/>
          </a:xfrm>
          <a:custGeom>
            <a:avLst/>
            <a:gdLst/>
            <a:ahLst/>
            <a:cxnLst/>
            <a:rect l="l" t="t" r="r" b="b"/>
            <a:pathLst>
              <a:path w="82614" h="19731" extrusionOk="0">
                <a:moveTo>
                  <a:pt x="109" y="1"/>
                </a:moveTo>
                <a:lnTo>
                  <a:pt x="109" y="1631"/>
                </a:lnTo>
                <a:lnTo>
                  <a:pt x="82559" y="2066"/>
                </a:lnTo>
                <a:lnTo>
                  <a:pt x="82559" y="436"/>
                </a:lnTo>
                <a:lnTo>
                  <a:pt x="109" y="1"/>
                </a:lnTo>
                <a:close/>
                <a:moveTo>
                  <a:pt x="163" y="3534"/>
                </a:moveTo>
                <a:lnTo>
                  <a:pt x="163" y="5164"/>
                </a:lnTo>
                <a:lnTo>
                  <a:pt x="82614" y="5599"/>
                </a:lnTo>
                <a:lnTo>
                  <a:pt x="82614" y="3968"/>
                </a:lnTo>
                <a:lnTo>
                  <a:pt x="163" y="3534"/>
                </a:lnTo>
                <a:close/>
                <a:moveTo>
                  <a:pt x="136" y="7066"/>
                </a:moveTo>
                <a:lnTo>
                  <a:pt x="136" y="8697"/>
                </a:lnTo>
                <a:lnTo>
                  <a:pt x="82586" y="9132"/>
                </a:lnTo>
                <a:lnTo>
                  <a:pt x="82614" y="7501"/>
                </a:lnTo>
                <a:lnTo>
                  <a:pt x="136" y="7066"/>
                </a:lnTo>
                <a:close/>
                <a:moveTo>
                  <a:pt x="55" y="10599"/>
                </a:moveTo>
                <a:lnTo>
                  <a:pt x="55" y="12230"/>
                </a:lnTo>
                <a:lnTo>
                  <a:pt x="82505" y="12665"/>
                </a:lnTo>
                <a:lnTo>
                  <a:pt x="82505" y="11034"/>
                </a:lnTo>
                <a:lnTo>
                  <a:pt x="55" y="10599"/>
                </a:lnTo>
                <a:close/>
                <a:moveTo>
                  <a:pt x="109" y="14132"/>
                </a:moveTo>
                <a:lnTo>
                  <a:pt x="109" y="15763"/>
                </a:lnTo>
                <a:lnTo>
                  <a:pt x="82559" y="16197"/>
                </a:lnTo>
                <a:lnTo>
                  <a:pt x="82559" y="14567"/>
                </a:lnTo>
                <a:lnTo>
                  <a:pt x="109" y="14132"/>
                </a:lnTo>
                <a:close/>
                <a:moveTo>
                  <a:pt x="0" y="17665"/>
                </a:moveTo>
                <a:lnTo>
                  <a:pt x="0" y="19295"/>
                </a:lnTo>
                <a:lnTo>
                  <a:pt x="82451" y="19730"/>
                </a:lnTo>
                <a:lnTo>
                  <a:pt x="82478" y="18100"/>
                </a:lnTo>
                <a:lnTo>
                  <a:pt x="0" y="17665"/>
                </a:lnTo>
                <a:close/>
              </a:path>
            </a:pathLst>
          </a:custGeom>
          <a:solidFill>
            <a:srgbClr val="FFFFFF">
              <a:alpha val="202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3" name="colegio-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4203791"/>
            <a:ext cx="11225951" cy="63145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BFFE"/>
        </a:solidFill>
        <a:effectLst/>
      </p:bgPr>
    </p:bg>
    <p:spTree>
      <p:nvGrpSpPr>
        <p:cNvPr id="1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8" name="Google Shape;1008;p23"/>
          <p:cNvPicPr preferRelativeResize="0"/>
          <p:nvPr/>
        </p:nvPicPr>
        <p:blipFill>
          <a:blip r:embed="rId3">
            <a:alphaModFix amt="36000"/>
          </a:blip>
          <a:stretch>
            <a:fillRect/>
          </a:stretch>
        </p:blipFill>
        <p:spPr>
          <a:xfrm>
            <a:off x="2052014" y="-229547"/>
            <a:ext cx="18288000" cy="11492492"/>
          </a:xfrm>
          <a:prstGeom prst="rect">
            <a:avLst/>
          </a:prstGeom>
          <a:noFill/>
          <a:ln>
            <a:noFill/>
          </a:ln>
        </p:spPr>
      </p:pic>
      <p:sp>
        <p:nvSpPr>
          <p:cNvPr id="1009" name="Google Shape;1009;p23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4</a:t>
            </a:fld>
            <a:endParaRPr/>
          </a:p>
        </p:txBody>
      </p:sp>
      <p:grpSp>
        <p:nvGrpSpPr>
          <p:cNvPr id="1010" name="Google Shape;1010;p23"/>
          <p:cNvGrpSpPr/>
          <p:nvPr/>
        </p:nvGrpSpPr>
        <p:grpSpPr>
          <a:xfrm rot="-5400000">
            <a:off x="15481479" y="7611823"/>
            <a:ext cx="3373570" cy="842851"/>
            <a:chOff x="3575250" y="684475"/>
            <a:chExt cx="894775" cy="223550"/>
          </a:xfrm>
        </p:grpSpPr>
        <p:sp>
          <p:nvSpPr>
            <p:cNvPr id="1011" name="Google Shape;1011;p23"/>
            <p:cNvSpPr/>
            <p:nvPr/>
          </p:nvSpPr>
          <p:spPr>
            <a:xfrm>
              <a:off x="3575250" y="684475"/>
              <a:ext cx="111450" cy="111450"/>
            </a:xfrm>
            <a:custGeom>
              <a:avLst/>
              <a:gdLst/>
              <a:ahLst/>
              <a:cxnLst/>
              <a:rect l="l" t="t" r="r" b="b"/>
              <a:pathLst>
                <a:path w="4458" h="4458" extrusionOk="0">
                  <a:moveTo>
                    <a:pt x="0" y="0"/>
                  </a:moveTo>
                  <a:lnTo>
                    <a:pt x="0" y="4457"/>
                  </a:lnTo>
                  <a:lnTo>
                    <a:pt x="4457" y="4457"/>
                  </a:lnTo>
                  <a:lnTo>
                    <a:pt x="4457" y="0"/>
                  </a:lnTo>
                  <a:close/>
                </a:path>
              </a:pathLst>
            </a:custGeom>
            <a:solidFill>
              <a:srgbClr val="FF5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23"/>
            <p:cNvSpPr/>
            <p:nvPr/>
          </p:nvSpPr>
          <p:spPr>
            <a:xfrm>
              <a:off x="3686675" y="795900"/>
              <a:ext cx="112125" cy="112125"/>
            </a:xfrm>
            <a:custGeom>
              <a:avLst/>
              <a:gdLst/>
              <a:ahLst/>
              <a:cxnLst/>
              <a:rect l="l" t="t" r="r" b="b"/>
              <a:pathLst>
                <a:path w="4485" h="4485" extrusionOk="0">
                  <a:moveTo>
                    <a:pt x="0" y="0"/>
                  </a:moveTo>
                  <a:lnTo>
                    <a:pt x="0" y="4484"/>
                  </a:lnTo>
                  <a:lnTo>
                    <a:pt x="4484" y="4484"/>
                  </a:lnTo>
                  <a:lnTo>
                    <a:pt x="4484" y="0"/>
                  </a:lnTo>
                  <a:close/>
                </a:path>
              </a:pathLst>
            </a:custGeom>
            <a:solidFill>
              <a:srgbClr val="FF5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23"/>
            <p:cNvSpPr/>
            <p:nvPr/>
          </p:nvSpPr>
          <p:spPr>
            <a:xfrm>
              <a:off x="3798775" y="684475"/>
              <a:ext cx="112125" cy="111450"/>
            </a:xfrm>
            <a:custGeom>
              <a:avLst/>
              <a:gdLst/>
              <a:ahLst/>
              <a:cxnLst/>
              <a:rect l="l" t="t" r="r" b="b"/>
              <a:pathLst>
                <a:path w="4485" h="4458" extrusionOk="0">
                  <a:moveTo>
                    <a:pt x="0" y="0"/>
                  </a:moveTo>
                  <a:lnTo>
                    <a:pt x="0" y="4457"/>
                  </a:lnTo>
                  <a:lnTo>
                    <a:pt x="4484" y="4457"/>
                  </a:lnTo>
                  <a:lnTo>
                    <a:pt x="4484" y="0"/>
                  </a:lnTo>
                  <a:close/>
                </a:path>
              </a:pathLst>
            </a:custGeom>
            <a:solidFill>
              <a:srgbClr val="FF5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23"/>
            <p:cNvSpPr/>
            <p:nvPr/>
          </p:nvSpPr>
          <p:spPr>
            <a:xfrm>
              <a:off x="3910875" y="795900"/>
              <a:ext cx="111425" cy="112125"/>
            </a:xfrm>
            <a:custGeom>
              <a:avLst/>
              <a:gdLst/>
              <a:ahLst/>
              <a:cxnLst/>
              <a:rect l="l" t="t" r="r" b="b"/>
              <a:pathLst>
                <a:path w="4457" h="4485" extrusionOk="0">
                  <a:moveTo>
                    <a:pt x="0" y="0"/>
                  </a:moveTo>
                  <a:lnTo>
                    <a:pt x="0" y="4484"/>
                  </a:lnTo>
                  <a:lnTo>
                    <a:pt x="4457" y="4484"/>
                  </a:lnTo>
                  <a:lnTo>
                    <a:pt x="4457" y="0"/>
                  </a:lnTo>
                  <a:close/>
                </a:path>
              </a:pathLst>
            </a:custGeom>
            <a:solidFill>
              <a:srgbClr val="FF5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23"/>
            <p:cNvSpPr/>
            <p:nvPr/>
          </p:nvSpPr>
          <p:spPr>
            <a:xfrm>
              <a:off x="4022275" y="684475"/>
              <a:ext cx="112125" cy="111450"/>
            </a:xfrm>
            <a:custGeom>
              <a:avLst/>
              <a:gdLst/>
              <a:ahLst/>
              <a:cxnLst/>
              <a:rect l="l" t="t" r="r" b="b"/>
              <a:pathLst>
                <a:path w="4485" h="4458" extrusionOk="0">
                  <a:moveTo>
                    <a:pt x="1" y="0"/>
                  </a:moveTo>
                  <a:lnTo>
                    <a:pt x="1" y="4457"/>
                  </a:lnTo>
                  <a:lnTo>
                    <a:pt x="4485" y="4457"/>
                  </a:lnTo>
                  <a:lnTo>
                    <a:pt x="4485" y="0"/>
                  </a:lnTo>
                  <a:close/>
                </a:path>
              </a:pathLst>
            </a:custGeom>
            <a:solidFill>
              <a:srgbClr val="FF5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23"/>
            <p:cNvSpPr/>
            <p:nvPr/>
          </p:nvSpPr>
          <p:spPr>
            <a:xfrm>
              <a:off x="4134375" y="795900"/>
              <a:ext cx="112125" cy="112125"/>
            </a:xfrm>
            <a:custGeom>
              <a:avLst/>
              <a:gdLst/>
              <a:ahLst/>
              <a:cxnLst/>
              <a:rect l="l" t="t" r="r" b="b"/>
              <a:pathLst>
                <a:path w="4485" h="4485" extrusionOk="0">
                  <a:moveTo>
                    <a:pt x="1" y="0"/>
                  </a:moveTo>
                  <a:lnTo>
                    <a:pt x="1" y="4484"/>
                  </a:lnTo>
                  <a:lnTo>
                    <a:pt x="4485" y="4484"/>
                  </a:lnTo>
                  <a:lnTo>
                    <a:pt x="4485" y="0"/>
                  </a:lnTo>
                  <a:close/>
                </a:path>
              </a:pathLst>
            </a:custGeom>
            <a:solidFill>
              <a:srgbClr val="FF5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23"/>
            <p:cNvSpPr/>
            <p:nvPr/>
          </p:nvSpPr>
          <p:spPr>
            <a:xfrm>
              <a:off x="4246475" y="684475"/>
              <a:ext cx="112125" cy="111450"/>
            </a:xfrm>
            <a:custGeom>
              <a:avLst/>
              <a:gdLst/>
              <a:ahLst/>
              <a:cxnLst/>
              <a:rect l="l" t="t" r="r" b="b"/>
              <a:pathLst>
                <a:path w="4485" h="4458" extrusionOk="0">
                  <a:moveTo>
                    <a:pt x="1" y="0"/>
                  </a:moveTo>
                  <a:lnTo>
                    <a:pt x="1" y="4457"/>
                  </a:lnTo>
                  <a:lnTo>
                    <a:pt x="4485" y="4457"/>
                  </a:lnTo>
                  <a:lnTo>
                    <a:pt x="4485" y="0"/>
                  </a:lnTo>
                  <a:close/>
                </a:path>
              </a:pathLst>
            </a:custGeom>
            <a:solidFill>
              <a:srgbClr val="FF5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23"/>
            <p:cNvSpPr/>
            <p:nvPr/>
          </p:nvSpPr>
          <p:spPr>
            <a:xfrm>
              <a:off x="4358575" y="795900"/>
              <a:ext cx="111450" cy="112125"/>
            </a:xfrm>
            <a:custGeom>
              <a:avLst/>
              <a:gdLst/>
              <a:ahLst/>
              <a:cxnLst/>
              <a:rect l="l" t="t" r="r" b="b"/>
              <a:pathLst>
                <a:path w="4458" h="4485" extrusionOk="0">
                  <a:moveTo>
                    <a:pt x="1" y="0"/>
                  </a:moveTo>
                  <a:lnTo>
                    <a:pt x="1" y="4484"/>
                  </a:lnTo>
                  <a:lnTo>
                    <a:pt x="4457" y="4484"/>
                  </a:lnTo>
                  <a:lnTo>
                    <a:pt x="4457" y="0"/>
                  </a:lnTo>
                  <a:close/>
                </a:path>
              </a:pathLst>
            </a:custGeom>
            <a:solidFill>
              <a:srgbClr val="FF5B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9" name="Google Shape;1019;p23"/>
          <p:cNvGrpSpPr/>
          <p:nvPr/>
        </p:nvGrpSpPr>
        <p:grpSpPr>
          <a:xfrm>
            <a:off x="17228959" y="443397"/>
            <a:ext cx="529319" cy="528125"/>
            <a:chOff x="4178550" y="1666175"/>
            <a:chExt cx="587675" cy="586350"/>
          </a:xfrm>
        </p:grpSpPr>
        <p:sp>
          <p:nvSpPr>
            <p:cNvPr id="1020" name="Google Shape;1020;p23"/>
            <p:cNvSpPr/>
            <p:nvPr/>
          </p:nvSpPr>
          <p:spPr>
            <a:xfrm>
              <a:off x="4346350" y="2112550"/>
              <a:ext cx="97850" cy="136575"/>
            </a:xfrm>
            <a:custGeom>
              <a:avLst/>
              <a:gdLst/>
              <a:ahLst/>
              <a:cxnLst/>
              <a:rect l="l" t="t" r="r" b="b"/>
              <a:pathLst>
                <a:path w="3914" h="5463" extrusionOk="0">
                  <a:moveTo>
                    <a:pt x="2392" y="0"/>
                  </a:moveTo>
                  <a:lnTo>
                    <a:pt x="2310" y="27"/>
                  </a:lnTo>
                  <a:lnTo>
                    <a:pt x="2256" y="54"/>
                  </a:lnTo>
                  <a:lnTo>
                    <a:pt x="2175" y="136"/>
                  </a:lnTo>
                  <a:lnTo>
                    <a:pt x="2066" y="299"/>
                  </a:lnTo>
                  <a:lnTo>
                    <a:pt x="109" y="3995"/>
                  </a:lnTo>
                  <a:lnTo>
                    <a:pt x="1" y="4212"/>
                  </a:lnTo>
                  <a:lnTo>
                    <a:pt x="1" y="4294"/>
                  </a:lnTo>
                  <a:lnTo>
                    <a:pt x="1" y="4375"/>
                  </a:lnTo>
                  <a:lnTo>
                    <a:pt x="28" y="4457"/>
                  </a:lnTo>
                  <a:lnTo>
                    <a:pt x="82" y="4511"/>
                  </a:lnTo>
                  <a:lnTo>
                    <a:pt x="191" y="4593"/>
                  </a:lnTo>
                  <a:lnTo>
                    <a:pt x="299" y="4647"/>
                  </a:lnTo>
                  <a:lnTo>
                    <a:pt x="924" y="4892"/>
                  </a:lnTo>
                  <a:lnTo>
                    <a:pt x="1550" y="5109"/>
                  </a:lnTo>
                  <a:lnTo>
                    <a:pt x="2175" y="5272"/>
                  </a:lnTo>
                  <a:lnTo>
                    <a:pt x="2827" y="5435"/>
                  </a:lnTo>
                  <a:lnTo>
                    <a:pt x="3044" y="5462"/>
                  </a:lnTo>
                  <a:lnTo>
                    <a:pt x="3126" y="5462"/>
                  </a:lnTo>
                  <a:lnTo>
                    <a:pt x="3207" y="5435"/>
                  </a:lnTo>
                  <a:lnTo>
                    <a:pt x="3262" y="5381"/>
                  </a:lnTo>
                  <a:lnTo>
                    <a:pt x="3316" y="5299"/>
                  </a:lnTo>
                  <a:lnTo>
                    <a:pt x="3343" y="5218"/>
                  </a:lnTo>
                  <a:lnTo>
                    <a:pt x="3370" y="5082"/>
                  </a:lnTo>
                  <a:lnTo>
                    <a:pt x="3914" y="815"/>
                  </a:lnTo>
                  <a:lnTo>
                    <a:pt x="3914" y="625"/>
                  </a:lnTo>
                  <a:lnTo>
                    <a:pt x="3887" y="571"/>
                  </a:lnTo>
                  <a:lnTo>
                    <a:pt x="3859" y="489"/>
                  </a:lnTo>
                  <a:lnTo>
                    <a:pt x="3805" y="462"/>
                  </a:lnTo>
                  <a:lnTo>
                    <a:pt x="3751" y="408"/>
                  </a:lnTo>
                  <a:lnTo>
                    <a:pt x="3560" y="353"/>
                  </a:lnTo>
                  <a:lnTo>
                    <a:pt x="3126" y="218"/>
                  </a:lnTo>
                  <a:lnTo>
                    <a:pt x="2691" y="54"/>
                  </a:lnTo>
                  <a:lnTo>
                    <a:pt x="2582" y="27"/>
                  </a:lnTo>
                  <a:lnTo>
                    <a:pt x="2473" y="0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23"/>
            <p:cNvSpPr/>
            <p:nvPr/>
          </p:nvSpPr>
          <p:spPr>
            <a:xfrm>
              <a:off x="4178550" y="1960350"/>
              <a:ext cx="131150" cy="86325"/>
            </a:xfrm>
            <a:custGeom>
              <a:avLst/>
              <a:gdLst/>
              <a:ahLst/>
              <a:cxnLst/>
              <a:rect l="l" t="t" r="r" b="b"/>
              <a:pathLst>
                <a:path w="5246" h="3453" extrusionOk="0">
                  <a:moveTo>
                    <a:pt x="190" y="1"/>
                  </a:moveTo>
                  <a:lnTo>
                    <a:pt x="136" y="55"/>
                  </a:lnTo>
                  <a:lnTo>
                    <a:pt x="82" y="82"/>
                  </a:lnTo>
                  <a:lnTo>
                    <a:pt x="27" y="137"/>
                  </a:lnTo>
                  <a:lnTo>
                    <a:pt x="27" y="218"/>
                  </a:lnTo>
                  <a:lnTo>
                    <a:pt x="0" y="381"/>
                  </a:lnTo>
                  <a:lnTo>
                    <a:pt x="55" y="979"/>
                  </a:lnTo>
                  <a:lnTo>
                    <a:pt x="109" y="1495"/>
                  </a:lnTo>
                  <a:lnTo>
                    <a:pt x="190" y="1985"/>
                  </a:lnTo>
                  <a:lnTo>
                    <a:pt x="408" y="2990"/>
                  </a:lnTo>
                  <a:lnTo>
                    <a:pt x="435" y="3153"/>
                  </a:lnTo>
                  <a:lnTo>
                    <a:pt x="489" y="3262"/>
                  </a:lnTo>
                  <a:lnTo>
                    <a:pt x="544" y="3343"/>
                  </a:lnTo>
                  <a:lnTo>
                    <a:pt x="625" y="3398"/>
                  </a:lnTo>
                  <a:lnTo>
                    <a:pt x="707" y="3425"/>
                  </a:lnTo>
                  <a:lnTo>
                    <a:pt x="815" y="3452"/>
                  </a:lnTo>
                  <a:lnTo>
                    <a:pt x="951" y="3425"/>
                  </a:lnTo>
                  <a:lnTo>
                    <a:pt x="1087" y="3371"/>
                  </a:lnTo>
                  <a:lnTo>
                    <a:pt x="2636" y="2800"/>
                  </a:lnTo>
                  <a:lnTo>
                    <a:pt x="4185" y="2256"/>
                  </a:lnTo>
                  <a:lnTo>
                    <a:pt x="4566" y="2120"/>
                  </a:lnTo>
                  <a:lnTo>
                    <a:pt x="4865" y="1985"/>
                  </a:lnTo>
                  <a:lnTo>
                    <a:pt x="5055" y="1876"/>
                  </a:lnTo>
                  <a:lnTo>
                    <a:pt x="5136" y="1794"/>
                  </a:lnTo>
                  <a:lnTo>
                    <a:pt x="5191" y="1740"/>
                  </a:lnTo>
                  <a:lnTo>
                    <a:pt x="5218" y="1659"/>
                  </a:lnTo>
                  <a:lnTo>
                    <a:pt x="5245" y="1550"/>
                  </a:lnTo>
                  <a:lnTo>
                    <a:pt x="5245" y="1332"/>
                  </a:lnTo>
                  <a:lnTo>
                    <a:pt x="5218" y="1006"/>
                  </a:lnTo>
                  <a:lnTo>
                    <a:pt x="5164" y="599"/>
                  </a:lnTo>
                  <a:lnTo>
                    <a:pt x="5109" y="381"/>
                  </a:lnTo>
                  <a:lnTo>
                    <a:pt x="5055" y="300"/>
                  </a:lnTo>
                  <a:lnTo>
                    <a:pt x="5000" y="218"/>
                  </a:lnTo>
                  <a:lnTo>
                    <a:pt x="4919" y="191"/>
                  </a:lnTo>
                  <a:lnTo>
                    <a:pt x="4837" y="137"/>
                  </a:lnTo>
                  <a:lnTo>
                    <a:pt x="4620" y="110"/>
                  </a:lnTo>
                  <a:lnTo>
                    <a:pt x="381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23"/>
            <p:cNvSpPr/>
            <p:nvPr/>
          </p:nvSpPr>
          <p:spPr>
            <a:xfrm>
              <a:off x="4635775" y="1924350"/>
              <a:ext cx="130450" cy="86300"/>
            </a:xfrm>
            <a:custGeom>
              <a:avLst/>
              <a:gdLst/>
              <a:ahLst/>
              <a:cxnLst/>
              <a:rect l="l" t="t" r="r" b="b"/>
              <a:pathLst>
                <a:path w="5218" h="3452" extrusionOk="0">
                  <a:moveTo>
                    <a:pt x="4674" y="1"/>
                  </a:moveTo>
                  <a:lnTo>
                    <a:pt x="4375" y="28"/>
                  </a:lnTo>
                  <a:lnTo>
                    <a:pt x="4022" y="82"/>
                  </a:lnTo>
                  <a:lnTo>
                    <a:pt x="1196" y="544"/>
                  </a:lnTo>
                  <a:lnTo>
                    <a:pt x="788" y="598"/>
                  </a:lnTo>
                  <a:lnTo>
                    <a:pt x="489" y="680"/>
                  </a:lnTo>
                  <a:lnTo>
                    <a:pt x="272" y="761"/>
                  </a:lnTo>
                  <a:lnTo>
                    <a:pt x="190" y="816"/>
                  </a:lnTo>
                  <a:lnTo>
                    <a:pt x="136" y="870"/>
                  </a:lnTo>
                  <a:lnTo>
                    <a:pt x="82" y="952"/>
                  </a:lnTo>
                  <a:lnTo>
                    <a:pt x="55" y="1033"/>
                  </a:lnTo>
                  <a:lnTo>
                    <a:pt x="0" y="1278"/>
                  </a:lnTo>
                  <a:lnTo>
                    <a:pt x="0" y="1577"/>
                  </a:lnTo>
                  <a:lnTo>
                    <a:pt x="0" y="2011"/>
                  </a:lnTo>
                  <a:lnTo>
                    <a:pt x="27" y="2229"/>
                  </a:lnTo>
                  <a:lnTo>
                    <a:pt x="55" y="2310"/>
                  </a:lnTo>
                  <a:lnTo>
                    <a:pt x="109" y="2392"/>
                  </a:lnTo>
                  <a:lnTo>
                    <a:pt x="163" y="2446"/>
                  </a:lnTo>
                  <a:lnTo>
                    <a:pt x="245" y="2473"/>
                  </a:lnTo>
                  <a:lnTo>
                    <a:pt x="435" y="2555"/>
                  </a:lnTo>
                  <a:lnTo>
                    <a:pt x="2473" y="2990"/>
                  </a:lnTo>
                  <a:lnTo>
                    <a:pt x="4511" y="3425"/>
                  </a:lnTo>
                  <a:lnTo>
                    <a:pt x="4647" y="3452"/>
                  </a:lnTo>
                  <a:lnTo>
                    <a:pt x="4756" y="3452"/>
                  </a:lnTo>
                  <a:lnTo>
                    <a:pt x="4865" y="3425"/>
                  </a:lnTo>
                  <a:lnTo>
                    <a:pt x="4919" y="3397"/>
                  </a:lnTo>
                  <a:lnTo>
                    <a:pt x="5001" y="3343"/>
                  </a:lnTo>
                  <a:lnTo>
                    <a:pt x="5028" y="3262"/>
                  </a:lnTo>
                  <a:lnTo>
                    <a:pt x="5082" y="3153"/>
                  </a:lnTo>
                  <a:lnTo>
                    <a:pt x="5082" y="3017"/>
                  </a:lnTo>
                  <a:lnTo>
                    <a:pt x="5218" y="1060"/>
                  </a:lnTo>
                  <a:lnTo>
                    <a:pt x="5191" y="680"/>
                  </a:lnTo>
                  <a:lnTo>
                    <a:pt x="5164" y="381"/>
                  </a:lnTo>
                  <a:lnTo>
                    <a:pt x="5109" y="191"/>
                  </a:lnTo>
                  <a:lnTo>
                    <a:pt x="5055" y="109"/>
                  </a:lnTo>
                  <a:lnTo>
                    <a:pt x="5001" y="55"/>
                  </a:lnTo>
                  <a:lnTo>
                    <a:pt x="4946" y="28"/>
                  </a:lnTo>
                  <a:lnTo>
                    <a:pt x="4865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23"/>
            <p:cNvSpPr/>
            <p:nvPr/>
          </p:nvSpPr>
          <p:spPr>
            <a:xfrm>
              <a:off x="4525025" y="2102350"/>
              <a:ext cx="108050" cy="137250"/>
            </a:xfrm>
            <a:custGeom>
              <a:avLst/>
              <a:gdLst/>
              <a:ahLst/>
              <a:cxnLst/>
              <a:rect l="l" t="t" r="r" b="b"/>
              <a:pathLst>
                <a:path w="4322" h="5490" extrusionOk="0">
                  <a:moveTo>
                    <a:pt x="1224" y="0"/>
                  </a:moveTo>
                  <a:lnTo>
                    <a:pt x="979" y="82"/>
                  </a:lnTo>
                  <a:lnTo>
                    <a:pt x="653" y="218"/>
                  </a:lnTo>
                  <a:lnTo>
                    <a:pt x="272" y="435"/>
                  </a:lnTo>
                  <a:lnTo>
                    <a:pt x="137" y="544"/>
                  </a:lnTo>
                  <a:lnTo>
                    <a:pt x="55" y="626"/>
                  </a:lnTo>
                  <a:lnTo>
                    <a:pt x="1" y="761"/>
                  </a:lnTo>
                  <a:lnTo>
                    <a:pt x="28" y="924"/>
                  </a:lnTo>
                  <a:lnTo>
                    <a:pt x="1142" y="5273"/>
                  </a:lnTo>
                  <a:lnTo>
                    <a:pt x="1196" y="5354"/>
                  </a:lnTo>
                  <a:lnTo>
                    <a:pt x="1224" y="5436"/>
                  </a:lnTo>
                  <a:lnTo>
                    <a:pt x="1278" y="5490"/>
                  </a:lnTo>
                  <a:lnTo>
                    <a:pt x="1495" y="5490"/>
                  </a:lnTo>
                  <a:lnTo>
                    <a:pt x="1658" y="5436"/>
                  </a:lnTo>
                  <a:lnTo>
                    <a:pt x="2256" y="5191"/>
                  </a:lnTo>
                  <a:lnTo>
                    <a:pt x="2854" y="4946"/>
                  </a:lnTo>
                  <a:lnTo>
                    <a:pt x="3425" y="4647"/>
                  </a:lnTo>
                  <a:lnTo>
                    <a:pt x="3995" y="4349"/>
                  </a:lnTo>
                  <a:lnTo>
                    <a:pt x="4131" y="4240"/>
                  </a:lnTo>
                  <a:lnTo>
                    <a:pt x="4240" y="4158"/>
                  </a:lnTo>
                  <a:lnTo>
                    <a:pt x="4294" y="4077"/>
                  </a:lnTo>
                  <a:lnTo>
                    <a:pt x="4322" y="3968"/>
                  </a:lnTo>
                  <a:lnTo>
                    <a:pt x="4322" y="3859"/>
                  </a:lnTo>
                  <a:lnTo>
                    <a:pt x="4294" y="3778"/>
                  </a:lnTo>
                  <a:lnTo>
                    <a:pt x="4213" y="3642"/>
                  </a:lnTo>
                  <a:lnTo>
                    <a:pt x="4131" y="3533"/>
                  </a:lnTo>
                  <a:lnTo>
                    <a:pt x="3180" y="2202"/>
                  </a:lnTo>
                  <a:lnTo>
                    <a:pt x="2256" y="897"/>
                  </a:lnTo>
                  <a:lnTo>
                    <a:pt x="1984" y="517"/>
                  </a:lnTo>
                  <a:lnTo>
                    <a:pt x="1767" y="245"/>
                  </a:lnTo>
                  <a:lnTo>
                    <a:pt x="1577" y="82"/>
                  </a:lnTo>
                  <a:lnTo>
                    <a:pt x="1495" y="28"/>
                  </a:lnTo>
                  <a:lnTo>
                    <a:pt x="1414" y="0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23"/>
            <p:cNvSpPr/>
            <p:nvPr/>
          </p:nvSpPr>
          <p:spPr>
            <a:xfrm>
              <a:off x="4621500" y="1823800"/>
              <a:ext cx="136575" cy="98525"/>
            </a:xfrm>
            <a:custGeom>
              <a:avLst/>
              <a:gdLst/>
              <a:ahLst/>
              <a:cxnLst/>
              <a:rect l="l" t="t" r="r" b="b"/>
              <a:pathLst>
                <a:path w="5463" h="3941" extrusionOk="0">
                  <a:moveTo>
                    <a:pt x="4213" y="1"/>
                  </a:moveTo>
                  <a:lnTo>
                    <a:pt x="4104" y="28"/>
                  </a:lnTo>
                  <a:lnTo>
                    <a:pt x="3914" y="109"/>
                  </a:lnTo>
                  <a:lnTo>
                    <a:pt x="354" y="2202"/>
                  </a:lnTo>
                  <a:lnTo>
                    <a:pt x="136" y="2310"/>
                  </a:lnTo>
                  <a:lnTo>
                    <a:pt x="55" y="2419"/>
                  </a:lnTo>
                  <a:lnTo>
                    <a:pt x="1" y="2555"/>
                  </a:lnTo>
                  <a:lnTo>
                    <a:pt x="1" y="2691"/>
                  </a:lnTo>
                  <a:lnTo>
                    <a:pt x="1" y="2800"/>
                  </a:lnTo>
                  <a:lnTo>
                    <a:pt x="55" y="3071"/>
                  </a:lnTo>
                  <a:lnTo>
                    <a:pt x="191" y="3316"/>
                  </a:lnTo>
                  <a:lnTo>
                    <a:pt x="354" y="3533"/>
                  </a:lnTo>
                  <a:lnTo>
                    <a:pt x="544" y="3724"/>
                  </a:lnTo>
                  <a:lnTo>
                    <a:pt x="789" y="3859"/>
                  </a:lnTo>
                  <a:lnTo>
                    <a:pt x="897" y="3887"/>
                  </a:lnTo>
                  <a:lnTo>
                    <a:pt x="1033" y="3914"/>
                  </a:lnTo>
                  <a:lnTo>
                    <a:pt x="1142" y="3941"/>
                  </a:lnTo>
                  <a:lnTo>
                    <a:pt x="1278" y="3941"/>
                  </a:lnTo>
                  <a:lnTo>
                    <a:pt x="3126" y="3642"/>
                  </a:lnTo>
                  <a:lnTo>
                    <a:pt x="5001" y="3343"/>
                  </a:lnTo>
                  <a:lnTo>
                    <a:pt x="5137" y="3316"/>
                  </a:lnTo>
                  <a:lnTo>
                    <a:pt x="5273" y="3262"/>
                  </a:lnTo>
                  <a:lnTo>
                    <a:pt x="5354" y="3207"/>
                  </a:lnTo>
                  <a:lnTo>
                    <a:pt x="5408" y="3126"/>
                  </a:lnTo>
                  <a:lnTo>
                    <a:pt x="5463" y="3044"/>
                  </a:lnTo>
                  <a:lnTo>
                    <a:pt x="5463" y="2935"/>
                  </a:lnTo>
                  <a:lnTo>
                    <a:pt x="5463" y="2800"/>
                  </a:lnTo>
                  <a:lnTo>
                    <a:pt x="5436" y="2664"/>
                  </a:lnTo>
                  <a:lnTo>
                    <a:pt x="5245" y="2066"/>
                  </a:lnTo>
                  <a:lnTo>
                    <a:pt x="5028" y="1468"/>
                  </a:lnTo>
                  <a:lnTo>
                    <a:pt x="4811" y="870"/>
                  </a:lnTo>
                  <a:lnTo>
                    <a:pt x="4566" y="299"/>
                  </a:lnTo>
                  <a:lnTo>
                    <a:pt x="4512" y="191"/>
                  </a:lnTo>
                  <a:lnTo>
                    <a:pt x="4430" y="109"/>
                  </a:lnTo>
                  <a:lnTo>
                    <a:pt x="4376" y="28"/>
                  </a:lnTo>
                  <a:lnTo>
                    <a:pt x="4294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23"/>
            <p:cNvSpPr/>
            <p:nvPr/>
          </p:nvSpPr>
          <p:spPr>
            <a:xfrm>
              <a:off x="4203000" y="2026925"/>
              <a:ext cx="133875" cy="114175"/>
            </a:xfrm>
            <a:custGeom>
              <a:avLst/>
              <a:gdLst/>
              <a:ahLst/>
              <a:cxnLst/>
              <a:rect l="l" t="t" r="r" b="b"/>
              <a:pathLst>
                <a:path w="5355" h="4567" extrusionOk="0">
                  <a:moveTo>
                    <a:pt x="4430" y="1"/>
                  </a:moveTo>
                  <a:lnTo>
                    <a:pt x="4321" y="28"/>
                  </a:lnTo>
                  <a:lnTo>
                    <a:pt x="4186" y="55"/>
                  </a:lnTo>
                  <a:lnTo>
                    <a:pt x="4022" y="110"/>
                  </a:lnTo>
                  <a:lnTo>
                    <a:pt x="2229" y="762"/>
                  </a:lnTo>
                  <a:lnTo>
                    <a:pt x="435" y="1387"/>
                  </a:lnTo>
                  <a:lnTo>
                    <a:pt x="191" y="1496"/>
                  </a:lnTo>
                  <a:lnTo>
                    <a:pt x="82" y="1577"/>
                  </a:lnTo>
                  <a:lnTo>
                    <a:pt x="28" y="1659"/>
                  </a:lnTo>
                  <a:lnTo>
                    <a:pt x="0" y="1740"/>
                  </a:lnTo>
                  <a:lnTo>
                    <a:pt x="0" y="1849"/>
                  </a:lnTo>
                  <a:lnTo>
                    <a:pt x="28" y="1958"/>
                  </a:lnTo>
                  <a:lnTo>
                    <a:pt x="82" y="2121"/>
                  </a:lnTo>
                  <a:lnTo>
                    <a:pt x="354" y="2719"/>
                  </a:lnTo>
                  <a:lnTo>
                    <a:pt x="680" y="3289"/>
                  </a:lnTo>
                  <a:lnTo>
                    <a:pt x="1033" y="3833"/>
                  </a:lnTo>
                  <a:lnTo>
                    <a:pt x="1414" y="4376"/>
                  </a:lnTo>
                  <a:lnTo>
                    <a:pt x="1495" y="4485"/>
                  </a:lnTo>
                  <a:lnTo>
                    <a:pt x="1577" y="4539"/>
                  </a:lnTo>
                  <a:lnTo>
                    <a:pt x="1658" y="4566"/>
                  </a:lnTo>
                  <a:lnTo>
                    <a:pt x="1740" y="4566"/>
                  </a:lnTo>
                  <a:lnTo>
                    <a:pt x="1821" y="4539"/>
                  </a:lnTo>
                  <a:lnTo>
                    <a:pt x="1903" y="4485"/>
                  </a:lnTo>
                  <a:lnTo>
                    <a:pt x="2066" y="4376"/>
                  </a:lnTo>
                  <a:lnTo>
                    <a:pt x="5055" y="1767"/>
                  </a:lnTo>
                  <a:lnTo>
                    <a:pt x="5164" y="1659"/>
                  </a:lnTo>
                  <a:lnTo>
                    <a:pt x="5245" y="1550"/>
                  </a:lnTo>
                  <a:lnTo>
                    <a:pt x="5327" y="1414"/>
                  </a:lnTo>
                  <a:lnTo>
                    <a:pt x="5354" y="1333"/>
                  </a:lnTo>
                  <a:lnTo>
                    <a:pt x="5354" y="1224"/>
                  </a:lnTo>
                  <a:lnTo>
                    <a:pt x="5109" y="843"/>
                  </a:lnTo>
                  <a:lnTo>
                    <a:pt x="5001" y="653"/>
                  </a:lnTo>
                  <a:lnTo>
                    <a:pt x="4892" y="436"/>
                  </a:lnTo>
                  <a:lnTo>
                    <a:pt x="4811" y="273"/>
                  </a:lnTo>
                  <a:lnTo>
                    <a:pt x="4729" y="164"/>
                  </a:lnTo>
                  <a:lnTo>
                    <a:pt x="4647" y="83"/>
                  </a:lnTo>
                  <a:lnTo>
                    <a:pt x="4566" y="28"/>
                  </a:lnTo>
                  <a:lnTo>
                    <a:pt x="4430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23"/>
            <p:cNvSpPr/>
            <p:nvPr/>
          </p:nvSpPr>
          <p:spPr>
            <a:xfrm>
              <a:off x="4359950" y="1668900"/>
              <a:ext cx="93100" cy="133875"/>
            </a:xfrm>
            <a:custGeom>
              <a:avLst/>
              <a:gdLst/>
              <a:ahLst/>
              <a:cxnLst/>
              <a:rect l="l" t="t" r="r" b="b"/>
              <a:pathLst>
                <a:path w="3724" h="5355" extrusionOk="0">
                  <a:moveTo>
                    <a:pt x="3152" y="1"/>
                  </a:moveTo>
                  <a:lnTo>
                    <a:pt x="2908" y="28"/>
                  </a:lnTo>
                  <a:lnTo>
                    <a:pt x="2256" y="109"/>
                  </a:lnTo>
                  <a:lnTo>
                    <a:pt x="1603" y="272"/>
                  </a:lnTo>
                  <a:lnTo>
                    <a:pt x="978" y="435"/>
                  </a:lnTo>
                  <a:lnTo>
                    <a:pt x="353" y="653"/>
                  </a:lnTo>
                  <a:lnTo>
                    <a:pt x="217" y="707"/>
                  </a:lnTo>
                  <a:lnTo>
                    <a:pt x="136" y="761"/>
                  </a:lnTo>
                  <a:lnTo>
                    <a:pt x="54" y="816"/>
                  </a:lnTo>
                  <a:lnTo>
                    <a:pt x="27" y="897"/>
                  </a:lnTo>
                  <a:lnTo>
                    <a:pt x="0" y="979"/>
                  </a:lnTo>
                  <a:lnTo>
                    <a:pt x="27" y="1060"/>
                  </a:lnTo>
                  <a:lnTo>
                    <a:pt x="109" y="1278"/>
                  </a:lnTo>
                  <a:lnTo>
                    <a:pt x="815" y="2800"/>
                  </a:lnTo>
                  <a:lnTo>
                    <a:pt x="1522" y="4349"/>
                  </a:lnTo>
                  <a:lnTo>
                    <a:pt x="1712" y="4729"/>
                  </a:lnTo>
                  <a:lnTo>
                    <a:pt x="1848" y="5001"/>
                  </a:lnTo>
                  <a:lnTo>
                    <a:pt x="2011" y="5191"/>
                  </a:lnTo>
                  <a:lnTo>
                    <a:pt x="2065" y="5273"/>
                  </a:lnTo>
                  <a:lnTo>
                    <a:pt x="2147" y="5327"/>
                  </a:lnTo>
                  <a:lnTo>
                    <a:pt x="2228" y="5354"/>
                  </a:lnTo>
                  <a:lnTo>
                    <a:pt x="2582" y="5354"/>
                  </a:lnTo>
                  <a:lnTo>
                    <a:pt x="2881" y="5273"/>
                  </a:lnTo>
                  <a:lnTo>
                    <a:pt x="3315" y="5164"/>
                  </a:lnTo>
                  <a:lnTo>
                    <a:pt x="3506" y="5082"/>
                  </a:lnTo>
                  <a:lnTo>
                    <a:pt x="3587" y="5055"/>
                  </a:lnTo>
                  <a:lnTo>
                    <a:pt x="3642" y="5001"/>
                  </a:lnTo>
                  <a:lnTo>
                    <a:pt x="3669" y="4919"/>
                  </a:lnTo>
                  <a:lnTo>
                    <a:pt x="3696" y="4838"/>
                  </a:lnTo>
                  <a:lnTo>
                    <a:pt x="3723" y="4620"/>
                  </a:lnTo>
                  <a:lnTo>
                    <a:pt x="3642" y="3479"/>
                  </a:lnTo>
                  <a:lnTo>
                    <a:pt x="3560" y="2365"/>
                  </a:lnTo>
                  <a:lnTo>
                    <a:pt x="3451" y="408"/>
                  </a:lnTo>
                  <a:lnTo>
                    <a:pt x="3424" y="299"/>
                  </a:lnTo>
                  <a:lnTo>
                    <a:pt x="3397" y="191"/>
                  </a:lnTo>
                  <a:lnTo>
                    <a:pt x="3343" y="136"/>
                  </a:lnTo>
                  <a:lnTo>
                    <a:pt x="3288" y="82"/>
                  </a:lnTo>
                  <a:lnTo>
                    <a:pt x="3234" y="28"/>
                  </a:lnTo>
                  <a:lnTo>
                    <a:pt x="3152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23"/>
            <p:cNvSpPr/>
            <p:nvPr/>
          </p:nvSpPr>
          <p:spPr>
            <a:xfrm>
              <a:off x="4209800" y="1765375"/>
              <a:ext cx="136575" cy="118225"/>
            </a:xfrm>
            <a:custGeom>
              <a:avLst/>
              <a:gdLst/>
              <a:ahLst/>
              <a:cxnLst/>
              <a:rect l="l" t="t" r="r" b="b"/>
              <a:pathLst>
                <a:path w="5463" h="4729" extrusionOk="0">
                  <a:moveTo>
                    <a:pt x="1848" y="0"/>
                  </a:moveTo>
                  <a:lnTo>
                    <a:pt x="1767" y="28"/>
                  </a:lnTo>
                  <a:lnTo>
                    <a:pt x="1685" y="82"/>
                  </a:lnTo>
                  <a:lnTo>
                    <a:pt x="1631" y="136"/>
                  </a:lnTo>
                  <a:lnTo>
                    <a:pt x="1495" y="299"/>
                  </a:lnTo>
                  <a:lnTo>
                    <a:pt x="1114" y="761"/>
                  </a:lnTo>
                  <a:lnTo>
                    <a:pt x="761" y="1278"/>
                  </a:lnTo>
                  <a:lnTo>
                    <a:pt x="435" y="1794"/>
                  </a:lnTo>
                  <a:lnTo>
                    <a:pt x="109" y="2310"/>
                  </a:lnTo>
                  <a:lnTo>
                    <a:pt x="55" y="2446"/>
                  </a:lnTo>
                  <a:lnTo>
                    <a:pt x="0" y="2555"/>
                  </a:lnTo>
                  <a:lnTo>
                    <a:pt x="0" y="2664"/>
                  </a:lnTo>
                  <a:lnTo>
                    <a:pt x="0" y="2772"/>
                  </a:lnTo>
                  <a:lnTo>
                    <a:pt x="55" y="2854"/>
                  </a:lnTo>
                  <a:lnTo>
                    <a:pt x="136" y="2935"/>
                  </a:lnTo>
                  <a:lnTo>
                    <a:pt x="218" y="2990"/>
                  </a:lnTo>
                  <a:lnTo>
                    <a:pt x="381" y="3044"/>
                  </a:lnTo>
                  <a:lnTo>
                    <a:pt x="2147" y="3778"/>
                  </a:lnTo>
                  <a:lnTo>
                    <a:pt x="3914" y="4539"/>
                  </a:lnTo>
                  <a:lnTo>
                    <a:pt x="4077" y="4620"/>
                  </a:lnTo>
                  <a:lnTo>
                    <a:pt x="4267" y="4702"/>
                  </a:lnTo>
                  <a:lnTo>
                    <a:pt x="4375" y="4729"/>
                  </a:lnTo>
                  <a:lnTo>
                    <a:pt x="4457" y="4729"/>
                  </a:lnTo>
                  <a:lnTo>
                    <a:pt x="4539" y="4675"/>
                  </a:lnTo>
                  <a:lnTo>
                    <a:pt x="4620" y="4593"/>
                  </a:lnTo>
                  <a:lnTo>
                    <a:pt x="4837" y="4321"/>
                  </a:lnTo>
                  <a:lnTo>
                    <a:pt x="5055" y="4022"/>
                  </a:lnTo>
                  <a:lnTo>
                    <a:pt x="5463" y="3425"/>
                  </a:lnTo>
                  <a:lnTo>
                    <a:pt x="5354" y="3289"/>
                  </a:lnTo>
                  <a:lnTo>
                    <a:pt x="5272" y="3180"/>
                  </a:lnTo>
                  <a:lnTo>
                    <a:pt x="2120" y="136"/>
                  </a:lnTo>
                  <a:lnTo>
                    <a:pt x="2038" y="55"/>
                  </a:lnTo>
                  <a:lnTo>
                    <a:pt x="1930" y="28"/>
                  </a:lnTo>
                  <a:lnTo>
                    <a:pt x="1848" y="0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23"/>
            <p:cNvSpPr/>
            <p:nvPr/>
          </p:nvSpPr>
          <p:spPr>
            <a:xfrm>
              <a:off x="4272300" y="1700150"/>
              <a:ext cx="120275" cy="135225"/>
            </a:xfrm>
            <a:custGeom>
              <a:avLst/>
              <a:gdLst/>
              <a:ahLst/>
              <a:cxnLst/>
              <a:rect l="l" t="t" r="r" b="b"/>
              <a:pathLst>
                <a:path w="4811" h="5409" extrusionOk="0">
                  <a:moveTo>
                    <a:pt x="2636" y="1"/>
                  </a:moveTo>
                  <a:lnTo>
                    <a:pt x="2528" y="28"/>
                  </a:lnTo>
                  <a:lnTo>
                    <a:pt x="2419" y="55"/>
                  </a:lnTo>
                  <a:lnTo>
                    <a:pt x="2256" y="136"/>
                  </a:lnTo>
                  <a:lnTo>
                    <a:pt x="1740" y="463"/>
                  </a:lnTo>
                  <a:lnTo>
                    <a:pt x="1223" y="816"/>
                  </a:lnTo>
                  <a:lnTo>
                    <a:pt x="707" y="1196"/>
                  </a:lnTo>
                  <a:lnTo>
                    <a:pt x="218" y="1577"/>
                  </a:lnTo>
                  <a:lnTo>
                    <a:pt x="109" y="1685"/>
                  </a:lnTo>
                  <a:lnTo>
                    <a:pt x="28" y="1767"/>
                  </a:lnTo>
                  <a:lnTo>
                    <a:pt x="0" y="1876"/>
                  </a:lnTo>
                  <a:lnTo>
                    <a:pt x="0" y="1957"/>
                  </a:lnTo>
                  <a:lnTo>
                    <a:pt x="0" y="2039"/>
                  </a:lnTo>
                  <a:lnTo>
                    <a:pt x="55" y="2120"/>
                  </a:lnTo>
                  <a:lnTo>
                    <a:pt x="218" y="2311"/>
                  </a:lnTo>
                  <a:lnTo>
                    <a:pt x="1712" y="3724"/>
                  </a:lnTo>
                  <a:lnTo>
                    <a:pt x="3180" y="5164"/>
                  </a:lnTo>
                  <a:lnTo>
                    <a:pt x="3343" y="5327"/>
                  </a:lnTo>
                  <a:lnTo>
                    <a:pt x="3479" y="5381"/>
                  </a:lnTo>
                  <a:lnTo>
                    <a:pt x="3615" y="5409"/>
                  </a:lnTo>
                  <a:lnTo>
                    <a:pt x="4050" y="5110"/>
                  </a:lnTo>
                  <a:lnTo>
                    <a:pt x="4267" y="4947"/>
                  </a:lnTo>
                  <a:lnTo>
                    <a:pt x="4484" y="4811"/>
                  </a:lnTo>
                  <a:lnTo>
                    <a:pt x="4620" y="4729"/>
                  </a:lnTo>
                  <a:lnTo>
                    <a:pt x="4702" y="4648"/>
                  </a:lnTo>
                  <a:lnTo>
                    <a:pt x="4756" y="4566"/>
                  </a:lnTo>
                  <a:lnTo>
                    <a:pt x="4810" y="4485"/>
                  </a:lnTo>
                  <a:lnTo>
                    <a:pt x="4810" y="4403"/>
                  </a:lnTo>
                  <a:lnTo>
                    <a:pt x="4810" y="4294"/>
                  </a:lnTo>
                  <a:lnTo>
                    <a:pt x="4702" y="4050"/>
                  </a:lnTo>
                  <a:lnTo>
                    <a:pt x="3859" y="2229"/>
                  </a:lnTo>
                  <a:lnTo>
                    <a:pt x="3017" y="408"/>
                  </a:lnTo>
                  <a:lnTo>
                    <a:pt x="2881" y="164"/>
                  </a:lnTo>
                  <a:lnTo>
                    <a:pt x="2799" y="82"/>
                  </a:lnTo>
                  <a:lnTo>
                    <a:pt x="2718" y="28"/>
                  </a:lnTo>
                  <a:lnTo>
                    <a:pt x="2636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23"/>
            <p:cNvSpPr/>
            <p:nvPr/>
          </p:nvSpPr>
          <p:spPr>
            <a:xfrm>
              <a:off x="4451650" y="2124100"/>
              <a:ext cx="83600" cy="128425"/>
            </a:xfrm>
            <a:custGeom>
              <a:avLst/>
              <a:gdLst/>
              <a:ahLst/>
              <a:cxnLst/>
              <a:rect l="l" t="t" r="r" b="b"/>
              <a:pathLst>
                <a:path w="3344" h="5137" extrusionOk="0">
                  <a:moveTo>
                    <a:pt x="1767" y="0"/>
                  </a:moveTo>
                  <a:lnTo>
                    <a:pt x="1441" y="27"/>
                  </a:lnTo>
                  <a:lnTo>
                    <a:pt x="979" y="54"/>
                  </a:lnTo>
                  <a:lnTo>
                    <a:pt x="870" y="54"/>
                  </a:lnTo>
                  <a:lnTo>
                    <a:pt x="762" y="109"/>
                  </a:lnTo>
                  <a:lnTo>
                    <a:pt x="680" y="136"/>
                  </a:lnTo>
                  <a:lnTo>
                    <a:pt x="599" y="217"/>
                  </a:lnTo>
                  <a:lnTo>
                    <a:pt x="517" y="299"/>
                  </a:lnTo>
                  <a:lnTo>
                    <a:pt x="463" y="381"/>
                  </a:lnTo>
                  <a:lnTo>
                    <a:pt x="436" y="489"/>
                  </a:lnTo>
                  <a:lnTo>
                    <a:pt x="408" y="598"/>
                  </a:lnTo>
                  <a:lnTo>
                    <a:pt x="245" y="2038"/>
                  </a:lnTo>
                  <a:lnTo>
                    <a:pt x="55" y="3506"/>
                  </a:lnTo>
                  <a:lnTo>
                    <a:pt x="1" y="4076"/>
                  </a:lnTo>
                  <a:lnTo>
                    <a:pt x="1" y="4484"/>
                  </a:lnTo>
                  <a:lnTo>
                    <a:pt x="1" y="4647"/>
                  </a:lnTo>
                  <a:lnTo>
                    <a:pt x="28" y="4783"/>
                  </a:lnTo>
                  <a:lnTo>
                    <a:pt x="55" y="4892"/>
                  </a:lnTo>
                  <a:lnTo>
                    <a:pt x="137" y="5000"/>
                  </a:lnTo>
                  <a:lnTo>
                    <a:pt x="218" y="5055"/>
                  </a:lnTo>
                  <a:lnTo>
                    <a:pt x="327" y="5109"/>
                  </a:lnTo>
                  <a:lnTo>
                    <a:pt x="463" y="5136"/>
                  </a:lnTo>
                  <a:lnTo>
                    <a:pt x="1061" y="5136"/>
                  </a:lnTo>
                  <a:lnTo>
                    <a:pt x="1631" y="5082"/>
                  </a:lnTo>
                  <a:lnTo>
                    <a:pt x="2120" y="5055"/>
                  </a:lnTo>
                  <a:lnTo>
                    <a:pt x="2610" y="5000"/>
                  </a:lnTo>
                  <a:lnTo>
                    <a:pt x="2881" y="4973"/>
                  </a:lnTo>
                  <a:lnTo>
                    <a:pt x="3072" y="4946"/>
                  </a:lnTo>
                  <a:lnTo>
                    <a:pt x="3207" y="4864"/>
                  </a:lnTo>
                  <a:lnTo>
                    <a:pt x="3289" y="4783"/>
                  </a:lnTo>
                  <a:lnTo>
                    <a:pt x="3343" y="4674"/>
                  </a:lnTo>
                  <a:lnTo>
                    <a:pt x="3343" y="4511"/>
                  </a:lnTo>
                  <a:lnTo>
                    <a:pt x="3316" y="4321"/>
                  </a:lnTo>
                  <a:lnTo>
                    <a:pt x="3262" y="4076"/>
                  </a:lnTo>
                  <a:lnTo>
                    <a:pt x="2881" y="2609"/>
                  </a:lnTo>
                  <a:lnTo>
                    <a:pt x="2474" y="1141"/>
                  </a:lnTo>
                  <a:lnTo>
                    <a:pt x="2283" y="353"/>
                  </a:lnTo>
                  <a:lnTo>
                    <a:pt x="2202" y="136"/>
                  </a:lnTo>
                  <a:lnTo>
                    <a:pt x="2175" y="82"/>
                  </a:lnTo>
                  <a:lnTo>
                    <a:pt x="2120" y="27"/>
                  </a:lnTo>
                  <a:lnTo>
                    <a:pt x="2039" y="0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23"/>
            <p:cNvSpPr/>
            <p:nvPr/>
          </p:nvSpPr>
          <p:spPr>
            <a:xfrm>
              <a:off x="4180575" y="1857100"/>
              <a:ext cx="133200" cy="86975"/>
            </a:xfrm>
            <a:custGeom>
              <a:avLst/>
              <a:gdLst/>
              <a:ahLst/>
              <a:cxnLst/>
              <a:rect l="l" t="t" r="r" b="b"/>
              <a:pathLst>
                <a:path w="5328" h="3479" extrusionOk="0">
                  <a:moveTo>
                    <a:pt x="870" y="0"/>
                  </a:moveTo>
                  <a:lnTo>
                    <a:pt x="762" y="27"/>
                  </a:lnTo>
                  <a:lnTo>
                    <a:pt x="680" y="82"/>
                  </a:lnTo>
                  <a:lnTo>
                    <a:pt x="626" y="190"/>
                  </a:lnTo>
                  <a:lnTo>
                    <a:pt x="571" y="326"/>
                  </a:lnTo>
                  <a:lnTo>
                    <a:pt x="381" y="951"/>
                  </a:lnTo>
                  <a:lnTo>
                    <a:pt x="218" y="1576"/>
                  </a:lnTo>
                  <a:lnTo>
                    <a:pt x="109" y="2229"/>
                  </a:lnTo>
                  <a:lnTo>
                    <a:pt x="1" y="2854"/>
                  </a:lnTo>
                  <a:lnTo>
                    <a:pt x="1" y="2989"/>
                  </a:lnTo>
                  <a:lnTo>
                    <a:pt x="1" y="3098"/>
                  </a:lnTo>
                  <a:lnTo>
                    <a:pt x="28" y="3180"/>
                  </a:lnTo>
                  <a:lnTo>
                    <a:pt x="82" y="3261"/>
                  </a:lnTo>
                  <a:lnTo>
                    <a:pt x="137" y="3316"/>
                  </a:lnTo>
                  <a:lnTo>
                    <a:pt x="218" y="3343"/>
                  </a:lnTo>
                  <a:lnTo>
                    <a:pt x="327" y="3370"/>
                  </a:lnTo>
                  <a:lnTo>
                    <a:pt x="463" y="3370"/>
                  </a:lnTo>
                  <a:lnTo>
                    <a:pt x="4512" y="3479"/>
                  </a:lnTo>
                  <a:lnTo>
                    <a:pt x="4756" y="3479"/>
                  </a:lnTo>
                  <a:lnTo>
                    <a:pt x="4865" y="3451"/>
                  </a:lnTo>
                  <a:lnTo>
                    <a:pt x="4947" y="3424"/>
                  </a:lnTo>
                  <a:lnTo>
                    <a:pt x="5001" y="3343"/>
                  </a:lnTo>
                  <a:lnTo>
                    <a:pt x="5055" y="3288"/>
                  </a:lnTo>
                  <a:lnTo>
                    <a:pt x="5083" y="3180"/>
                  </a:lnTo>
                  <a:lnTo>
                    <a:pt x="5110" y="3071"/>
                  </a:lnTo>
                  <a:lnTo>
                    <a:pt x="5164" y="2718"/>
                  </a:lnTo>
                  <a:lnTo>
                    <a:pt x="5273" y="2364"/>
                  </a:lnTo>
                  <a:lnTo>
                    <a:pt x="5300" y="2201"/>
                  </a:lnTo>
                  <a:lnTo>
                    <a:pt x="5327" y="2093"/>
                  </a:lnTo>
                  <a:lnTo>
                    <a:pt x="5300" y="1984"/>
                  </a:lnTo>
                  <a:lnTo>
                    <a:pt x="5246" y="1875"/>
                  </a:lnTo>
                  <a:lnTo>
                    <a:pt x="5191" y="1794"/>
                  </a:lnTo>
                  <a:lnTo>
                    <a:pt x="5083" y="1712"/>
                  </a:lnTo>
                  <a:lnTo>
                    <a:pt x="4947" y="1658"/>
                  </a:lnTo>
                  <a:lnTo>
                    <a:pt x="4784" y="1576"/>
                  </a:lnTo>
                  <a:lnTo>
                    <a:pt x="3914" y="1277"/>
                  </a:lnTo>
                  <a:lnTo>
                    <a:pt x="3072" y="951"/>
                  </a:lnTo>
                  <a:lnTo>
                    <a:pt x="2229" y="571"/>
                  </a:lnTo>
                  <a:lnTo>
                    <a:pt x="1387" y="163"/>
                  </a:lnTo>
                  <a:lnTo>
                    <a:pt x="1088" y="27"/>
                  </a:lnTo>
                  <a:lnTo>
                    <a:pt x="979" y="0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23"/>
            <p:cNvSpPr/>
            <p:nvPr/>
          </p:nvSpPr>
          <p:spPr>
            <a:xfrm>
              <a:off x="4585500" y="1741600"/>
              <a:ext cx="131825" cy="124350"/>
            </a:xfrm>
            <a:custGeom>
              <a:avLst/>
              <a:gdLst/>
              <a:ahLst/>
              <a:cxnLst/>
              <a:rect l="l" t="t" r="r" b="b"/>
              <a:pathLst>
                <a:path w="5273" h="4974" extrusionOk="0">
                  <a:moveTo>
                    <a:pt x="3125" y="0"/>
                  </a:moveTo>
                  <a:lnTo>
                    <a:pt x="3017" y="27"/>
                  </a:lnTo>
                  <a:lnTo>
                    <a:pt x="2935" y="82"/>
                  </a:lnTo>
                  <a:lnTo>
                    <a:pt x="2826" y="163"/>
                  </a:lnTo>
                  <a:lnTo>
                    <a:pt x="2745" y="272"/>
                  </a:lnTo>
                  <a:lnTo>
                    <a:pt x="1712" y="1576"/>
                  </a:lnTo>
                  <a:lnTo>
                    <a:pt x="680" y="2854"/>
                  </a:lnTo>
                  <a:lnTo>
                    <a:pt x="163" y="3506"/>
                  </a:lnTo>
                  <a:lnTo>
                    <a:pt x="27" y="3696"/>
                  </a:lnTo>
                  <a:lnTo>
                    <a:pt x="0" y="3751"/>
                  </a:lnTo>
                  <a:lnTo>
                    <a:pt x="0" y="3832"/>
                  </a:lnTo>
                  <a:lnTo>
                    <a:pt x="27" y="3886"/>
                  </a:lnTo>
                  <a:lnTo>
                    <a:pt x="82" y="3968"/>
                  </a:lnTo>
                  <a:lnTo>
                    <a:pt x="218" y="4131"/>
                  </a:lnTo>
                  <a:lnTo>
                    <a:pt x="435" y="4403"/>
                  </a:lnTo>
                  <a:lnTo>
                    <a:pt x="734" y="4756"/>
                  </a:lnTo>
                  <a:lnTo>
                    <a:pt x="897" y="4892"/>
                  </a:lnTo>
                  <a:lnTo>
                    <a:pt x="951" y="4946"/>
                  </a:lnTo>
                  <a:lnTo>
                    <a:pt x="1033" y="4973"/>
                  </a:lnTo>
                  <a:lnTo>
                    <a:pt x="1114" y="4973"/>
                  </a:lnTo>
                  <a:lnTo>
                    <a:pt x="1196" y="4946"/>
                  </a:lnTo>
                  <a:lnTo>
                    <a:pt x="1359" y="4892"/>
                  </a:lnTo>
                  <a:lnTo>
                    <a:pt x="5028" y="2745"/>
                  </a:lnTo>
                  <a:lnTo>
                    <a:pt x="5109" y="2664"/>
                  </a:lnTo>
                  <a:lnTo>
                    <a:pt x="5218" y="2609"/>
                  </a:lnTo>
                  <a:lnTo>
                    <a:pt x="5272" y="2500"/>
                  </a:lnTo>
                  <a:lnTo>
                    <a:pt x="5272" y="2446"/>
                  </a:lnTo>
                  <a:lnTo>
                    <a:pt x="5272" y="2365"/>
                  </a:lnTo>
                  <a:lnTo>
                    <a:pt x="5055" y="2038"/>
                  </a:lnTo>
                  <a:lnTo>
                    <a:pt x="4702" y="1576"/>
                  </a:lnTo>
                  <a:lnTo>
                    <a:pt x="4321" y="1114"/>
                  </a:lnTo>
                  <a:lnTo>
                    <a:pt x="3941" y="680"/>
                  </a:lnTo>
                  <a:lnTo>
                    <a:pt x="3506" y="245"/>
                  </a:lnTo>
                  <a:lnTo>
                    <a:pt x="3397" y="136"/>
                  </a:lnTo>
                  <a:lnTo>
                    <a:pt x="3316" y="55"/>
                  </a:lnTo>
                  <a:lnTo>
                    <a:pt x="3207" y="27"/>
                  </a:lnTo>
                  <a:lnTo>
                    <a:pt x="3125" y="0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23"/>
            <p:cNvSpPr/>
            <p:nvPr/>
          </p:nvSpPr>
          <p:spPr>
            <a:xfrm>
              <a:off x="4463875" y="1666175"/>
              <a:ext cx="85625" cy="132525"/>
            </a:xfrm>
            <a:custGeom>
              <a:avLst/>
              <a:gdLst/>
              <a:ahLst/>
              <a:cxnLst/>
              <a:rect l="l" t="t" r="r" b="b"/>
              <a:pathLst>
                <a:path w="3425" h="5301" extrusionOk="0">
                  <a:moveTo>
                    <a:pt x="381" y="1"/>
                  </a:moveTo>
                  <a:lnTo>
                    <a:pt x="245" y="28"/>
                  </a:lnTo>
                  <a:lnTo>
                    <a:pt x="164" y="82"/>
                  </a:lnTo>
                  <a:lnTo>
                    <a:pt x="82" y="137"/>
                  </a:lnTo>
                  <a:lnTo>
                    <a:pt x="28" y="218"/>
                  </a:lnTo>
                  <a:lnTo>
                    <a:pt x="1" y="327"/>
                  </a:lnTo>
                  <a:lnTo>
                    <a:pt x="1" y="463"/>
                  </a:lnTo>
                  <a:lnTo>
                    <a:pt x="1" y="599"/>
                  </a:lnTo>
                  <a:lnTo>
                    <a:pt x="55" y="1604"/>
                  </a:lnTo>
                  <a:lnTo>
                    <a:pt x="137" y="2582"/>
                  </a:lnTo>
                  <a:lnTo>
                    <a:pt x="218" y="3887"/>
                  </a:lnTo>
                  <a:lnTo>
                    <a:pt x="245" y="4322"/>
                  </a:lnTo>
                  <a:lnTo>
                    <a:pt x="300" y="4621"/>
                  </a:lnTo>
                  <a:lnTo>
                    <a:pt x="354" y="4838"/>
                  </a:lnTo>
                  <a:lnTo>
                    <a:pt x="381" y="4947"/>
                  </a:lnTo>
                  <a:lnTo>
                    <a:pt x="436" y="5001"/>
                  </a:lnTo>
                  <a:lnTo>
                    <a:pt x="517" y="5055"/>
                  </a:lnTo>
                  <a:lnTo>
                    <a:pt x="599" y="5110"/>
                  </a:lnTo>
                  <a:lnTo>
                    <a:pt x="816" y="5191"/>
                  </a:lnTo>
                  <a:lnTo>
                    <a:pt x="1115" y="5246"/>
                  </a:lnTo>
                  <a:lnTo>
                    <a:pt x="1523" y="5273"/>
                  </a:lnTo>
                  <a:lnTo>
                    <a:pt x="1659" y="5300"/>
                  </a:lnTo>
                  <a:lnTo>
                    <a:pt x="1767" y="5273"/>
                  </a:lnTo>
                  <a:lnTo>
                    <a:pt x="1849" y="5246"/>
                  </a:lnTo>
                  <a:lnTo>
                    <a:pt x="1957" y="5219"/>
                  </a:lnTo>
                  <a:lnTo>
                    <a:pt x="2012" y="5137"/>
                  </a:lnTo>
                  <a:lnTo>
                    <a:pt x="2066" y="5055"/>
                  </a:lnTo>
                  <a:lnTo>
                    <a:pt x="2121" y="4920"/>
                  </a:lnTo>
                  <a:lnTo>
                    <a:pt x="2148" y="4757"/>
                  </a:lnTo>
                  <a:lnTo>
                    <a:pt x="2365" y="3805"/>
                  </a:lnTo>
                  <a:lnTo>
                    <a:pt x="2637" y="2854"/>
                  </a:lnTo>
                  <a:lnTo>
                    <a:pt x="2963" y="1930"/>
                  </a:lnTo>
                  <a:lnTo>
                    <a:pt x="3316" y="1006"/>
                  </a:lnTo>
                  <a:lnTo>
                    <a:pt x="3398" y="843"/>
                  </a:lnTo>
                  <a:lnTo>
                    <a:pt x="3425" y="735"/>
                  </a:lnTo>
                  <a:lnTo>
                    <a:pt x="3425" y="626"/>
                  </a:lnTo>
                  <a:lnTo>
                    <a:pt x="3398" y="544"/>
                  </a:lnTo>
                  <a:lnTo>
                    <a:pt x="3371" y="463"/>
                  </a:lnTo>
                  <a:lnTo>
                    <a:pt x="3289" y="408"/>
                  </a:lnTo>
                  <a:lnTo>
                    <a:pt x="3208" y="381"/>
                  </a:lnTo>
                  <a:lnTo>
                    <a:pt x="3072" y="327"/>
                  </a:lnTo>
                  <a:lnTo>
                    <a:pt x="2447" y="218"/>
                  </a:lnTo>
                  <a:lnTo>
                    <a:pt x="1822" y="110"/>
                  </a:lnTo>
                  <a:lnTo>
                    <a:pt x="1169" y="55"/>
                  </a:lnTo>
                  <a:lnTo>
                    <a:pt x="544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23"/>
            <p:cNvSpPr/>
            <p:nvPr/>
          </p:nvSpPr>
          <p:spPr>
            <a:xfrm>
              <a:off x="4533175" y="1686575"/>
              <a:ext cx="110775" cy="134525"/>
            </a:xfrm>
            <a:custGeom>
              <a:avLst/>
              <a:gdLst/>
              <a:ahLst/>
              <a:cxnLst/>
              <a:rect l="l" t="t" r="r" b="b"/>
              <a:pathLst>
                <a:path w="4431" h="5381" extrusionOk="0">
                  <a:moveTo>
                    <a:pt x="1577" y="0"/>
                  </a:moveTo>
                  <a:lnTo>
                    <a:pt x="1523" y="27"/>
                  </a:lnTo>
                  <a:lnTo>
                    <a:pt x="1441" y="82"/>
                  </a:lnTo>
                  <a:lnTo>
                    <a:pt x="1387" y="136"/>
                  </a:lnTo>
                  <a:lnTo>
                    <a:pt x="1360" y="217"/>
                  </a:lnTo>
                  <a:lnTo>
                    <a:pt x="1278" y="381"/>
                  </a:lnTo>
                  <a:lnTo>
                    <a:pt x="762" y="2065"/>
                  </a:lnTo>
                  <a:lnTo>
                    <a:pt x="490" y="2908"/>
                  </a:lnTo>
                  <a:lnTo>
                    <a:pt x="245" y="3750"/>
                  </a:lnTo>
                  <a:lnTo>
                    <a:pt x="55" y="4321"/>
                  </a:lnTo>
                  <a:lnTo>
                    <a:pt x="1" y="4484"/>
                  </a:lnTo>
                  <a:lnTo>
                    <a:pt x="28" y="4620"/>
                  </a:lnTo>
                  <a:lnTo>
                    <a:pt x="55" y="4674"/>
                  </a:lnTo>
                  <a:lnTo>
                    <a:pt x="109" y="4729"/>
                  </a:lnTo>
                  <a:lnTo>
                    <a:pt x="273" y="4865"/>
                  </a:lnTo>
                  <a:lnTo>
                    <a:pt x="898" y="5191"/>
                  </a:lnTo>
                  <a:lnTo>
                    <a:pt x="1061" y="5299"/>
                  </a:lnTo>
                  <a:lnTo>
                    <a:pt x="1169" y="5354"/>
                  </a:lnTo>
                  <a:lnTo>
                    <a:pt x="1251" y="5381"/>
                  </a:lnTo>
                  <a:lnTo>
                    <a:pt x="1332" y="5381"/>
                  </a:lnTo>
                  <a:lnTo>
                    <a:pt x="1414" y="5354"/>
                  </a:lnTo>
                  <a:lnTo>
                    <a:pt x="1468" y="5326"/>
                  </a:lnTo>
                  <a:lnTo>
                    <a:pt x="1550" y="5272"/>
                  </a:lnTo>
                  <a:lnTo>
                    <a:pt x="1686" y="5136"/>
                  </a:lnTo>
                  <a:lnTo>
                    <a:pt x="2963" y="3560"/>
                  </a:lnTo>
                  <a:lnTo>
                    <a:pt x="4213" y="1984"/>
                  </a:lnTo>
                  <a:lnTo>
                    <a:pt x="4322" y="1821"/>
                  </a:lnTo>
                  <a:lnTo>
                    <a:pt x="4430" y="1603"/>
                  </a:lnTo>
                  <a:lnTo>
                    <a:pt x="4349" y="1468"/>
                  </a:lnTo>
                  <a:lnTo>
                    <a:pt x="4240" y="1359"/>
                  </a:lnTo>
                  <a:lnTo>
                    <a:pt x="3642" y="951"/>
                  </a:lnTo>
                  <a:lnTo>
                    <a:pt x="3044" y="625"/>
                  </a:lnTo>
                  <a:lnTo>
                    <a:pt x="2419" y="299"/>
                  </a:lnTo>
                  <a:lnTo>
                    <a:pt x="1794" y="54"/>
                  </a:lnTo>
                  <a:lnTo>
                    <a:pt x="1686" y="27"/>
                  </a:lnTo>
                  <a:lnTo>
                    <a:pt x="1577" y="0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23"/>
            <p:cNvSpPr/>
            <p:nvPr/>
          </p:nvSpPr>
          <p:spPr>
            <a:xfrm>
              <a:off x="4262775" y="2080600"/>
              <a:ext cx="118250" cy="129800"/>
            </a:xfrm>
            <a:custGeom>
              <a:avLst/>
              <a:gdLst/>
              <a:ahLst/>
              <a:cxnLst/>
              <a:rect l="l" t="t" r="r" b="b"/>
              <a:pathLst>
                <a:path w="4730" h="5192" extrusionOk="0">
                  <a:moveTo>
                    <a:pt x="3561" y="1"/>
                  </a:moveTo>
                  <a:lnTo>
                    <a:pt x="3452" y="28"/>
                  </a:lnTo>
                  <a:lnTo>
                    <a:pt x="3316" y="110"/>
                  </a:lnTo>
                  <a:lnTo>
                    <a:pt x="3180" y="191"/>
                  </a:lnTo>
                  <a:lnTo>
                    <a:pt x="3045" y="327"/>
                  </a:lnTo>
                  <a:lnTo>
                    <a:pt x="2420" y="952"/>
                  </a:lnTo>
                  <a:lnTo>
                    <a:pt x="1767" y="1550"/>
                  </a:lnTo>
                  <a:lnTo>
                    <a:pt x="1088" y="2121"/>
                  </a:lnTo>
                  <a:lnTo>
                    <a:pt x="381" y="2664"/>
                  </a:lnTo>
                  <a:lnTo>
                    <a:pt x="218" y="2800"/>
                  </a:lnTo>
                  <a:lnTo>
                    <a:pt x="82" y="2909"/>
                  </a:lnTo>
                  <a:lnTo>
                    <a:pt x="28" y="3017"/>
                  </a:lnTo>
                  <a:lnTo>
                    <a:pt x="1" y="3153"/>
                  </a:lnTo>
                  <a:lnTo>
                    <a:pt x="1" y="3262"/>
                  </a:lnTo>
                  <a:lnTo>
                    <a:pt x="55" y="3371"/>
                  </a:lnTo>
                  <a:lnTo>
                    <a:pt x="137" y="3479"/>
                  </a:lnTo>
                  <a:lnTo>
                    <a:pt x="246" y="3588"/>
                  </a:lnTo>
                  <a:lnTo>
                    <a:pt x="680" y="3996"/>
                  </a:lnTo>
                  <a:lnTo>
                    <a:pt x="1115" y="4349"/>
                  </a:lnTo>
                  <a:lnTo>
                    <a:pt x="1577" y="4702"/>
                  </a:lnTo>
                  <a:lnTo>
                    <a:pt x="2066" y="5028"/>
                  </a:lnTo>
                  <a:lnTo>
                    <a:pt x="2256" y="5110"/>
                  </a:lnTo>
                  <a:lnTo>
                    <a:pt x="2420" y="5191"/>
                  </a:lnTo>
                  <a:lnTo>
                    <a:pt x="2528" y="5164"/>
                  </a:lnTo>
                  <a:lnTo>
                    <a:pt x="2583" y="5110"/>
                  </a:lnTo>
                  <a:lnTo>
                    <a:pt x="2718" y="5001"/>
                  </a:lnTo>
                  <a:lnTo>
                    <a:pt x="2800" y="4865"/>
                  </a:lnTo>
                  <a:lnTo>
                    <a:pt x="2854" y="4729"/>
                  </a:lnTo>
                  <a:lnTo>
                    <a:pt x="4403" y="1822"/>
                  </a:lnTo>
                  <a:lnTo>
                    <a:pt x="4566" y="1523"/>
                  </a:lnTo>
                  <a:lnTo>
                    <a:pt x="4675" y="1278"/>
                  </a:lnTo>
                  <a:lnTo>
                    <a:pt x="4729" y="1088"/>
                  </a:lnTo>
                  <a:lnTo>
                    <a:pt x="4729" y="925"/>
                  </a:lnTo>
                  <a:lnTo>
                    <a:pt x="4648" y="789"/>
                  </a:lnTo>
                  <a:lnTo>
                    <a:pt x="4539" y="626"/>
                  </a:lnTo>
                  <a:lnTo>
                    <a:pt x="4050" y="218"/>
                  </a:lnTo>
                  <a:lnTo>
                    <a:pt x="3914" y="137"/>
                  </a:lnTo>
                  <a:lnTo>
                    <a:pt x="3805" y="55"/>
                  </a:lnTo>
                  <a:lnTo>
                    <a:pt x="3670" y="28"/>
                  </a:lnTo>
                  <a:lnTo>
                    <a:pt x="3561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23"/>
            <p:cNvSpPr/>
            <p:nvPr/>
          </p:nvSpPr>
          <p:spPr>
            <a:xfrm>
              <a:off x="4582775" y="2061575"/>
              <a:ext cx="125025" cy="125050"/>
            </a:xfrm>
            <a:custGeom>
              <a:avLst/>
              <a:gdLst/>
              <a:ahLst/>
              <a:cxnLst/>
              <a:rect l="l" t="t" r="r" b="b"/>
              <a:pathLst>
                <a:path w="5001" h="5002" extrusionOk="0">
                  <a:moveTo>
                    <a:pt x="952" y="1"/>
                  </a:moveTo>
                  <a:lnTo>
                    <a:pt x="870" y="28"/>
                  </a:lnTo>
                  <a:lnTo>
                    <a:pt x="816" y="82"/>
                  </a:lnTo>
                  <a:lnTo>
                    <a:pt x="653" y="218"/>
                  </a:lnTo>
                  <a:lnTo>
                    <a:pt x="435" y="490"/>
                  </a:lnTo>
                  <a:lnTo>
                    <a:pt x="191" y="708"/>
                  </a:lnTo>
                  <a:lnTo>
                    <a:pt x="109" y="789"/>
                  </a:lnTo>
                  <a:lnTo>
                    <a:pt x="55" y="871"/>
                  </a:lnTo>
                  <a:lnTo>
                    <a:pt x="1" y="952"/>
                  </a:lnTo>
                  <a:lnTo>
                    <a:pt x="1" y="1034"/>
                  </a:lnTo>
                  <a:lnTo>
                    <a:pt x="1" y="1142"/>
                  </a:lnTo>
                  <a:lnTo>
                    <a:pt x="28" y="1224"/>
                  </a:lnTo>
                  <a:lnTo>
                    <a:pt x="109" y="1414"/>
                  </a:lnTo>
                  <a:lnTo>
                    <a:pt x="2474" y="4729"/>
                  </a:lnTo>
                  <a:lnTo>
                    <a:pt x="2582" y="4865"/>
                  </a:lnTo>
                  <a:lnTo>
                    <a:pt x="2664" y="4947"/>
                  </a:lnTo>
                  <a:lnTo>
                    <a:pt x="2718" y="4974"/>
                  </a:lnTo>
                  <a:lnTo>
                    <a:pt x="2772" y="5001"/>
                  </a:lnTo>
                  <a:lnTo>
                    <a:pt x="2854" y="4974"/>
                  </a:lnTo>
                  <a:lnTo>
                    <a:pt x="2908" y="4947"/>
                  </a:lnTo>
                  <a:lnTo>
                    <a:pt x="3234" y="4729"/>
                  </a:lnTo>
                  <a:lnTo>
                    <a:pt x="3506" y="4485"/>
                  </a:lnTo>
                  <a:lnTo>
                    <a:pt x="3805" y="4240"/>
                  </a:lnTo>
                  <a:lnTo>
                    <a:pt x="4050" y="3969"/>
                  </a:lnTo>
                  <a:lnTo>
                    <a:pt x="4294" y="3670"/>
                  </a:lnTo>
                  <a:lnTo>
                    <a:pt x="4539" y="3371"/>
                  </a:lnTo>
                  <a:lnTo>
                    <a:pt x="4974" y="2746"/>
                  </a:lnTo>
                  <a:lnTo>
                    <a:pt x="5001" y="2691"/>
                  </a:lnTo>
                  <a:lnTo>
                    <a:pt x="4974" y="2583"/>
                  </a:lnTo>
                  <a:lnTo>
                    <a:pt x="4892" y="2474"/>
                  </a:lnTo>
                  <a:lnTo>
                    <a:pt x="4702" y="2365"/>
                  </a:lnTo>
                  <a:lnTo>
                    <a:pt x="1305" y="110"/>
                  </a:lnTo>
                  <a:lnTo>
                    <a:pt x="1196" y="28"/>
                  </a:lnTo>
                  <a:lnTo>
                    <a:pt x="1115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23"/>
            <p:cNvSpPr/>
            <p:nvPr/>
          </p:nvSpPr>
          <p:spPr>
            <a:xfrm>
              <a:off x="4621500" y="2007225"/>
              <a:ext cx="131150" cy="97175"/>
            </a:xfrm>
            <a:custGeom>
              <a:avLst/>
              <a:gdLst/>
              <a:ahLst/>
              <a:cxnLst/>
              <a:rect l="l" t="t" r="r" b="b"/>
              <a:pathLst>
                <a:path w="5246" h="3887" extrusionOk="0">
                  <a:moveTo>
                    <a:pt x="734" y="1"/>
                  </a:moveTo>
                  <a:lnTo>
                    <a:pt x="571" y="28"/>
                  </a:lnTo>
                  <a:lnTo>
                    <a:pt x="463" y="137"/>
                  </a:lnTo>
                  <a:lnTo>
                    <a:pt x="354" y="300"/>
                  </a:lnTo>
                  <a:lnTo>
                    <a:pt x="218" y="517"/>
                  </a:lnTo>
                  <a:lnTo>
                    <a:pt x="82" y="843"/>
                  </a:lnTo>
                  <a:lnTo>
                    <a:pt x="28" y="979"/>
                  </a:lnTo>
                  <a:lnTo>
                    <a:pt x="1" y="1115"/>
                  </a:lnTo>
                  <a:lnTo>
                    <a:pt x="1" y="1224"/>
                  </a:lnTo>
                  <a:lnTo>
                    <a:pt x="1" y="1305"/>
                  </a:lnTo>
                  <a:lnTo>
                    <a:pt x="55" y="1414"/>
                  </a:lnTo>
                  <a:lnTo>
                    <a:pt x="109" y="1496"/>
                  </a:lnTo>
                  <a:lnTo>
                    <a:pt x="327" y="1631"/>
                  </a:lnTo>
                  <a:lnTo>
                    <a:pt x="1740" y="2555"/>
                  </a:lnTo>
                  <a:lnTo>
                    <a:pt x="3153" y="3479"/>
                  </a:lnTo>
                  <a:lnTo>
                    <a:pt x="3452" y="3670"/>
                  </a:lnTo>
                  <a:lnTo>
                    <a:pt x="3696" y="3805"/>
                  </a:lnTo>
                  <a:lnTo>
                    <a:pt x="3859" y="3887"/>
                  </a:lnTo>
                  <a:lnTo>
                    <a:pt x="4023" y="3887"/>
                  </a:lnTo>
                  <a:lnTo>
                    <a:pt x="4077" y="3860"/>
                  </a:lnTo>
                  <a:lnTo>
                    <a:pt x="4131" y="3805"/>
                  </a:lnTo>
                  <a:lnTo>
                    <a:pt x="4267" y="3670"/>
                  </a:lnTo>
                  <a:lnTo>
                    <a:pt x="4403" y="3425"/>
                  </a:lnTo>
                  <a:lnTo>
                    <a:pt x="4539" y="3099"/>
                  </a:lnTo>
                  <a:lnTo>
                    <a:pt x="4756" y="2637"/>
                  </a:lnTo>
                  <a:lnTo>
                    <a:pt x="4946" y="2175"/>
                  </a:lnTo>
                  <a:lnTo>
                    <a:pt x="5110" y="1686"/>
                  </a:lnTo>
                  <a:lnTo>
                    <a:pt x="5245" y="1197"/>
                  </a:lnTo>
                  <a:lnTo>
                    <a:pt x="5218" y="1088"/>
                  </a:lnTo>
                  <a:lnTo>
                    <a:pt x="5191" y="1006"/>
                  </a:lnTo>
                  <a:lnTo>
                    <a:pt x="5137" y="925"/>
                  </a:lnTo>
                  <a:lnTo>
                    <a:pt x="5055" y="898"/>
                  </a:lnTo>
                  <a:lnTo>
                    <a:pt x="4892" y="843"/>
                  </a:lnTo>
                  <a:lnTo>
                    <a:pt x="4702" y="816"/>
                  </a:lnTo>
                  <a:lnTo>
                    <a:pt x="3126" y="463"/>
                  </a:lnTo>
                  <a:lnTo>
                    <a:pt x="1550" y="137"/>
                  </a:lnTo>
                  <a:lnTo>
                    <a:pt x="1196" y="55"/>
                  </a:lnTo>
                  <a:lnTo>
                    <a:pt x="925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7" name="Google Shape;1037;p23"/>
          <p:cNvSpPr txBox="1"/>
          <p:nvPr/>
        </p:nvSpPr>
        <p:spPr>
          <a:xfrm>
            <a:off x="6379087" y="544986"/>
            <a:ext cx="6464700" cy="102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US" sz="6300" dirty="0">
                <a:solidFill>
                  <a:srgbClr val="033A57"/>
                </a:solidFill>
                <a:latin typeface="Fira Sans Black"/>
                <a:ea typeface="Fira Sans Black"/>
                <a:cs typeface="Fira Sans Black"/>
                <a:sym typeface="Fira Sans Black"/>
              </a:rPr>
              <a:t>Objetivos</a:t>
            </a:r>
            <a:endParaRPr sz="6300" dirty="0">
              <a:solidFill>
                <a:srgbClr val="033A57"/>
              </a:solidFill>
              <a:latin typeface="Fira Sans Black"/>
              <a:ea typeface="Fira Sans Black"/>
              <a:cs typeface="Fira Sans Black"/>
              <a:sym typeface="Fira Sans Black"/>
            </a:endParaRPr>
          </a:p>
        </p:txBody>
      </p:sp>
      <p:sp>
        <p:nvSpPr>
          <p:cNvPr id="1038" name="Google Shape;1038;p23"/>
          <p:cNvSpPr txBox="1"/>
          <p:nvPr/>
        </p:nvSpPr>
        <p:spPr>
          <a:xfrm>
            <a:off x="627288" y="1572786"/>
            <a:ext cx="17415028" cy="19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just">
              <a:lnSpc>
                <a:spcPct val="115000"/>
              </a:lnSpc>
            </a:pPr>
            <a:r>
              <a:rPr lang="es-US" sz="5400" dirty="0">
                <a:solidFill>
                  <a:schemeClr val="dk2"/>
                </a:solidFill>
                <a:latin typeface="Work Sans"/>
                <a:ea typeface="Work Sans"/>
                <a:cs typeface="Work Sans"/>
                <a:sym typeface="Work Sans"/>
              </a:rPr>
              <a:t>Objetivo General: </a:t>
            </a:r>
            <a:r>
              <a:rPr lang="es-MX" sz="3600" dirty="0"/>
              <a:t>Implementar una huerta orgánica de plantas aromáticas en la institución educativa El Corazón</a:t>
            </a:r>
            <a:r>
              <a:rPr lang="es-US" sz="3600" dirty="0">
                <a:solidFill>
                  <a:schemeClr val="dk2"/>
                </a:solidFill>
                <a:latin typeface="Work Sans"/>
                <a:ea typeface="Work Sans"/>
                <a:cs typeface="Work Sans"/>
                <a:sym typeface="Work Sans"/>
              </a:rPr>
              <a:t> </a:t>
            </a:r>
            <a:endParaRPr sz="3600" dirty="0">
              <a:solidFill>
                <a:schemeClr val="dk2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039" name="Google Shape;1039;p23"/>
          <p:cNvSpPr/>
          <p:nvPr/>
        </p:nvSpPr>
        <p:spPr>
          <a:xfrm>
            <a:off x="2594237" y="2483168"/>
            <a:ext cx="358158" cy="212781"/>
          </a:xfrm>
          <a:custGeom>
            <a:avLst/>
            <a:gdLst/>
            <a:ahLst/>
            <a:cxnLst/>
            <a:rect l="l" t="t" r="r" b="b"/>
            <a:pathLst>
              <a:path w="11116" h="6604" extrusionOk="0">
                <a:moveTo>
                  <a:pt x="4294" y="0"/>
                </a:moveTo>
                <a:lnTo>
                  <a:pt x="3506" y="788"/>
                </a:lnTo>
                <a:lnTo>
                  <a:pt x="6007" y="3288"/>
                </a:lnTo>
                <a:lnTo>
                  <a:pt x="3506" y="5788"/>
                </a:lnTo>
                <a:lnTo>
                  <a:pt x="4322" y="6577"/>
                </a:lnTo>
                <a:lnTo>
                  <a:pt x="7610" y="3288"/>
                </a:lnTo>
                <a:lnTo>
                  <a:pt x="4294" y="0"/>
                </a:lnTo>
                <a:close/>
                <a:moveTo>
                  <a:pt x="7800" y="0"/>
                </a:moveTo>
                <a:lnTo>
                  <a:pt x="7012" y="788"/>
                </a:lnTo>
                <a:lnTo>
                  <a:pt x="9512" y="3288"/>
                </a:lnTo>
                <a:lnTo>
                  <a:pt x="7012" y="5788"/>
                </a:lnTo>
                <a:lnTo>
                  <a:pt x="7827" y="6577"/>
                </a:lnTo>
                <a:lnTo>
                  <a:pt x="11116" y="3288"/>
                </a:lnTo>
                <a:lnTo>
                  <a:pt x="7800" y="0"/>
                </a:lnTo>
                <a:close/>
                <a:moveTo>
                  <a:pt x="816" y="0"/>
                </a:moveTo>
                <a:lnTo>
                  <a:pt x="1" y="788"/>
                </a:lnTo>
                <a:lnTo>
                  <a:pt x="2528" y="3288"/>
                </a:lnTo>
                <a:lnTo>
                  <a:pt x="28" y="5788"/>
                </a:lnTo>
                <a:lnTo>
                  <a:pt x="816" y="6604"/>
                </a:lnTo>
                <a:lnTo>
                  <a:pt x="4104" y="3288"/>
                </a:lnTo>
                <a:lnTo>
                  <a:pt x="816" y="0"/>
                </a:lnTo>
                <a:close/>
              </a:path>
            </a:pathLst>
          </a:custGeom>
          <a:solidFill>
            <a:srgbClr val="FF5B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0" name="Google Shape;1040;p23"/>
          <p:cNvSpPr txBox="1"/>
          <p:nvPr/>
        </p:nvSpPr>
        <p:spPr>
          <a:xfrm>
            <a:off x="627288" y="3568199"/>
            <a:ext cx="17415028" cy="19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lnSpc>
                <a:spcPct val="115000"/>
              </a:lnSpc>
            </a:pPr>
            <a:r>
              <a:rPr lang="es-US" sz="5400" dirty="0">
                <a:solidFill>
                  <a:schemeClr val="dk2"/>
                </a:solidFill>
                <a:latin typeface="Work Sans"/>
                <a:ea typeface="Work Sans"/>
                <a:cs typeface="Work Sans"/>
                <a:sym typeface="Work Sans"/>
              </a:rPr>
              <a:t>Objetivo Específico: </a:t>
            </a:r>
          </a:p>
          <a:p>
            <a:pPr marL="457200" lvl="0" indent="-457200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es-MX" sz="3600" dirty="0"/>
              <a:t>Indagar sobre los diferentes malestares físicos y/o psicológicos</a:t>
            </a:r>
          </a:p>
          <a:p>
            <a:pPr marL="457200" lvl="0" indent="-457200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es-MX" sz="3600" dirty="0"/>
              <a:t>Determinar las plantas aromáticas que pueden disminuir los malestares físicos y/o psicológicos</a:t>
            </a:r>
          </a:p>
          <a:p>
            <a:pPr marL="457200" lvl="0" indent="-457200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es-MX" sz="3600" dirty="0"/>
              <a:t>Construir una huerta escolar con plantas aromáticas</a:t>
            </a:r>
          </a:p>
          <a:p>
            <a:pPr marL="457200" lvl="0" indent="-457200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es-MX" sz="3600" dirty="0"/>
              <a:t>Implementar un manual donde se explique la función activa de las plantas aromáticas</a:t>
            </a:r>
            <a:endParaRPr sz="3600" dirty="0">
              <a:solidFill>
                <a:schemeClr val="dk2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342900" lvl="0" indent="-342900" algn="l" rtl="0"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sz="2300" dirty="0">
              <a:solidFill>
                <a:srgbClr val="033A57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041" name="Google Shape;1041;p23"/>
          <p:cNvSpPr/>
          <p:nvPr/>
        </p:nvSpPr>
        <p:spPr>
          <a:xfrm>
            <a:off x="12403638" y="1455273"/>
            <a:ext cx="8956" cy="5981"/>
          </a:xfrm>
          <a:custGeom>
            <a:avLst/>
            <a:gdLst/>
            <a:ahLst/>
            <a:cxnLst/>
            <a:rect l="l" t="t" r="r" b="b"/>
            <a:pathLst>
              <a:path w="280" h="187" extrusionOk="0">
                <a:moveTo>
                  <a:pt x="1" y="1"/>
                </a:moveTo>
                <a:lnTo>
                  <a:pt x="1" y="94"/>
                </a:lnTo>
                <a:lnTo>
                  <a:pt x="94" y="187"/>
                </a:lnTo>
                <a:lnTo>
                  <a:pt x="187" y="187"/>
                </a:lnTo>
                <a:lnTo>
                  <a:pt x="280" y="94"/>
                </a:lnTo>
                <a:lnTo>
                  <a:pt x="18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2" name="Google Shape;1042;p23"/>
          <p:cNvSpPr/>
          <p:nvPr/>
        </p:nvSpPr>
        <p:spPr>
          <a:xfrm>
            <a:off x="12403638" y="1455273"/>
            <a:ext cx="8956" cy="5981"/>
          </a:xfrm>
          <a:custGeom>
            <a:avLst/>
            <a:gdLst/>
            <a:ahLst/>
            <a:cxnLst/>
            <a:rect l="l" t="t" r="r" b="b"/>
            <a:pathLst>
              <a:path w="280" h="187" fill="none" extrusionOk="0">
                <a:moveTo>
                  <a:pt x="94" y="187"/>
                </a:moveTo>
                <a:lnTo>
                  <a:pt x="94" y="187"/>
                </a:lnTo>
                <a:lnTo>
                  <a:pt x="187" y="187"/>
                </a:lnTo>
                <a:lnTo>
                  <a:pt x="187" y="187"/>
                </a:lnTo>
                <a:lnTo>
                  <a:pt x="280" y="94"/>
                </a:lnTo>
                <a:lnTo>
                  <a:pt x="280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280" y="94"/>
                </a:lnTo>
                <a:lnTo>
                  <a:pt x="280" y="94"/>
                </a:lnTo>
                <a:lnTo>
                  <a:pt x="187" y="1"/>
                </a:lnTo>
                <a:lnTo>
                  <a:pt x="187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94" y="187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3" name="Google Shape;1043;p23"/>
          <p:cNvSpPr/>
          <p:nvPr/>
        </p:nvSpPr>
        <p:spPr>
          <a:xfrm>
            <a:off x="12406613" y="1455273"/>
            <a:ext cx="32" cy="32"/>
          </a:xfrm>
          <a:custGeom>
            <a:avLst/>
            <a:gdLst/>
            <a:ahLst/>
            <a:cxnLst/>
            <a:rect l="l" t="t" r="r" b="b"/>
            <a:pathLst>
              <a:path w="1" h="1" fill="none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4" name="Google Shape;1044;p23"/>
          <p:cNvSpPr/>
          <p:nvPr/>
        </p:nvSpPr>
        <p:spPr>
          <a:xfrm>
            <a:off x="12406613" y="1458248"/>
            <a:ext cx="3007" cy="32"/>
          </a:xfrm>
          <a:custGeom>
            <a:avLst/>
            <a:gdLst/>
            <a:ahLst/>
            <a:cxnLst/>
            <a:rect l="l" t="t" r="r" b="b"/>
            <a:pathLst>
              <a:path w="94" h="1" fill="none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5" name="Google Shape;1045;p23"/>
          <p:cNvSpPr/>
          <p:nvPr/>
        </p:nvSpPr>
        <p:spPr>
          <a:xfrm>
            <a:off x="12406613" y="1455273"/>
            <a:ext cx="32" cy="32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23"/>
          <p:cNvSpPr/>
          <p:nvPr/>
        </p:nvSpPr>
        <p:spPr>
          <a:xfrm>
            <a:off x="12406613" y="1455273"/>
            <a:ext cx="32" cy="32"/>
          </a:xfrm>
          <a:custGeom>
            <a:avLst/>
            <a:gdLst/>
            <a:ahLst/>
            <a:cxnLst/>
            <a:rect l="l" t="t" r="r" b="b"/>
            <a:pathLst>
              <a:path w="1" h="1" fill="none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7" name="Google Shape;1047;p23"/>
          <p:cNvSpPr/>
          <p:nvPr/>
        </p:nvSpPr>
        <p:spPr>
          <a:xfrm>
            <a:off x="12585089" y="1532613"/>
            <a:ext cx="83289" cy="80346"/>
          </a:xfrm>
          <a:custGeom>
            <a:avLst/>
            <a:gdLst/>
            <a:ahLst/>
            <a:cxnLst/>
            <a:rect l="l" t="t" r="r" b="b"/>
            <a:pathLst>
              <a:path w="2604" h="2512" fill="none" extrusionOk="0">
                <a:moveTo>
                  <a:pt x="930" y="1395"/>
                </a:moveTo>
                <a:lnTo>
                  <a:pt x="930" y="1395"/>
                </a:lnTo>
                <a:lnTo>
                  <a:pt x="1023" y="1488"/>
                </a:lnTo>
                <a:lnTo>
                  <a:pt x="1116" y="1581"/>
                </a:lnTo>
                <a:lnTo>
                  <a:pt x="1395" y="1581"/>
                </a:lnTo>
                <a:lnTo>
                  <a:pt x="1674" y="1581"/>
                </a:lnTo>
                <a:lnTo>
                  <a:pt x="1767" y="1488"/>
                </a:lnTo>
                <a:lnTo>
                  <a:pt x="1767" y="1488"/>
                </a:lnTo>
                <a:lnTo>
                  <a:pt x="1860" y="1488"/>
                </a:lnTo>
                <a:lnTo>
                  <a:pt x="1953" y="1488"/>
                </a:lnTo>
                <a:lnTo>
                  <a:pt x="1953" y="1488"/>
                </a:lnTo>
                <a:lnTo>
                  <a:pt x="2046" y="1674"/>
                </a:lnTo>
                <a:lnTo>
                  <a:pt x="2232" y="1860"/>
                </a:lnTo>
                <a:lnTo>
                  <a:pt x="2418" y="1953"/>
                </a:lnTo>
                <a:lnTo>
                  <a:pt x="2604" y="1953"/>
                </a:lnTo>
                <a:lnTo>
                  <a:pt x="2604" y="2511"/>
                </a:lnTo>
                <a:lnTo>
                  <a:pt x="2604" y="2511"/>
                </a:lnTo>
                <a:lnTo>
                  <a:pt x="2325" y="2511"/>
                </a:lnTo>
                <a:lnTo>
                  <a:pt x="2046" y="2232"/>
                </a:lnTo>
                <a:lnTo>
                  <a:pt x="1767" y="1953"/>
                </a:lnTo>
                <a:lnTo>
                  <a:pt x="1674" y="1674"/>
                </a:lnTo>
                <a:lnTo>
                  <a:pt x="1674" y="1674"/>
                </a:lnTo>
                <a:lnTo>
                  <a:pt x="1302" y="1767"/>
                </a:lnTo>
                <a:lnTo>
                  <a:pt x="930" y="1767"/>
                </a:lnTo>
                <a:lnTo>
                  <a:pt x="651" y="1767"/>
                </a:lnTo>
                <a:lnTo>
                  <a:pt x="465" y="1581"/>
                </a:lnTo>
                <a:lnTo>
                  <a:pt x="186" y="1302"/>
                </a:lnTo>
                <a:lnTo>
                  <a:pt x="0" y="1023"/>
                </a:lnTo>
                <a:lnTo>
                  <a:pt x="0" y="1023"/>
                </a:lnTo>
                <a:lnTo>
                  <a:pt x="0" y="744"/>
                </a:lnTo>
                <a:lnTo>
                  <a:pt x="0" y="373"/>
                </a:lnTo>
                <a:lnTo>
                  <a:pt x="93" y="94"/>
                </a:lnTo>
                <a:lnTo>
                  <a:pt x="186" y="1"/>
                </a:lnTo>
                <a:lnTo>
                  <a:pt x="279" y="1"/>
                </a:lnTo>
                <a:lnTo>
                  <a:pt x="279" y="1"/>
                </a:lnTo>
                <a:lnTo>
                  <a:pt x="279" y="1"/>
                </a:lnTo>
                <a:lnTo>
                  <a:pt x="372" y="1"/>
                </a:lnTo>
                <a:lnTo>
                  <a:pt x="372" y="1"/>
                </a:lnTo>
                <a:lnTo>
                  <a:pt x="372" y="373"/>
                </a:lnTo>
                <a:lnTo>
                  <a:pt x="465" y="837"/>
                </a:lnTo>
                <a:lnTo>
                  <a:pt x="651" y="1209"/>
                </a:lnTo>
                <a:lnTo>
                  <a:pt x="744" y="1395"/>
                </a:lnTo>
                <a:lnTo>
                  <a:pt x="930" y="1395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" name="Google Shape;1048;p23"/>
          <p:cNvSpPr/>
          <p:nvPr/>
        </p:nvSpPr>
        <p:spPr>
          <a:xfrm>
            <a:off x="12510724" y="1366067"/>
            <a:ext cx="157654" cy="220121"/>
          </a:xfrm>
          <a:custGeom>
            <a:avLst/>
            <a:gdLst/>
            <a:ahLst/>
            <a:cxnLst/>
            <a:rect l="l" t="t" r="r" b="b"/>
            <a:pathLst>
              <a:path w="4929" h="6882" fill="none" extrusionOk="0">
                <a:moveTo>
                  <a:pt x="4929" y="6881"/>
                </a:moveTo>
                <a:lnTo>
                  <a:pt x="4929" y="6881"/>
                </a:lnTo>
                <a:lnTo>
                  <a:pt x="4743" y="6881"/>
                </a:lnTo>
                <a:lnTo>
                  <a:pt x="4650" y="6788"/>
                </a:lnTo>
                <a:lnTo>
                  <a:pt x="4464" y="6695"/>
                </a:lnTo>
                <a:lnTo>
                  <a:pt x="4371" y="6509"/>
                </a:lnTo>
                <a:lnTo>
                  <a:pt x="4371" y="6509"/>
                </a:lnTo>
                <a:lnTo>
                  <a:pt x="4371" y="6509"/>
                </a:lnTo>
                <a:lnTo>
                  <a:pt x="4278" y="6416"/>
                </a:lnTo>
                <a:lnTo>
                  <a:pt x="4092" y="6416"/>
                </a:lnTo>
                <a:lnTo>
                  <a:pt x="4092" y="6416"/>
                </a:lnTo>
                <a:lnTo>
                  <a:pt x="3906" y="6602"/>
                </a:lnTo>
                <a:lnTo>
                  <a:pt x="3627" y="6695"/>
                </a:lnTo>
                <a:lnTo>
                  <a:pt x="3441" y="6602"/>
                </a:lnTo>
                <a:lnTo>
                  <a:pt x="3348" y="6509"/>
                </a:lnTo>
                <a:lnTo>
                  <a:pt x="3348" y="6509"/>
                </a:lnTo>
                <a:lnTo>
                  <a:pt x="3162" y="6416"/>
                </a:lnTo>
                <a:lnTo>
                  <a:pt x="2976" y="6137"/>
                </a:lnTo>
                <a:lnTo>
                  <a:pt x="2883" y="5673"/>
                </a:lnTo>
                <a:lnTo>
                  <a:pt x="2883" y="5394"/>
                </a:lnTo>
                <a:lnTo>
                  <a:pt x="2883" y="5208"/>
                </a:lnTo>
                <a:lnTo>
                  <a:pt x="2883" y="5208"/>
                </a:lnTo>
                <a:lnTo>
                  <a:pt x="2976" y="5115"/>
                </a:lnTo>
                <a:lnTo>
                  <a:pt x="2976" y="5022"/>
                </a:lnTo>
                <a:lnTo>
                  <a:pt x="2883" y="4929"/>
                </a:lnTo>
                <a:lnTo>
                  <a:pt x="2883" y="4929"/>
                </a:lnTo>
                <a:lnTo>
                  <a:pt x="2790" y="5022"/>
                </a:lnTo>
                <a:lnTo>
                  <a:pt x="2511" y="5022"/>
                </a:lnTo>
                <a:lnTo>
                  <a:pt x="2139" y="4929"/>
                </a:lnTo>
                <a:lnTo>
                  <a:pt x="2139" y="4929"/>
                </a:lnTo>
                <a:lnTo>
                  <a:pt x="1860" y="4650"/>
                </a:lnTo>
                <a:lnTo>
                  <a:pt x="1767" y="4371"/>
                </a:lnTo>
                <a:lnTo>
                  <a:pt x="1581" y="3813"/>
                </a:lnTo>
                <a:lnTo>
                  <a:pt x="1581" y="3813"/>
                </a:lnTo>
                <a:lnTo>
                  <a:pt x="1674" y="3534"/>
                </a:lnTo>
                <a:lnTo>
                  <a:pt x="1767" y="3348"/>
                </a:lnTo>
                <a:lnTo>
                  <a:pt x="1860" y="3255"/>
                </a:lnTo>
                <a:lnTo>
                  <a:pt x="1860" y="3162"/>
                </a:lnTo>
                <a:lnTo>
                  <a:pt x="1860" y="3162"/>
                </a:lnTo>
                <a:lnTo>
                  <a:pt x="1674" y="3069"/>
                </a:lnTo>
                <a:lnTo>
                  <a:pt x="1488" y="2790"/>
                </a:lnTo>
                <a:lnTo>
                  <a:pt x="1395" y="2418"/>
                </a:lnTo>
                <a:lnTo>
                  <a:pt x="1302" y="2139"/>
                </a:lnTo>
                <a:lnTo>
                  <a:pt x="1395" y="2046"/>
                </a:lnTo>
                <a:lnTo>
                  <a:pt x="1395" y="2046"/>
                </a:lnTo>
                <a:lnTo>
                  <a:pt x="1488" y="2232"/>
                </a:lnTo>
                <a:lnTo>
                  <a:pt x="1674" y="2325"/>
                </a:lnTo>
                <a:lnTo>
                  <a:pt x="1674" y="2325"/>
                </a:lnTo>
                <a:lnTo>
                  <a:pt x="1767" y="2232"/>
                </a:lnTo>
                <a:lnTo>
                  <a:pt x="1767" y="2325"/>
                </a:lnTo>
                <a:lnTo>
                  <a:pt x="1767" y="2511"/>
                </a:lnTo>
                <a:lnTo>
                  <a:pt x="1953" y="2604"/>
                </a:lnTo>
                <a:lnTo>
                  <a:pt x="1953" y="2604"/>
                </a:lnTo>
                <a:lnTo>
                  <a:pt x="2046" y="2697"/>
                </a:lnTo>
                <a:lnTo>
                  <a:pt x="2325" y="2697"/>
                </a:lnTo>
                <a:lnTo>
                  <a:pt x="2511" y="2697"/>
                </a:lnTo>
                <a:lnTo>
                  <a:pt x="2697" y="2604"/>
                </a:lnTo>
                <a:lnTo>
                  <a:pt x="2697" y="2604"/>
                </a:lnTo>
                <a:lnTo>
                  <a:pt x="2790" y="2697"/>
                </a:lnTo>
                <a:lnTo>
                  <a:pt x="2976" y="2790"/>
                </a:lnTo>
                <a:lnTo>
                  <a:pt x="3255" y="2790"/>
                </a:lnTo>
                <a:lnTo>
                  <a:pt x="3534" y="2697"/>
                </a:lnTo>
                <a:lnTo>
                  <a:pt x="3534" y="2697"/>
                </a:lnTo>
                <a:lnTo>
                  <a:pt x="3627" y="2790"/>
                </a:lnTo>
                <a:lnTo>
                  <a:pt x="3720" y="2790"/>
                </a:lnTo>
                <a:lnTo>
                  <a:pt x="3813" y="2697"/>
                </a:lnTo>
                <a:lnTo>
                  <a:pt x="3813" y="2697"/>
                </a:lnTo>
                <a:lnTo>
                  <a:pt x="3720" y="2604"/>
                </a:lnTo>
                <a:lnTo>
                  <a:pt x="3534" y="2511"/>
                </a:lnTo>
                <a:lnTo>
                  <a:pt x="3348" y="2232"/>
                </a:lnTo>
                <a:lnTo>
                  <a:pt x="3255" y="1953"/>
                </a:lnTo>
                <a:lnTo>
                  <a:pt x="3255" y="1953"/>
                </a:lnTo>
                <a:lnTo>
                  <a:pt x="3069" y="1953"/>
                </a:lnTo>
                <a:lnTo>
                  <a:pt x="2883" y="1860"/>
                </a:lnTo>
                <a:lnTo>
                  <a:pt x="2697" y="1767"/>
                </a:lnTo>
                <a:lnTo>
                  <a:pt x="2697" y="1488"/>
                </a:lnTo>
                <a:lnTo>
                  <a:pt x="2604" y="1488"/>
                </a:lnTo>
                <a:lnTo>
                  <a:pt x="2604" y="1488"/>
                </a:lnTo>
                <a:lnTo>
                  <a:pt x="2604" y="1674"/>
                </a:lnTo>
                <a:lnTo>
                  <a:pt x="2604" y="1860"/>
                </a:lnTo>
                <a:lnTo>
                  <a:pt x="2604" y="1860"/>
                </a:lnTo>
                <a:lnTo>
                  <a:pt x="2697" y="2046"/>
                </a:lnTo>
                <a:lnTo>
                  <a:pt x="2883" y="2139"/>
                </a:lnTo>
                <a:lnTo>
                  <a:pt x="3162" y="2139"/>
                </a:lnTo>
                <a:lnTo>
                  <a:pt x="3162" y="2139"/>
                </a:lnTo>
                <a:lnTo>
                  <a:pt x="3255" y="2418"/>
                </a:lnTo>
                <a:lnTo>
                  <a:pt x="3162" y="2604"/>
                </a:lnTo>
                <a:lnTo>
                  <a:pt x="2976" y="2697"/>
                </a:lnTo>
                <a:lnTo>
                  <a:pt x="2976" y="2697"/>
                </a:lnTo>
                <a:lnTo>
                  <a:pt x="2790" y="2511"/>
                </a:lnTo>
                <a:lnTo>
                  <a:pt x="2697" y="2325"/>
                </a:lnTo>
                <a:lnTo>
                  <a:pt x="2604" y="2418"/>
                </a:lnTo>
                <a:lnTo>
                  <a:pt x="2604" y="2418"/>
                </a:lnTo>
                <a:lnTo>
                  <a:pt x="2511" y="2511"/>
                </a:lnTo>
                <a:lnTo>
                  <a:pt x="2232" y="2511"/>
                </a:lnTo>
                <a:lnTo>
                  <a:pt x="2046" y="2511"/>
                </a:lnTo>
                <a:lnTo>
                  <a:pt x="1953" y="2325"/>
                </a:lnTo>
                <a:lnTo>
                  <a:pt x="1953" y="2325"/>
                </a:lnTo>
                <a:lnTo>
                  <a:pt x="2046" y="2232"/>
                </a:lnTo>
                <a:lnTo>
                  <a:pt x="1953" y="2232"/>
                </a:lnTo>
                <a:lnTo>
                  <a:pt x="1953" y="2139"/>
                </a:lnTo>
                <a:lnTo>
                  <a:pt x="1953" y="2139"/>
                </a:lnTo>
                <a:lnTo>
                  <a:pt x="1767" y="2139"/>
                </a:lnTo>
                <a:lnTo>
                  <a:pt x="1674" y="2046"/>
                </a:lnTo>
                <a:lnTo>
                  <a:pt x="1488" y="1953"/>
                </a:lnTo>
                <a:lnTo>
                  <a:pt x="1395" y="1581"/>
                </a:lnTo>
                <a:lnTo>
                  <a:pt x="1395" y="1581"/>
                </a:lnTo>
                <a:lnTo>
                  <a:pt x="1302" y="1581"/>
                </a:lnTo>
                <a:lnTo>
                  <a:pt x="1116" y="1488"/>
                </a:lnTo>
                <a:lnTo>
                  <a:pt x="930" y="1209"/>
                </a:lnTo>
                <a:lnTo>
                  <a:pt x="837" y="930"/>
                </a:lnTo>
                <a:lnTo>
                  <a:pt x="744" y="558"/>
                </a:lnTo>
                <a:lnTo>
                  <a:pt x="837" y="465"/>
                </a:lnTo>
                <a:lnTo>
                  <a:pt x="837" y="465"/>
                </a:lnTo>
                <a:lnTo>
                  <a:pt x="651" y="372"/>
                </a:lnTo>
                <a:lnTo>
                  <a:pt x="558" y="372"/>
                </a:lnTo>
                <a:lnTo>
                  <a:pt x="372" y="372"/>
                </a:lnTo>
                <a:lnTo>
                  <a:pt x="279" y="372"/>
                </a:lnTo>
                <a:lnTo>
                  <a:pt x="279" y="372"/>
                </a:lnTo>
                <a:lnTo>
                  <a:pt x="93" y="186"/>
                </a:lnTo>
                <a:lnTo>
                  <a:pt x="0" y="0"/>
                </a:lnTo>
                <a:lnTo>
                  <a:pt x="93" y="0"/>
                </a:lnTo>
                <a:lnTo>
                  <a:pt x="4929" y="0"/>
                </a:lnTo>
                <a:lnTo>
                  <a:pt x="4929" y="688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9" name="Google Shape;1049;p23"/>
          <p:cNvSpPr/>
          <p:nvPr/>
        </p:nvSpPr>
        <p:spPr>
          <a:xfrm>
            <a:off x="12445283" y="1758651"/>
            <a:ext cx="26803" cy="14905"/>
          </a:xfrm>
          <a:custGeom>
            <a:avLst/>
            <a:gdLst/>
            <a:ahLst/>
            <a:cxnLst/>
            <a:rect l="l" t="t" r="r" b="b"/>
            <a:pathLst>
              <a:path w="838" h="466" fill="none" extrusionOk="0">
                <a:moveTo>
                  <a:pt x="1" y="1"/>
                </a:moveTo>
                <a:lnTo>
                  <a:pt x="1" y="1"/>
                </a:lnTo>
                <a:lnTo>
                  <a:pt x="838" y="94"/>
                </a:lnTo>
                <a:lnTo>
                  <a:pt x="838" y="465"/>
                </a:lnTo>
                <a:lnTo>
                  <a:pt x="838" y="465"/>
                </a:lnTo>
                <a:lnTo>
                  <a:pt x="1" y="465"/>
                </a:lnTo>
                <a:lnTo>
                  <a:pt x="1" y="465"/>
                </a:lnTo>
                <a:lnTo>
                  <a:pt x="94" y="187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0" name="Google Shape;1050;p23"/>
          <p:cNvSpPr/>
          <p:nvPr/>
        </p:nvSpPr>
        <p:spPr>
          <a:xfrm>
            <a:off x="12558318" y="1782448"/>
            <a:ext cx="3007" cy="11930"/>
          </a:xfrm>
          <a:custGeom>
            <a:avLst/>
            <a:gdLst/>
            <a:ahLst/>
            <a:cxnLst/>
            <a:rect l="l" t="t" r="r" b="b"/>
            <a:pathLst>
              <a:path w="94" h="373" fill="none" extrusionOk="0">
                <a:moveTo>
                  <a:pt x="0" y="372"/>
                </a:moveTo>
                <a:lnTo>
                  <a:pt x="0" y="372"/>
                </a:lnTo>
                <a:lnTo>
                  <a:pt x="0" y="0"/>
                </a:lnTo>
                <a:lnTo>
                  <a:pt x="93" y="93"/>
                </a:lnTo>
                <a:lnTo>
                  <a:pt x="93" y="372"/>
                </a:lnTo>
                <a:lnTo>
                  <a:pt x="93" y="372"/>
                </a:lnTo>
                <a:lnTo>
                  <a:pt x="0" y="372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1" name="Google Shape;1051;p23"/>
          <p:cNvSpPr/>
          <p:nvPr/>
        </p:nvSpPr>
        <p:spPr>
          <a:xfrm>
            <a:off x="12534521" y="1776498"/>
            <a:ext cx="20854" cy="14905"/>
          </a:xfrm>
          <a:custGeom>
            <a:avLst/>
            <a:gdLst/>
            <a:ahLst/>
            <a:cxnLst/>
            <a:rect l="l" t="t" r="r" b="b"/>
            <a:pathLst>
              <a:path w="652" h="466" fill="none" extrusionOk="0">
                <a:moveTo>
                  <a:pt x="0" y="279"/>
                </a:moveTo>
                <a:lnTo>
                  <a:pt x="0" y="279"/>
                </a:lnTo>
                <a:lnTo>
                  <a:pt x="0" y="0"/>
                </a:lnTo>
                <a:lnTo>
                  <a:pt x="558" y="186"/>
                </a:lnTo>
                <a:lnTo>
                  <a:pt x="558" y="186"/>
                </a:lnTo>
                <a:lnTo>
                  <a:pt x="651" y="465"/>
                </a:lnTo>
                <a:lnTo>
                  <a:pt x="651" y="465"/>
                </a:lnTo>
                <a:lnTo>
                  <a:pt x="279" y="372"/>
                </a:lnTo>
                <a:lnTo>
                  <a:pt x="0" y="279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2" name="Google Shape;1052;p23"/>
          <p:cNvSpPr/>
          <p:nvPr/>
        </p:nvSpPr>
        <p:spPr>
          <a:xfrm>
            <a:off x="12507749" y="1767575"/>
            <a:ext cx="23829" cy="17880"/>
          </a:xfrm>
          <a:custGeom>
            <a:avLst/>
            <a:gdLst/>
            <a:ahLst/>
            <a:cxnLst/>
            <a:rect l="l" t="t" r="r" b="b"/>
            <a:pathLst>
              <a:path w="745" h="559" fill="none" extrusionOk="0">
                <a:moveTo>
                  <a:pt x="651" y="558"/>
                </a:moveTo>
                <a:lnTo>
                  <a:pt x="651" y="558"/>
                </a:lnTo>
                <a:lnTo>
                  <a:pt x="0" y="372"/>
                </a:lnTo>
                <a:lnTo>
                  <a:pt x="0" y="1"/>
                </a:lnTo>
                <a:lnTo>
                  <a:pt x="0" y="1"/>
                </a:lnTo>
                <a:lnTo>
                  <a:pt x="372" y="94"/>
                </a:lnTo>
                <a:lnTo>
                  <a:pt x="744" y="279"/>
                </a:lnTo>
                <a:lnTo>
                  <a:pt x="744" y="279"/>
                </a:lnTo>
                <a:lnTo>
                  <a:pt x="651" y="558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3" name="Google Shape;1053;p23"/>
          <p:cNvSpPr/>
          <p:nvPr/>
        </p:nvSpPr>
        <p:spPr>
          <a:xfrm>
            <a:off x="12478003" y="1764600"/>
            <a:ext cx="26803" cy="14905"/>
          </a:xfrm>
          <a:custGeom>
            <a:avLst/>
            <a:gdLst/>
            <a:ahLst/>
            <a:cxnLst/>
            <a:rect l="l" t="t" r="r" b="b"/>
            <a:pathLst>
              <a:path w="838" h="466" fill="none" extrusionOk="0">
                <a:moveTo>
                  <a:pt x="744" y="465"/>
                </a:moveTo>
                <a:lnTo>
                  <a:pt x="744" y="465"/>
                </a:lnTo>
                <a:lnTo>
                  <a:pt x="373" y="372"/>
                </a:lnTo>
                <a:lnTo>
                  <a:pt x="1" y="279"/>
                </a:lnTo>
                <a:lnTo>
                  <a:pt x="1" y="1"/>
                </a:lnTo>
                <a:lnTo>
                  <a:pt x="1" y="1"/>
                </a:lnTo>
                <a:lnTo>
                  <a:pt x="837" y="94"/>
                </a:lnTo>
                <a:lnTo>
                  <a:pt x="837" y="94"/>
                </a:lnTo>
                <a:lnTo>
                  <a:pt x="744" y="465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4" name="Google Shape;1054;p23"/>
          <p:cNvSpPr/>
          <p:nvPr/>
        </p:nvSpPr>
        <p:spPr>
          <a:xfrm>
            <a:off x="12466105" y="1779473"/>
            <a:ext cx="17880" cy="14905"/>
          </a:xfrm>
          <a:custGeom>
            <a:avLst/>
            <a:gdLst/>
            <a:ahLst/>
            <a:cxnLst/>
            <a:rect l="l" t="t" r="r" b="b"/>
            <a:pathLst>
              <a:path w="559" h="466" fill="none" extrusionOk="0">
                <a:moveTo>
                  <a:pt x="559" y="0"/>
                </a:moveTo>
                <a:lnTo>
                  <a:pt x="466" y="465"/>
                </a:lnTo>
                <a:lnTo>
                  <a:pt x="466" y="465"/>
                </a:lnTo>
                <a:lnTo>
                  <a:pt x="1" y="372"/>
                </a:lnTo>
                <a:lnTo>
                  <a:pt x="1" y="0"/>
                </a:lnTo>
                <a:lnTo>
                  <a:pt x="1" y="0"/>
                </a:lnTo>
                <a:lnTo>
                  <a:pt x="280" y="0"/>
                </a:lnTo>
                <a:lnTo>
                  <a:pt x="559" y="0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5" name="Google Shape;1055;p23"/>
          <p:cNvSpPr/>
          <p:nvPr/>
        </p:nvSpPr>
        <p:spPr>
          <a:xfrm>
            <a:off x="12427435" y="1773524"/>
            <a:ext cx="32753" cy="23829"/>
          </a:xfrm>
          <a:custGeom>
            <a:avLst/>
            <a:gdLst/>
            <a:ahLst/>
            <a:cxnLst/>
            <a:rect l="l" t="t" r="r" b="b"/>
            <a:pathLst>
              <a:path w="1024" h="745" fill="none" extrusionOk="0">
                <a:moveTo>
                  <a:pt x="1024" y="186"/>
                </a:moveTo>
                <a:lnTo>
                  <a:pt x="1024" y="186"/>
                </a:lnTo>
                <a:lnTo>
                  <a:pt x="1024" y="558"/>
                </a:lnTo>
                <a:lnTo>
                  <a:pt x="1024" y="558"/>
                </a:lnTo>
                <a:lnTo>
                  <a:pt x="652" y="558"/>
                </a:lnTo>
                <a:lnTo>
                  <a:pt x="466" y="558"/>
                </a:lnTo>
                <a:lnTo>
                  <a:pt x="373" y="558"/>
                </a:lnTo>
                <a:lnTo>
                  <a:pt x="373" y="558"/>
                </a:lnTo>
                <a:lnTo>
                  <a:pt x="187" y="744"/>
                </a:lnTo>
                <a:lnTo>
                  <a:pt x="94" y="744"/>
                </a:lnTo>
                <a:lnTo>
                  <a:pt x="1" y="558"/>
                </a:lnTo>
                <a:lnTo>
                  <a:pt x="1" y="372"/>
                </a:lnTo>
                <a:lnTo>
                  <a:pt x="1" y="0"/>
                </a:lnTo>
                <a:lnTo>
                  <a:pt x="1" y="0"/>
                </a:lnTo>
                <a:lnTo>
                  <a:pt x="373" y="93"/>
                </a:lnTo>
                <a:lnTo>
                  <a:pt x="1024" y="186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6" name="Google Shape;1056;p23"/>
          <p:cNvSpPr/>
          <p:nvPr/>
        </p:nvSpPr>
        <p:spPr>
          <a:xfrm>
            <a:off x="12406613" y="1755676"/>
            <a:ext cx="35727" cy="14905"/>
          </a:xfrm>
          <a:custGeom>
            <a:avLst/>
            <a:gdLst/>
            <a:ahLst/>
            <a:cxnLst/>
            <a:rect l="l" t="t" r="r" b="b"/>
            <a:pathLst>
              <a:path w="1117" h="466" fill="none" extrusionOk="0">
                <a:moveTo>
                  <a:pt x="1117" y="466"/>
                </a:moveTo>
                <a:lnTo>
                  <a:pt x="1117" y="466"/>
                </a:lnTo>
                <a:lnTo>
                  <a:pt x="466" y="466"/>
                </a:lnTo>
                <a:lnTo>
                  <a:pt x="1" y="373"/>
                </a:lnTo>
                <a:lnTo>
                  <a:pt x="1" y="1"/>
                </a:lnTo>
                <a:lnTo>
                  <a:pt x="1" y="1"/>
                </a:lnTo>
                <a:lnTo>
                  <a:pt x="1117" y="94"/>
                </a:lnTo>
                <a:lnTo>
                  <a:pt x="1117" y="466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7" name="Google Shape;1057;p23"/>
          <p:cNvSpPr/>
          <p:nvPr/>
        </p:nvSpPr>
        <p:spPr>
          <a:xfrm>
            <a:off x="12409587" y="1773524"/>
            <a:ext cx="11930" cy="14905"/>
          </a:xfrm>
          <a:custGeom>
            <a:avLst/>
            <a:gdLst/>
            <a:ahLst/>
            <a:cxnLst/>
            <a:rect l="l" t="t" r="r" b="b"/>
            <a:pathLst>
              <a:path w="373" h="466" fill="none" extrusionOk="0">
                <a:moveTo>
                  <a:pt x="187" y="465"/>
                </a:moveTo>
                <a:lnTo>
                  <a:pt x="187" y="465"/>
                </a:lnTo>
                <a:lnTo>
                  <a:pt x="187" y="465"/>
                </a:lnTo>
                <a:lnTo>
                  <a:pt x="94" y="372"/>
                </a:lnTo>
                <a:lnTo>
                  <a:pt x="94" y="372"/>
                </a:lnTo>
                <a:lnTo>
                  <a:pt x="94" y="279"/>
                </a:lnTo>
                <a:lnTo>
                  <a:pt x="94" y="279"/>
                </a:lnTo>
                <a:lnTo>
                  <a:pt x="1" y="93"/>
                </a:lnTo>
                <a:lnTo>
                  <a:pt x="1" y="0"/>
                </a:lnTo>
                <a:lnTo>
                  <a:pt x="373" y="0"/>
                </a:lnTo>
                <a:lnTo>
                  <a:pt x="373" y="465"/>
                </a:lnTo>
                <a:lnTo>
                  <a:pt x="187" y="465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8" name="Google Shape;1058;p23"/>
          <p:cNvSpPr/>
          <p:nvPr/>
        </p:nvSpPr>
        <p:spPr>
          <a:xfrm>
            <a:off x="12412562" y="1791371"/>
            <a:ext cx="5981" cy="5981"/>
          </a:xfrm>
          <a:custGeom>
            <a:avLst/>
            <a:gdLst/>
            <a:ahLst/>
            <a:cxnLst/>
            <a:rect l="l" t="t" r="r" b="b"/>
            <a:pathLst>
              <a:path w="187" h="187" fill="none" extrusionOk="0">
                <a:moveTo>
                  <a:pt x="187" y="0"/>
                </a:moveTo>
                <a:lnTo>
                  <a:pt x="187" y="186"/>
                </a:lnTo>
                <a:lnTo>
                  <a:pt x="187" y="186"/>
                </a:lnTo>
                <a:lnTo>
                  <a:pt x="187" y="186"/>
                </a:lnTo>
                <a:lnTo>
                  <a:pt x="94" y="186"/>
                </a:lnTo>
                <a:lnTo>
                  <a:pt x="1" y="93"/>
                </a:lnTo>
                <a:lnTo>
                  <a:pt x="1" y="0"/>
                </a:lnTo>
                <a:lnTo>
                  <a:pt x="187" y="0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9" name="Google Shape;1059;p23"/>
          <p:cNvSpPr/>
          <p:nvPr/>
        </p:nvSpPr>
        <p:spPr>
          <a:xfrm>
            <a:off x="12385791" y="1773524"/>
            <a:ext cx="14905" cy="14905"/>
          </a:xfrm>
          <a:custGeom>
            <a:avLst/>
            <a:gdLst/>
            <a:ahLst/>
            <a:cxnLst/>
            <a:rect l="l" t="t" r="r" b="b"/>
            <a:pathLst>
              <a:path w="466" h="466" fill="none" extrusionOk="0">
                <a:moveTo>
                  <a:pt x="187" y="465"/>
                </a:moveTo>
                <a:lnTo>
                  <a:pt x="94" y="465"/>
                </a:lnTo>
                <a:lnTo>
                  <a:pt x="94" y="465"/>
                </a:lnTo>
                <a:lnTo>
                  <a:pt x="1" y="0"/>
                </a:lnTo>
                <a:lnTo>
                  <a:pt x="373" y="0"/>
                </a:lnTo>
                <a:lnTo>
                  <a:pt x="373" y="0"/>
                </a:lnTo>
                <a:lnTo>
                  <a:pt x="466" y="93"/>
                </a:lnTo>
                <a:lnTo>
                  <a:pt x="373" y="279"/>
                </a:lnTo>
                <a:lnTo>
                  <a:pt x="373" y="279"/>
                </a:lnTo>
                <a:lnTo>
                  <a:pt x="373" y="372"/>
                </a:lnTo>
                <a:lnTo>
                  <a:pt x="373" y="372"/>
                </a:lnTo>
                <a:lnTo>
                  <a:pt x="280" y="465"/>
                </a:lnTo>
                <a:lnTo>
                  <a:pt x="187" y="465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0" name="Google Shape;1060;p23"/>
          <p:cNvSpPr/>
          <p:nvPr/>
        </p:nvSpPr>
        <p:spPr>
          <a:xfrm>
            <a:off x="12388765" y="1791371"/>
            <a:ext cx="8956" cy="5981"/>
          </a:xfrm>
          <a:custGeom>
            <a:avLst/>
            <a:gdLst/>
            <a:ahLst/>
            <a:cxnLst/>
            <a:rect l="l" t="t" r="r" b="b"/>
            <a:pathLst>
              <a:path w="280" h="187" fill="none" extrusionOk="0">
                <a:moveTo>
                  <a:pt x="280" y="0"/>
                </a:moveTo>
                <a:lnTo>
                  <a:pt x="280" y="93"/>
                </a:lnTo>
                <a:lnTo>
                  <a:pt x="280" y="93"/>
                </a:lnTo>
                <a:lnTo>
                  <a:pt x="94" y="186"/>
                </a:lnTo>
                <a:lnTo>
                  <a:pt x="94" y="186"/>
                </a:lnTo>
                <a:lnTo>
                  <a:pt x="1" y="186"/>
                </a:lnTo>
                <a:lnTo>
                  <a:pt x="1" y="0"/>
                </a:lnTo>
                <a:lnTo>
                  <a:pt x="280" y="0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1" name="Google Shape;1061;p23"/>
          <p:cNvSpPr/>
          <p:nvPr/>
        </p:nvSpPr>
        <p:spPr>
          <a:xfrm>
            <a:off x="12370950" y="1755676"/>
            <a:ext cx="29746" cy="11930"/>
          </a:xfrm>
          <a:custGeom>
            <a:avLst/>
            <a:gdLst/>
            <a:ahLst/>
            <a:cxnLst/>
            <a:rect l="l" t="t" r="r" b="b"/>
            <a:pathLst>
              <a:path w="930" h="373" fill="none" extrusionOk="0">
                <a:moveTo>
                  <a:pt x="930" y="373"/>
                </a:moveTo>
                <a:lnTo>
                  <a:pt x="0" y="373"/>
                </a:lnTo>
                <a:lnTo>
                  <a:pt x="0" y="94"/>
                </a:lnTo>
                <a:lnTo>
                  <a:pt x="0" y="94"/>
                </a:lnTo>
                <a:lnTo>
                  <a:pt x="930" y="1"/>
                </a:lnTo>
                <a:lnTo>
                  <a:pt x="930" y="373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2" name="Google Shape;1062;p23"/>
          <p:cNvSpPr/>
          <p:nvPr/>
        </p:nvSpPr>
        <p:spPr>
          <a:xfrm>
            <a:off x="12353102" y="1773524"/>
            <a:ext cx="32721" cy="20854"/>
          </a:xfrm>
          <a:custGeom>
            <a:avLst/>
            <a:gdLst/>
            <a:ahLst/>
            <a:cxnLst/>
            <a:rect l="l" t="t" r="r" b="b"/>
            <a:pathLst>
              <a:path w="1023" h="652" fill="none" extrusionOk="0">
                <a:moveTo>
                  <a:pt x="1023" y="0"/>
                </a:moveTo>
                <a:lnTo>
                  <a:pt x="1023" y="0"/>
                </a:lnTo>
                <a:lnTo>
                  <a:pt x="1023" y="558"/>
                </a:lnTo>
                <a:lnTo>
                  <a:pt x="1023" y="558"/>
                </a:lnTo>
                <a:lnTo>
                  <a:pt x="837" y="651"/>
                </a:lnTo>
                <a:lnTo>
                  <a:pt x="744" y="651"/>
                </a:lnTo>
                <a:lnTo>
                  <a:pt x="651" y="558"/>
                </a:lnTo>
                <a:lnTo>
                  <a:pt x="558" y="465"/>
                </a:lnTo>
                <a:lnTo>
                  <a:pt x="558" y="465"/>
                </a:lnTo>
                <a:lnTo>
                  <a:pt x="0" y="558"/>
                </a:lnTo>
                <a:lnTo>
                  <a:pt x="0" y="93"/>
                </a:lnTo>
                <a:lnTo>
                  <a:pt x="0" y="93"/>
                </a:lnTo>
                <a:lnTo>
                  <a:pt x="465" y="0"/>
                </a:lnTo>
                <a:lnTo>
                  <a:pt x="1023" y="0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3" name="Google Shape;1063;p23"/>
          <p:cNvSpPr/>
          <p:nvPr/>
        </p:nvSpPr>
        <p:spPr>
          <a:xfrm>
            <a:off x="12338229" y="1758651"/>
            <a:ext cx="26803" cy="11930"/>
          </a:xfrm>
          <a:custGeom>
            <a:avLst/>
            <a:gdLst/>
            <a:ahLst/>
            <a:cxnLst/>
            <a:rect l="l" t="t" r="r" b="b"/>
            <a:pathLst>
              <a:path w="838" h="373" fill="none" extrusionOk="0">
                <a:moveTo>
                  <a:pt x="0" y="373"/>
                </a:moveTo>
                <a:lnTo>
                  <a:pt x="0" y="94"/>
                </a:lnTo>
                <a:lnTo>
                  <a:pt x="0" y="94"/>
                </a:lnTo>
                <a:lnTo>
                  <a:pt x="372" y="1"/>
                </a:lnTo>
                <a:lnTo>
                  <a:pt x="837" y="1"/>
                </a:lnTo>
                <a:lnTo>
                  <a:pt x="837" y="1"/>
                </a:lnTo>
                <a:lnTo>
                  <a:pt x="837" y="187"/>
                </a:lnTo>
                <a:lnTo>
                  <a:pt x="837" y="280"/>
                </a:lnTo>
                <a:lnTo>
                  <a:pt x="837" y="280"/>
                </a:lnTo>
                <a:lnTo>
                  <a:pt x="0" y="373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4" name="Google Shape;1064;p23"/>
          <p:cNvSpPr/>
          <p:nvPr/>
        </p:nvSpPr>
        <p:spPr>
          <a:xfrm>
            <a:off x="12323356" y="1776498"/>
            <a:ext cx="23829" cy="20854"/>
          </a:xfrm>
          <a:custGeom>
            <a:avLst/>
            <a:gdLst/>
            <a:ahLst/>
            <a:cxnLst/>
            <a:rect l="l" t="t" r="r" b="b"/>
            <a:pathLst>
              <a:path w="745" h="652" fill="none" extrusionOk="0">
                <a:moveTo>
                  <a:pt x="744" y="0"/>
                </a:moveTo>
                <a:lnTo>
                  <a:pt x="744" y="558"/>
                </a:lnTo>
                <a:lnTo>
                  <a:pt x="744" y="558"/>
                </a:lnTo>
                <a:lnTo>
                  <a:pt x="0" y="651"/>
                </a:lnTo>
                <a:lnTo>
                  <a:pt x="0" y="93"/>
                </a:lnTo>
                <a:lnTo>
                  <a:pt x="0" y="93"/>
                </a:lnTo>
                <a:lnTo>
                  <a:pt x="372" y="0"/>
                </a:lnTo>
                <a:lnTo>
                  <a:pt x="744" y="0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5" name="Google Shape;1065;p23"/>
          <p:cNvSpPr/>
          <p:nvPr/>
        </p:nvSpPr>
        <p:spPr>
          <a:xfrm>
            <a:off x="12308483" y="1761625"/>
            <a:ext cx="23829" cy="11930"/>
          </a:xfrm>
          <a:custGeom>
            <a:avLst/>
            <a:gdLst/>
            <a:ahLst/>
            <a:cxnLst/>
            <a:rect l="l" t="t" r="r" b="b"/>
            <a:pathLst>
              <a:path w="745" h="373" fill="none" extrusionOk="0">
                <a:moveTo>
                  <a:pt x="744" y="372"/>
                </a:moveTo>
                <a:lnTo>
                  <a:pt x="744" y="372"/>
                </a:lnTo>
                <a:lnTo>
                  <a:pt x="279" y="372"/>
                </a:lnTo>
                <a:lnTo>
                  <a:pt x="0" y="372"/>
                </a:lnTo>
                <a:lnTo>
                  <a:pt x="0" y="94"/>
                </a:lnTo>
                <a:lnTo>
                  <a:pt x="0" y="94"/>
                </a:lnTo>
                <a:lnTo>
                  <a:pt x="744" y="1"/>
                </a:lnTo>
                <a:lnTo>
                  <a:pt x="744" y="372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6" name="Google Shape;1066;p23"/>
          <p:cNvSpPr/>
          <p:nvPr/>
        </p:nvSpPr>
        <p:spPr>
          <a:xfrm>
            <a:off x="12278737" y="1767575"/>
            <a:ext cx="23829" cy="14905"/>
          </a:xfrm>
          <a:custGeom>
            <a:avLst/>
            <a:gdLst/>
            <a:ahLst/>
            <a:cxnLst/>
            <a:rect l="l" t="t" r="r" b="b"/>
            <a:pathLst>
              <a:path w="745" h="466" fill="none" extrusionOk="0">
                <a:moveTo>
                  <a:pt x="0" y="465"/>
                </a:moveTo>
                <a:lnTo>
                  <a:pt x="0" y="465"/>
                </a:lnTo>
                <a:lnTo>
                  <a:pt x="0" y="186"/>
                </a:lnTo>
                <a:lnTo>
                  <a:pt x="0" y="186"/>
                </a:lnTo>
                <a:lnTo>
                  <a:pt x="279" y="94"/>
                </a:lnTo>
                <a:lnTo>
                  <a:pt x="651" y="1"/>
                </a:lnTo>
                <a:lnTo>
                  <a:pt x="651" y="1"/>
                </a:lnTo>
                <a:lnTo>
                  <a:pt x="744" y="279"/>
                </a:lnTo>
                <a:lnTo>
                  <a:pt x="744" y="279"/>
                </a:lnTo>
                <a:lnTo>
                  <a:pt x="0" y="465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7" name="Google Shape;1067;p23"/>
          <p:cNvSpPr/>
          <p:nvPr/>
        </p:nvSpPr>
        <p:spPr>
          <a:xfrm>
            <a:off x="12254940" y="1773524"/>
            <a:ext cx="17880" cy="14905"/>
          </a:xfrm>
          <a:custGeom>
            <a:avLst/>
            <a:gdLst/>
            <a:ahLst/>
            <a:cxnLst/>
            <a:rect l="l" t="t" r="r" b="b"/>
            <a:pathLst>
              <a:path w="559" h="466" fill="none" extrusionOk="0">
                <a:moveTo>
                  <a:pt x="558" y="279"/>
                </a:moveTo>
                <a:lnTo>
                  <a:pt x="558" y="279"/>
                </a:lnTo>
                <a:lnTo>
                  <a:pt x="279" y="372"/>
                </a:lnTo>
                <a:lnTo>
                  <a:pt x="1" y="465"/>
                </a:lnTo>
                <a:lnTo>
                  <a:pt x="1" y="465"/>
                </a:lnTo>
                <a:lnTo>
                  <a:pt x="1" y="186"/>
                </a:lnTo>
                <a:lnTo>
                  <a:pt x="1" y="186"/>
                </a:lnTo>
                <a:lnTo>
                  <a:pt x="279" y="0"/>
                </a:lnTo>
                <a:lnTo>
                  <a:pt x="558" y="0"/>
                </a:lnTo>
                <a:lnTo>
                  <a:pt x="558" y="279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8" name="Google Shape;1068;p23"/>
          <p:cNvSpPr/>
          <p:nvPr/>
        </p:nvSpPr>
        <p:spPr>
          <a:xfrm>
            <a:off x="12237092" y="1740803"/>
            <a:ext cx="333156" cy="38702"/>
          </a:xfrm>
          <a:custGeom>
            <a:avLst/>
            <a:gdLst/>
            <a:ahLst/>
            <a:cxnLst/>
            <a:rect l="l" t="t" r="r" b="b"/>
            <a:pathLst>
              <a:path w="10416" h="1210" fill="none" extrusionOk="0">
                <a:moveTo>
                  <a:pt x="10229" y="1209"/>
                </a:moveTo>
                <a:lnTo>
                  <a:pt x="10229" y="1209"/>
                </a:lnTo>
                <a:lnTo>
                  <a:pt x="9206" y="838"/>
                </a:lnTo>
                <a:lnTo>
                  <a:pt x="8183" y="559"/>
                </a:lnTo>
                <a:lnTo>
                  <a:pt x="6975" y="373"/>
                </a:lnTo>
                <a:lnTo>
                  <a:pt x="5487" y="280"/>
                </a:lnTo>
                <a:lnTo>
                  <a:pt x="5487" y="280"/>
                </a:lnTo>
                <a:lnTo>
                  <a:pt x="4278" y="280"/>
                </a:lnTo>
                <a:lnTo>
                  <a:pt x="3255" y="373"/>
                </a:lnTo>
                <a:lnTo>
                  <a:pt x="2232" y="466"/>
                </a:lnTo>
                <a:lnTo>
                  <a:pt x="2232" y="466"/>
                </a:lnTo>
                <a:lnTo>
                  <a:pt x="1023" y="838"/>
                </a:lnTo>
                <a:lnTo>
                  <a:pt x="280" y="1116"/>
                </a:lnTo>
                <a:lnTo>
                  <a:pt x="280" y="1116"/>
                </a:lnTo>
                <a:lnTo>
                  <a:pt x="1" y="931"/>
                </a:lnTo>
                <a:lnTo>
                  <a:pt x="1" y="931"/>
                </a:lnTo>
                <a:lnTo>
                  <a:pt x="1767" y="373"/>
                </a:lnTo>
                <a:lnTo>
                  <a:pt x="3162" y="94"/>
                </a:lnTo>
                <a:lnTo>
                  <a:pt x="4278" y="1"/>
                </a:lnTo>
                <a:lnTo>
                  <a:pt x="5301" y="1"/>
                </a:lnTo>
                <a:lnTo>
                  <a:pt x="5301" y="1"/>
                </a:lnTo>
                <a:lnTo>
                  <a:pt x="6231" y="94"/>
                </a:lnTo>
                <a:lnTo>
                  <a:pt x="7719" y="280"/>
                </a:lnTo>
                <a:lnTo>
                  <a:pt x="7719" y="280"/>
                </a:lnTo>
                <a:lnTo>
                  <a:pt x="8648" y="466"/>
                </a:lnTo>
                <a:lnTo>
                  <a:pt x="9392" y="652"/>
                </a:lnTo>
                <a:lnTo>
                  <a:pt x="10415" y="1023"/>
                </a:lnTo>
                <a:lnTo>
                  <a:pt x="10229" y="1209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9" name="Google Shape;1069;p23"/>
          <p:cNvSpPr/>
          <p:nvPr/>
        </p:nvSpPr>
        <p:spPr>
          <a:xfrm>
            <a:off x="12225194" y="1728905"/>
            <a:ext cx="356953" cy="41676"/>
          </a:xfrm>
          <a:custGeom>
            <a:avLst/>
            <a:gdLst/>
            <a:ahLst/>
            <a:cxnLst/>
            <a:rect l="l" t="t" r="r" b="b"/>
            <a:pathLst>
              <a:path w="11160" h="1303" fill="none" extrusionOk="0">
                <a:moveTo>
                  <a:pt x="5859" y="187"/>
                </a:moveTo>
                <a:lnTo>
                  <a:pt x="5859" y="187"/>
                </a:lnTo>
                <a:lnTo>
                  <a:pt x="4650" y="280"/>
                </a:lnTo>
                <a:lnTo>
                  <a:pt x="3627" y="280"/>
                </a:lnTo>
                <a:lnTo>
                  <a:pt x="2604" y="466"/>
                </a:lnTo>
                <a:lnTo>
                  <a:pt x="2604" y="466"/>
                </a:lnTo>
                <a:lnTo>
                  <a:pt x="1209" y="838"/>
                </a:lnTo>
                <a:lnTo>
                  <a:pt x="187" y="1210"/>
                </a:lnTo>
                <a:lnTo>
                  <a:pt x="187" y="1210"/>
                </a:lnTo>
                <a:lnTo>
                  <a:pt x="94" y="1117"/>
                </a:lnTo>
                <a:lnTo>
                  <a:pt x="1" y="1024"/>
                </a:lnTo>
                <a:lnTo>
                  <a:pt x="1" y="1024"/>
                </a:lnTo>
                <a:lnTo>
                  <a:pt x="94" y="1024"/>
                </a:lnTo>
                <a:lnTo>
                  <a:pt x="94" y="1024"/>
                </a:lnTo>
                <a:lnTo>
                  <a:pt x="652" y="745"/>
                </a:lnTo>
                <a:lnTo>
                  <a:pt x="652" y="745"/>
                </a:lnTo>
                <a:lnTo>
                  <a:pt x="2232" y="280"/>
                </a:lnTo>
                <a:lnTo>
                  <a:pt x="3627" y="94"/>
                </a:lnTo>
                <a:lnTo>
                  <a:pt x="4743" y="1"/>
                </a:lnTo>
                <a:lnTo>
                  <a:pt x="5766" y="1"/>
                </a:lnTo>
                <a:lnTo>
                  <a:pt x="5766" y="1"/>
                </a:lnTo>
                <a:lnTo>
                  <a:pt x="6603" y="1"/>
                </a:lnTo>
                <a:lnTo>
                  <a:pt x="8091" y="187"/>
                </a:lnTo>
                <a:lnTo>
                  <a:pt x="8091" y="187"/>
                </a:lnTo>
                <a:lnTo>
                  <a:pt x="9020" y="466"/>
                </a:lnTo>
                <a:lnTo>
                  <a:pt x="9950" y="652"/>
                </a:lnTo>
                <a:lnTo>
                  <a:pt x="11159" y="1117"/>
                </a:lnTo>
                <a:lnTo>
                  <a:pt x="11159" y="1117"/>
                </a:lnTo>
                <a:lnTo>
                  <a:pt x="11066" y="1210"/>
                </a:lnTo>
                <a:lnTo>
                  <a:pt x="10880" y="1303"/>
                </a:lnTo>
                <a:lnTo>
                  <a:pt x="10880" y="1303"/>
                </a:lnTo>
                <a:lnTo>
                  <a:pt x="9857" y="931"/>
                </a:lnTo>
                <a:lnTo>
                  <a:pt x="8648" y="559"/>
                </a:lnTo>
                <a:lnTo>
                  <a:pt x="7347" y="373"/>
                </a:lnTo>
                <a:lnTo>
                  <a:pt x="5859" y="187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0" name="Google Shape;1070;p23"/>
          <p:cNvSpPr/>
          <p:nvPr/>
        </p:nvSpPr>
        <p:spPr>
          <a:xfrm>
            <a:off x="12225194" y="1699159"/>
            <a:ext cx="359927" cy="59524"/>
          </a:xfrm>
          <a:custGeom>
            <a:avLst/>
            <a:gdLst/>
            <a:ahLst/>
            <a:cxnLst/>
            <a:rect l="l" t="t" r="r" b="b"/>
            <a:pathLst>
              <a:path w="11253" h="1861" fill="none" extrusionOk="0">
                <a:moveTo>
                  <a:pt x="11252" y="1861"/>
                </a:moveTo>
                <a:lnTo>
                  <a:pt x="11252" y="1861"/>
                </a:lnTo>
                <a:lnTo>
                  <a:pt x="9950" y="1396"/>
                </a:lnTo>
                <a:lnTo>
                  <a:pt x="8555" y="1024"/>
                </a:lnTo>
                <a:lnTo>
                  <a:pt x="7254" y="838"/>
                </a:lnTo>
                <a:lnTo>
                  <a:pt x="5859" y="745"/>
                </a:lnTo>
                <a:lnTo>
                  <a:pt x="5859" y="745"/>
                </a:lnTo>
                <a:lnTo>
                  <a:pt x="4371" y="745"/>
                </a:lnTo>
                <a:lnTo>
                  <a:pt x="2883" y="931"/>
                </a:lnTo>
                <a:lnTo>
                  <a:pt x="1395" y="1303"/>
                </a:lnTo>
                <a:lnTo>
                  <a:pt x="1" y="1768"/>
                </a:lnTo>
                <a:lnTo>
                  <a:pt x="1" y="931"/>
                </a:lnTo>
                <a:lnTo>
                  <a:pt x="1" y="931"/>
                </a:lnTo>
                <a:lnTo>
                  <a:pt x="559" y="745"/>
                </a:lnTo>
                <a:lnTo>
                  <a:pt x="559" y="1117"/>
                </a:lnTo>
                <a:lnTo>
                  <a:pt x="559" y="1117"/>
                </a:lnTo>
                <a:lnTo>
                  <a:pt x="1302" y="838"/>
                </a:lnTo>
                <a:lnTo>
                  <a:pt x="1302" y="652"/>
                </a:lnTo>
                <a:lnTo>
                  <a:pt x="1953" y="466"/>
                </a:lnTo>
                <a:lnTo>
                  <a:pt x="1953" y="745"/>
                </a:lnTo>
                <a:lnTo>
                  <a:pt x="1953" y="745"/>
                </a:lnTo>
                <a:lnTo>
                  <a:pt x="2418" y="559"/>
                </a:lnTo>
                <a:lnTo>
                  <a:pt x="2976" y="466"/>
                </a:lnTo>
                <a:lnTo>
                  <a:pt x="2976" y="187"/>
                </a:lnTo>
                <a:lnTo>
                  <a:pt x="3162" y="94"/>
                </a:lnTo>
                <a:lnTo>
                  <a:pt x="3813" y="1"/>
                </a:lnTo>
                <a:lnTo>
                  <a:pt x="3813" y="280"/>
                </a:lnTo>
                <a:lnTo>
                  <a:pt x="3813" y="373"/>
                </a:lnTo>
                <a:lnTo>
                  <a:pt x="3813" y="373"/>
                </a:lnTo>
                <a:lnTo>
                  <a:pt x="4743" y="280"/>
                </a:lnTo>
                <a:lnTo>
                  <a:pt x="4743" y="280"/>
                </a:lnTo>
                <a:lnTo>
                  <a:pt x="5115" y="280"/>
                </a:lnTo>
                <a:lnTo>
                  <a:pt x="5115" y="1"/>
                </a:lnTo>
                <a:lnTo>
                  <a:pt x="6231" y="1"/>
                </a:lnTo>
                <a:lnTo>
                  <a:pt x="6231" y="280"/>
                </a:lnTo>
                <a:lnTo>
                  <a:pt x="6231" y="280"/>
                </a:lnTo>
                <a:lnTo>
                  <a:pt x="6231" y="280"/>
                </a:lnTo>
                <a:lnTo>
                  <a:pt x="6696" y="373"/>
                </a:lnTo>
                <a:lnTo>
                  <a:pt x="6696" y="373"/>
                </a:lnTo>
                <a:lnTo>
                  <a:pt x="7533" y="373"/>
                </a:lnTo>
                <a:lnTo>
                  <a:pt x="7533" y="187"/>
                </a:lnTo>
                <a:lnTo>
                  <a:pt x="7533" y="94"/>
                </a:lnTo>
                <a:lnTo>
                  <a:pt x="7812" y="94"/>
                </a:lnTo>
                <a:lnTo>
                  <a:pt x="8277" y="187"/>
                </a:lnTo>
                <a:lnTo>
                  <a:pt x="8277" y="559"/>
                </a:lnTo>
                <a:lnTo>
                  <a:pt x="8277" y="559"/>
                </a:lnTo>
                <a:lnTo>
                  <a:pt x="8741" y="559"/>
                </a:lnTo>
                <a:lnTo>
                  <a:pt x="9206" y="745"/>
                </a:lnTo>
                <a:lnTo>
                  <a:pt x="9206" y="466"/>
                </a:lnTo>
                <a:lnTo>
                  <a:pt x="9950" y="652"/>
                </a:lnTo>
                <a:lnTo>
                  <a:pt x="9950" y="931"/>
                </a:lnTo>
                <a:lnTo>
                  <a:pt x="9950" y="931"/>
                </a:lnTo>
                <a:lnTo>
                  <a:pt x="10787" y="1210"/>
                </a:lnTo>
                <a:lnTo>
                  <a:pt x="10787" y="838"/>
                </a:lnTo>
                <a:lnTo>
                  <a:pt x="11252" y="1117"/>
                </a:lnTo>
                <a:lnTo>
                  <a:pt x="11252" y="186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1" name="Google Shape;1071;p23"/>
          <p:cNvSpPr/>
          <p:nvPr/>
        </p:nvSpPr>
        <p:spPr>
          <a:xfrm>
            <a:off x="12314432" y="1363092"/>
            <a:ext cx="199299" cy="139806"/>
          </a:xfrm>
          <a:custGeom>
            <a:avLst/>
            <a:gdLst/>
            <a:ahLst/>
            <a:cxnLst/>
            <a:rect l="l" t="t" r="r" b="b"/>
            <a:pathLst>
              <a:path w="6231" h="4371" fill="none" extrusionOk="0">
                <a:moveTo>
                  <a:pt x="465" y="372"/>
                </a:moveTo>
                <a:lnTo>
                  <a:pt x="651" y="186"/>
                </a:lnTo>
                <a:lnTo>
                  <a:pt x="651" y="186"/>
                </a:lnTo>
                <a:lnTo>
                  <a:pt x="1674" y="1116"/>
                </a:lnTo>
                <a:lnTo>
                  <a:pt x="1860" y="1023"/>
                </a:lnTo>
                <a:lnTo>
                  <a:pt x="1860" y="1023"/>
                </a:lnTo>
                <a:lnTo>
                  <a:pt x="1488" y="558"/>
                </a:lnTo>
                <a:lnTo>
                  <a:pt x="1116" y="186"/>
                </a:lnTo>
                <a:lnTo>
                  <a:pt x="1395" y="93"/>
                </a:lnTo>
                <a:lnTo>
                  <a:pt x="1953" y="930"/>
                </a:lnTo>
                <a:lnTo>
                  <a:pt x="1953" y="930"/>
                </a:lnTo>
                <a:lnTo>
                  <a:pt x="2139" y="837"/>
                </a:lnTo>
                <a:lnTo>
                  <a:pt x="2325" y="837"/>
                </a:lnTo>
                <a:lnTo>
                  <a:pt x="2325" y="837"/>
                </a:lnTo>
                <a:lnTo>
                  <a:pt x="2046" y="186"/>
                </a:lnTo>
                <a:lnTo>
                  <a:pt x="2232" y="93"/>
                </a:lnTo>
                <a:lnTo>
                  <a:pt x="2418" y="744"/>
                </a:lnTo>
                <a:lnTo>
                  <a:pt x="2418" y="744"/>
                </a:lnTo>
                <a:lnTo>
                  <a:pt x="2697" y="744"/>
                </a:lnTo>
                <a:lnTo>
                  <a:pt x="2604" y="0"/>
                </a:lnTo>
                <a:lnTo>
                  <a:pt x="2883" y="0"/>
                </a:lnTo>
                <a:lnTo>
                  <a:pt x="2883" y="744"/>
                </a:lnTo>
                <a:lnTo>
                  <a:pt x="2883" y="744"/>
                </a:lnTo>
                <a:lnTo>
                  <a:pt x="3069" y="651"/>
                </a:lnTo>
                <a:lnTo>
                  <a:pt x="3162" y="744"/>
                </a:lnTo>
                <a:lnTo>
                  <a:pt x="3162" y="93"/>
                </a:lnTo>
                <a:lnTo>
                  <a:pt x="3441" y="93"/>
                </a:lnTo>
                <a:lnTo>
                  <a:pt x="3255" y="744"/>
                </a:lnTo>
                <a:lnTo>
                  <a:pt x="3255" y="744"/>
                </a:lnTo>
                <a:lnTo>
                  <a:pt x="3441" y="744"/>
                </a:lnTo>
                <a:lnTo>
                  <a:pt x="3627" y="837"/>
                </a:lnTo>
                <a:lnTo>
                  <a:pt x="3627" y="837"/>
                </a:lnTo>
                <a:lnTo>
                  <a:pt x="3813" y="93"/>
                </a:lnTo>
                <a:lnTo>
                  <a:pt x="3813" y="93"/>
                </a:lnTo>
                <a:lnTo>
                  <a:pt x="4092" y="186"/>
                </a:lnTo>
                <a:lnTo>
                  <a:pt x="4092" y="186"/>
                </a:lnTo>
                <a:lnTo>
                  <a:pt x="3720" y="837"/>
                </a:lnTo>
                <a:lnTo>
                  <a:pt x="3720" y="837"/>
                </a:lnTo>
                <a:lnTo>
                  <a:pt x="4092" y="1023"/>
                </a:lnTo>
                <a:lnTo>
                  <a:pt x="4464" y="186"/>
                </a:lnTo>
                <a:lnTo>
                  <a:pt x="4743" y="372"/>
                </a:lnTo>
                <a:lnTo>
                  <a:pt x="4185" y="1116"/>
                </a:lnTo>
                <a:lnTo>
                  <a:pt x="4185" y="1116"/>
                </a:lnTo>
                <a:lnTo>
                  <a:pt x="4371" y="1302"/>
                </a:lnTo>
                <a:lnTo>
                  <a:pt x="4371" y="1302"/>
                </a:lnTo>
                <a:lnTo>
                  <a:pt x="5208" y="186"/>
                </a:lnTo>
                <a:lnTo>
                  <a:pt x="5487" y="465"/>
                </a:lnTo>
                <a:lnTo>
                  <a:pt x="4464" y="1395"/>
                </a:lnTo>
                <a:lnTo>
                  <a:pt x="4650" y="1674"/>
                </a:lnTo>
                <a:lnTo>
                  <a:pt x="6044" y="558"/>
                </a:lnTo>
                <a:lnTo>
                  <a:pt x="6230" y="744"/>
                </a:lnTo>
                <a:lnTo>
                  <a:pt x="4650" y="1767"/>
                </a:lnTo>
                <a:lnTo>
                  <a:pt x="4650" y="1767"/>
                </a:lnTo>
                <a:lnTo>
                  <a:pt x="4836" y="2232"/>
                </a:lnTo>
                <a:lnTo>
                  <a:pt x="4929" y="2790"/>
                </a:lnTo>
                <a:lnTo>
                  <a:pt x="4929" y="2790"/>
                </a:lnTo>
                <a:lnTo>
                  <a:pt x="4929" y="3069"/>
                </a:lnTo>
                <a:lnTo>
                  <a:pt x="4836" y="3441"/>
                </a:lnTo>
                <a:lnTo>
                  <a:pt x="4557" y="3999"/>
                </a:lnTo>
                <a:lnTo>
                  <a:pt x="4557" y="3999"/>
                </a:lnTo>
                <a:lnTo>
                  <a:pt x="4278" y="4278"/>
                </a:lnTo>
                <a:lnTo>
                  <a:pt x="4278" y="4278"/>
                </a:lnTo>
                <a:lnTo>
                  <a:pt x="4278" y="4278"/>
                </a:lnTo>
                <a:lnTo>
                  <a:pt x="4278" y="4278"/>
                </a:lnTo>
                <a:lnTo>
                  <a:pt x="4092" y="4278"/>
                </a:lnTo>
                <a:lnTo>
                  <a:pt x="4092" y="4278"/>
                </a:lnTo>
                <a:lnTo>
                  <a:pt x="4092" y="4278"/>
                </a:lnTo>
                <a:lnTo>
                  <a:pt x="4092" y="4278"/>
                </a:lnTo>
                <a:lnTo>
                  <a:pt x="4092" y="4185"/>
                </a:lnTo>
                <a:lnTo>
                  <a:pt x="4092" y="4185"/>
                </a:lnTo>
                <a:lnTo>
                  <a:pt x="4092" y="4092"/>
                </a:lnTo>
                <a:lnTo>
                  <a:pt x="4092" y="4092"/>
                </a:lnTo>
                <a:lnTo>
                  <a:pt x="4092" y="4092"/>
                </a:lnTo>
                <a:lnTo>
                  <a:pt x="4092" y="4092"/>
                </a:lnTo>
                <a:lnTo>
                  <a:pt x="4092" y="4092"/>
                </a:lnTo>
                <a:lnTo>
                  <a:pt x="4092" y="4092"/>
                </a:lnTo>
                <a:lnTo>
                  <a:pt x="4092" y="4185"/>
                </a:lnTo>
                <a:lnTo>
                  <a:pt x="4092" y="4185"/>
                </a:lnTo>
                <a:lnTo>
                  <a:pt x="3999" y="4185"/>
                </a:lnTo>
                <a:lnTo>
                  <a:pt x="3999" y="4185"/>
                </a:lnTo>
                <a:lnTo>
                  <a:pt x="3906" y="4278"/>
                </a:lnTo>
                <a:lnTo>
                  <a:pt x="3906" y="4278"/>
                </a:lnTo>
                <a:lnTo>
                  <a:pt x="3906" y="4278"/>
                </a:lnTo>
                <a:lnTo>
                  <a:pt x="3906" y="4278"/>
                </a:lnTo>
                <a:lnTo>
                  <a:pt x="3906" y="4278"/>
                </a:lnTo>
                <a:lnTo>
                  <a:pt x="3906" y="4278"/>
                </a:lnTo>
                <a:lnTo>
                  <a:pt x="3906" y="4371"/>
                </a:lnTo>
                <a:lnTo>
                  <a:pt x="3906" y="4371"/>
                </a:lnTo>
                <a:lnTo>
                  <a:pt x="3813" y="4371"/>
                </a:lnTo>
                <a:lnTo>
                  <a:pt x="3813" y="4278"/>
                </a:lnTo>
                <a:lnTo>
                  <a:pt x="3813" y="4278"/>
                </a:lnTo>
                <a:lnTo>
                  <a:pt x="3720" y="4278"/>
                </a:lnTo>
                <a:lnTo>
                  <a:pt x="3720" y="4278"/>
                </a:lnTo>
                <a:lnTo>
                  <a:pt x="3720" y="4278"/>
                </a:lnTo>
                <a:lnTo>
                  <a:pt x="3720" y="4278"/>
                </a:lnTo>
                <a:lnTo>
                  <a:pt x="3720" y="4185"/>
                </a:lnTo>
                <a:lnTo>
                  <a:pt x="3720" y="4185"/>
                </a:lnTo>
                <a:lnTo>
                  <a:pt x="3627" y="4185"/>
                </a:lnTo>
                <a:lnTo>
                  <a:pt x="3627" y="4185"/>
                </a:lnTo>
                <a:lnTo>
                  <a:pt x="3627" y="4092"/>
                </a:lnTo>
                <a:lnTo>
                  <a:pt x="3627" y="4092"/>
                </a:lnTo>
                <a:lnTo>
                  <a:pt x="3627" y="4092"/>
                </a:lnTo>
                <a:lnTo>
                  <a:pt x="3627" y="4092"/>
                </a:lnTo>
                <a:lnTo>
                  <a:pt x="3627" y="3999"/>
                </a:lnTo>
                <a:lnTo>
                  <a:pt x="3627" y="3999"/>
                </a:lnTo>
                <a:lnTo>
                  <a:pt x="3627" y="3999"/>
                </a:lnTo>
                <a:lnTo>
                  <a:pt x="3627" y="3999"/>
                </a:lnTo>
                <a:lnTo>
                  <a:pt x="3720" y="3999"/>
                </a:lnTo>
                <a:lnTo>
                  <a:pt x="3720" y="3999"/>
                </a:lnTo>
                <a:lnTo>
                  <a:pt x="3720" y="3999"/>
                </a:lnTo>
                <a:lnTo>
                  <a:pt x="3720" y="3999"/>
                </a:lnTo>
                <a:lnTo>
                  <a:pt x="3813" y="3999"/>
                </a:lnTo>
                <a:lnTo>
                  <a:pt x="3813" y="3999"/>
                </a:lnTo>
                <a:lnTo>
                  <a:pt x="3813" y="3999"/>
                </a:lnTo>
                <a:lnTo>
                  <a:pt x="3813" y="3999"/>
                </a:lnTo>
                <a:lnTo>
                  <a:pt x="3906" y="3906"/>
                </a:lnTo>
                <a:lnTo>
                  <a:pt x="3906" y="3906"/>
                </a:lnTo>
                <a:lnTo>
                  <a:pt x="3906" y="3906"/>
                </a:lnTo>
                <a:lnTo>
                  <a:pt x="3906" y="3906"/>
                </a:lnTo>
                <a:lnTo>
                  <a:pt x="3813" y="3906"/>
                </a:lnTo>
                <a:lnTo>
                  <a:pt x="3813" y="3906"/>
                </a:lnTo>
                <a:lnTo>
                  <a:pt x="3720" y="3906"/>
                </a:lnTo>
                <a:lnTo>
                  <a:pt x="3720" y="3906"/>
                </a:lnTo>
                <a:lnTo>
                  <a:pt x="3720" y="3906"/>
                </a:lnTo>
                <a:lnTo>
                  <a:pt x="3720" y="3906"/>
                </a:lnTo>
                <a:lnTo>
                  <a:pt x="3720" y="3906"/>
                </a:lnTo>
                <a:lnTo>
                  <a:pt x="3720" y="3906"/>
                </a:lnTo>
                <a:lnTo>
                  <a:pt x="3720" y="3906"/>
                </a:lnTo>
                <a:lnTo>
                  <a:pt x="3627" y="3906"/>
                </a:lnTo>
                <a:lnTo>
                  <a:pt x="3627" y="3906"/>
                </a:lnTo>
                <a:lnTo>
                  <a:pt x="3720" y="3906"/>
                </a:lnTo>
                <a:lnTo>
                  <a:pt x="3720" y="3906"/>
                </a:lnTo>
                <a:lnTo>
                  <a:pt x="3627" y="3813"/>
                </a:lnTo>
                <a:lnTo>
                  <a:pt x="3627" y="3813"/>
                </a:lnTo>
                <a:lnTo>
                  <a:pt x="3627" y="3813"/>
                </a:lnTo>
                <a:lnTo>
                  <a:pt x="3627" y="3813"/>
                </a:lnTo>
                <a:lnTo>
                  <a:pt x="3720" y="3720"/>
                </a:lnTo>
                <a:lnTo>
                  <a:pt x="3720" y="3720"/>
                </a:lnTo>
                <a:lnTo>
                  <a:pt x="3720" y="3720"/>
                </a:lnTo>
                <a:lnTo>
                  <a:pt x="3720" y="3720"/>
                </a:lnTo>
                <a:lnTo>
                  <a:pt x="3720" y="3720"/>
                </a:lnTo>
                <a:lnTo>
                  <a:pt x="3720" y="3720"/>
                </a:lnTo>
                <a:lnTo>
                  <a:pt x="3813" y="3720"/>
                </a:lnTo>
                <a:lnTo>
                  <a:pt x="3813" y="3720"/>
                </a:lnTo>
                <a:lnTo>
                  <a:pt x="3906" y="3720"/>
                </a:lnTo>
                <a:lnTo>
                  <a:pt x="3906" y="3720"/>
                </a:lnTo>
                <a:lnTo>
                  <a:pt x="3906" y="3720"/>
                </a:lnTo>
                <a:lnTo>
                  <a:pt x="3906" y="3720"/>
                </a:lnTo>
                <a:lnTo>
                  <a:pt x="3906" y="3720"/>
                </a:lnTo>
                <a:lnTo>
                  <a:pt x="3906" y="3720"/>
                </a:lnTo>
                <a:lnTo>
                  <a:pt x="3906" y="3720"/>
                </a:lnTo>
                <a:lnTo>
                  <a:pt x="4092" y="3720"/>
                </a:lnTo>
                <a:lnTo>
                  <a:pt x="4092" y="3720"/>
                </a:lnTo>
                <a:lnTo>
                  <a:pt x="4092" y="3720"/>
                </a:lnTo>
                <a:lnTo>
                  <a:pt x="4092" y="3720"/>
                </a:lnTo>
                <a:lnTo>
                  <a:pt x="4092" y="3813"/>
                </a:lnTo>
                <a:lnTo>
                  <a:pt x="4092" y="3813"/>
                </a:lnTo>
                <a:lnTo>
                  <a:pt x="3999" y="3906"/>
                </a:lnTo>
                <a:lnTo>
                  <a:pt x="3999" y="3906"/>
                </a:lnTo>
                <a:lnTo>
                  <a:pt x="3906" y="3906"/>
                </a:lnTo>
                <a:lnTo>
                  <a:pt x="3906" y="3906"/>
                </a:lnTo>
                <a:lnTo>
                  <a:pt x="3999" y="3999"/>
                </a:lnTo>
                <a:lnTo>
                  <a:pt x="3999" y="3999"/>
                </a:lnTo>
                <a:lnTo>
                  <a:pt x="3999" y="3999"/>
                </a:lnTo>
                <a:lnTo>
                  <a:pt x="3999" y="3999"/>
                </a:lnTo>
                <a:lnTo>
                  <a:pt x="4092" y="3999"/>
                </a:lnTo>
                <a:lnTo>
                  <a:pt x="4092" y="3999"/>
                </a:lnTo>
                <a:lnTo>
                  <a:pt x="4092" y="4092"/>
                </a:lnTo>
                <a:lnTo>
                  <a:pt x="4092" y="4092"/>
                </a:lnTo>
                <a:lnTo>
                  <a:pt x="4092" y="4092"/>
                </a:lnTo>
                <a:lnTo>
                  <a:pt x="4092" y="4092"/>
                </a:lnTo>
                <a:lnTo>
                  <a:pt x="4092" y="4092"/>
                </a:lnTo>
                <a:lnTo>
                  <a:pt x="4092" y="4092"/>
                </a:lnTo>
                <a:lnTo>
                  <a:pt x="4092" y="4092"/>
                </a:lnTo>
                <a:lnTo>
                  <a:pt x="4092" y="4092"/>
                </a:lnTo>
                <a:lnTo>
                  <a:pt x="4185" y="3999"/>
                </a:lnTo>
                <a:lnTo>
                  <a:pt x="4185" y="3999"/>
                </a:lnTo>
                <a:lnTo>
                  <a:pt x="4185" y="3906"/>
                </a:lnTo>
                <a:lnTo>
                  <a:pt x="4185" y="3906"/>
                </a:lnTo>
                <a:lnTo>
                  <a:pt x="4185" y="3906"/>
                </a:lnTo>
                <a:lnTo>
                  <a:pt x="4185" y="3906"/>
                </a:lnTo>
                <a:lnTo>
                  <a:pt x="4185" y="3813"/>
                </a:lnTo>
                <a:lnTo>
                  <a:pt x="4185" y="3813"/>
                </a:lnTo>
                <a:lnTo>
                  <a:pt x="4185" y="3813"/>
                </a:lnTo>
                <a:lnTo>
                  <a:pt x="4185" y="3813"/>
                </a:lnTo>
                <a:lnTo>
                  <a:pt x="4185" y="3720"/>
                </a:lnTo>
                <a:lnTo>
                  <a:pt x="4185" y="3720"/>
                </a:lnTo>
                <a:lnTo>
                  <a:pt x="4185" y="3627"/>
                </a:lnTo>
                <a:lnTo>
                  <a:pt x="4185" y="3627"/>
                </a:lnTo>
                <a:lnTo>
                  <a:pt x="4092" y="3627"/>
                </a:lnTo>
                <a:lnTo>
                  <a:pt x="4092" y="3627"/>
                </a:lnTo>
                <a:lnTo>
                  <a:pt x="4092" y="3627"/>
                </a:lnTo>
                <a:lnTo>
                  <a:pt x="4092" y="3627"/>
                </a:lnTo>
                <a:lnTo>
                  <a:pt x="4092" y="3627"/>
                </a:lnTo>
                <a:lnTo>
                  <a:pt x="4092" y="3627"/>
                </a:lnTo>
                <a:lnTo>
                  <a:pt x="4185" y="3534"/>
                </a:lnTo>
                <a:lnTo>
                  <a:pt x="4185" y="3534"/>
                </a:lnTo>
                <a:lnTo>
                  <a:pt x="4185" y="3534"/>
                </a:lnTo>
                <a:lnTo>
                  <a:pt x="4185" y="3534"/>
                </a:lnTo>
                <a:lnTo>
                  <a:pt x="4185" y="3534"/>
                </a:lnTo>
                <a:lnTo>
                  <a:pt x="4185" y="3534"/>
                </a:lnTo>
                <a:lnTo>
                  <a:pt x="4185" y="3534"/>
                </a:lnTo>
                <a:lnTo>
                  <a:pt x="4185" y="3534"/>
                </a:lnTo>
                <a:lnTo>
                  <a:pt x="4185" y="3534"/>
                </a:lnTo>
                <a:lnTo>
                  <a:pt x="4185" y="3534"/>
                </a:lnTo>
                <a:lnTo>
                  <a:pt x="4185" y="3534"/>
                </a:lnTo>
                <a:lnTo>
                  <a:pt x="4185" y="3534"/>
                </a:lnTo>
                <a:lnTo>
                  <a:pt x="4185" y="3534"/>
                </a:lnTo>
                <a:lnTo>
                  <a:pt x="4185" y="3534"/>
                </a:lnTo>
                <a:lnTo>
                  <a:pt x="4185" y="3441"/>
                </a:lnTo>
                <a:lnTo>
                  <a:pt x="4185" y="3441"/>
                </a:lnTo>
                <a:lnTo>
                  <a:pt x="4185" y="3441"/>
                </a:lnTo>
                <a:lnTo>
                  <a:pt x="4185" y="3441"/>
                </a:lnTo>
                <a:lnTo>
                  <a:pt x="4185" y="3441"/>
                </a:lnTo>
                <a:lnTo>
                  <a:pt x="4185" y="3441"/>
                </a:lnTo>
                <a:lnTo>
                  <a:pt x="4185" y="3348"/>
                </a:lnTo>
                <a:lnTo>
                  <a:pt x="4185" y="3348"/>
                </a:lnTo>
                <a:lnTo>
                  <a:pt x="4092" y="3348"/>
                </a:lnTo>
                <a:lnTo>
                  <a:pt x="4092" y="3348"/>
                </a:lnTo>
                <a:lnTo>
                  <a:pt x="4185" y="3348"/>
                </a:lnTo>
                <a:lnTo>
                  <a:pt x="4185" y="3348"/>
                </a:lnTo>
                <a:lnTo>
                  <a:pt x="4185" y="3348"/>
                </a:lnTo>
                <a:lnTo>
                  <a:pt x="4185" y="3348"/>
                </a:lnTo>
                <a:lnTo>
                  <a:pt x="4185" y="3348"/>
                </a:lnTo>
                <a:lnTo>
                  <a:pt x="4185" y="3348"/>
                </a:lnTo>
                <a:lnTo>
                  <a:pt x="4092" y="3348"/>
                </a:lnTo>
                <a:lnTo>
                  <a:pt x="4092" y="3348"/>
                </a:lnTo>
                <a:lnTo>
                  <a:pt x="4092" y="3348"/>
                </a:lnTo>
                <a:lnTo>
                  <a:pt x="4092" y="3348"/>
                </a:lnTo>
                <a:lnTo>
                  <a:pt x="4092" y="3348"/>
                </a:lnTo>
                <a:lnTo>
                  <a:pt x="3906" y="3255"/>
                </a:lnTo>
                <a:lnTo>
                  <a:pt x="3906" y="3255"/>
                </a:lnTo>
                <a:lnTo>
                  <a:pt x="3906" y="3255"/>
                </a:lnTo>
                <a:lnTo>
                  <a:pt x="3906" y="3255"/>
                </a:lnTo>
                <a:lnTo>
                  <a:pt x="3906" y="3162"/>
                </a:lnTo>
                <a:lnTo>
                  <a:pt x="3906" y="3162"/>
                </a:lnTo>
                <a:lnTo>
                  <a:pt x="3906" y="3162"/>
                </a:lnTo>
                <a:lnTo>
                  <a:pt x="3906" y="3162"/>
                </a:lnTo>
                <a:lnTo>
                  <a:pt x="3906" y="3069"/>
                </a:lnTo>
                <a:lnTo>
                  <a:pt x="3906" y="3069"/>
                </a:lnTo>
                <a:lnTo>
                  <a:pt x="3813" y="3069"/>
                </a:lnTo>
                <a:lnTo>
                  <a:pt x="3813" y="3069"/>
                </a:lnTo>
                <a:lnTo>
                  <a:pt x="3813" y="3069"/>
                </a:lnTo>
                <a:lnTo>
                  <a:pt x="3813" y="3069"/>
                </a:lnTo>
                <a:lnTo>
                  <a:pt x="3720" y="3069"/>
                </a:lnTo>
                <a:lnTo>
                  <a:pt x="3720" y="3069"/>
                </a:lnTo>
                <a:lnTo>
                  <a:pt x="3720" y="3162"/>
                </a:lnTo>
                <a:lnTo>
                  <a:pt x="3720" y="3162"/>
                </a:lnTo>
                <a:lnTo>
                  <a:pt x="3720" y="3162"/>
                </a:lnTo>
                <a:lnTo>
                  <a:pt x="3720" y="3162"/>
                </a:lnTo>
                <a:lnTo>
                  <a:pt x="3720" y="3255"/>
                </a:lnTo>
                <a:lnTo>
                  <a:pt x="3720" y="3255"/>
                </a:lnTo>
                <a:lnTo>
                  <a:pt x="3627" y="3255"/>
                </a:lnTo>
                <a:lnTo>
                  <a:pt x="3627" y="3255"/>
                </a:lnTo>
                <a:lnTo>
                  <a:pt x="3627" y="3255"/>
                </a:lnTo>
                <a:lnTo>
                  <a:pt x="3627" y="3255"/>
                </a:lnTo>
                <a:lnTo>
                  <a:pt x="3441" y="2883"/>
                </a:lnTo>
                <a:lnTo>
                  <a:pt x="3441" y="2883"/>
                </a:lnTo>
                <a:lnTo>
                  <a:pt x="3441" y="2883"/>
                </a:lnTo>
                <a:lnTo>
                  <a:pt x="3441" y="2883"/>
                </a:lnTo>
                <a:lnTo>
                  <a:pt x="3441" y="2790"/>
                </a:lnTo>
                <a:lnTo>
                  <a:pt x="3441" y="2790"/>
                </a:lnTo>
                <a:lnTo>
                  <a:pt x="3348" y="2604"/>
                </a:lnTo>
                <a:lnTo>
                  <a:pt x="3348" y="2604"/>
                </a:lnTo>
                <a:lnTo>
                  <a:pt x="3255" y="2511"/>
                </a:lnTo>
                <a:lnTo>
                  <a:pt x="3255" y="2511"/>
                </a:lnTo>
                <a:lnTo>
                  <a:pt x="3255" y="2511"/>
                </a:lnTo>
                <a:lnTo>
                  <a:pt x="3255" y="2511"/>
                </a:lnTo>
                <a:lnTo>
                  <a:pt x="3255" y="2418"/>
                </a:lnTo>
                <a:lnTo>
                  <a:pt x="3720" y="2604"/>
                </a:lnTo>
                <a:lnTo>
                  <a:pt x="3720" y="2697"/>
                </a:lnTo>
                <a:lnTo>
                  <a:pt x="3720" y="2604"/>
                </a:lnTo>
                <a:lnTo>
                  <a:pt x="3813" y="2697"/>
                </a:lnTo>
                <a:lnTo>
                  <a:pt x="3813" y="2604"/>
                </a:lnTo>
                <a:lnTo>
                  <a:pt x="3813" y="2604"/>
                </a:lnTo>
                <a:lnTo>
                  <a:pt x="3813" y="2604"/>
                </a:lnTo>
                <a:lnTo>
                  <a:pt x="3813" y="2511"/>
                </a:lnTo>
                <a:lnTo>
                  <a:pt x="3720" y="2604"/>
                </a:lnTo>
                <a:lnTo>
                  <a:pt x="3720" y="2604"/>
                </a:lnTo>
                <a:lnTo>
                  <a:pt x="3348" y="2418"/>
                </a:lnTo>
                <a:lnTo>
                  <a:pt x="3348" y="2418"/>
                </a:lnTo>
                <a:lnTo>
                  <a:pt x="3348" y="2325"/>
                </a:lnTo>
                <a:lnTo>
                  <a:pt x="3348" y="2325"/>
                </a:lnTo>
                <a:lnTo>
                  <a:pt x="3348" y="2325"/>
                </a:lnTo>
                <a:lnTo>
                  <a:pt x="3348" y="2325"/>
                </a:lnTo>
                <a:lnTo>
                  <a:pt x="3348" y="2325"/>
                </a:lnTo>
                <a:lnTo>
                  <a:pt x="3348" y="2232"/>
                </a:lnTo>
                <a:lnTo>
                  <a:pt x="3813" y="2232"/>
                </a:lnTo>
                <a:lnTo>
                  <a:pt x="3813" y="2325"/>
                </a:lnTo>
                <a:lnTo>
                  <a:pt x="3906" y="2232"/>
                </a:lnTo>
                <a:lnTo>
                  <a:pt x="3906" y="2325"/>
                </a:lnTo>
                <a:lnTo>
                  <a:pt x="3906" y="2232"/>
                </a:lnTo>
                <a:lnTo>
                  <a:pt x="3999" y="2232"/>
                </a:lnTo>
                <a:lnTo>
                  <a:pt x="3906" y="2232"/>
                </a:lnTo>
                <a:lnTo>
                  <a:pt x="3906" y="2139"/>
                </a:lnTo>
                <a:lnTo>
                  <a:pt x="3813" y="2232"/>
                </a:lnTo>
                <a:lnTo>
                  <a:pt x="3813" y="2139"/>
                </a:lnTo>
                <a:lnTo>
                  <a:pt x="3813" y="2232"/>
                </a:lnTo>
                <a:lnTo>
                  <a:pt x="3348" y="2232"/>
                </a:lnTo>
                <a:lnTo>
                  <a:pt x="3348" y="2232"/>
                </a:lnTo>
                <a:lnTo>
                  <a:pt x="3348" y="2139"/>
                </a:lnTo>
                <a:lnTo>
                  <a:pt x="3348" y="2139"/>
                </a:lnTo>
                <a:lnTo>
                  <a:pt x="3255" y="2046"/>
                </a:lnTo>
                <a:lnTo>
                  <a:pt x="3255" y="2046"/>
                </a:lnTo>
                <a:lnTo>
                  <a:pt x="3162" y="1953"/>
                </a:lnTo>
                <a:lnTo>
                  <a:pt x="3162" y="1953"/>
                </a:lnTo>
                <a:lnTo>
                  <a:pt x="3069" y="1953"/>
                </a:lnTo>
                <a:lnTo>
                  <a:pt x="3069" y="1953"/>
                </a:lnTo>
                <a:lnTo>
                  <a:pt x="3069" y="1953"/>
                </a:lnTo>
                <a:lnTo>
                  <a:pt x="3069" y="1953"/>
                </a:lnTo>
                <a:lnTo>
                  <a:pt x="3069" y="1953"/>
                </a:lnTo>
                <a:lnTo>
                  <a:pt x="3069" y="1953"/>
                </a:lnTo>
                <a:lnTo>
                  <a:pt x="2976" y="1953"/>
                </a:lnTo>
                <a:lnTo>
                  <a:pt x="2976" y="1953"/>
                </a:lnTo>
                <a:lnTo>
                  <a:pt x="2976" y="1953"/>
                </a:lnTo>
                <a:lnTo>
                  <a:pt x="2976" y="1953"/>
                </a:lnTo>
                <a:lnTo>
                  <a:pt x="2976" y="1953"/>
                </a:lnTo>
                <a:lnTo>
                  <a:pt x="2976" y="1953"/>
                </a:lnTo>
                <a:lnTo>
                  <a:pt x="2976" y="1953"/>
                </a:lnTo>
                <a:lnTo>
                  <a:pt x="2883" y="1953"/>
                </a:lnTo>
                <a:lnTo>
                  <a:pt x="2883" y="1953"/>
                </a:lnTo>
                <a:lnTo>
                  <a:pt x="2883" y="1953"/>
                </a:lnTo>
                <a:lnTo>
                  <a:pt x="2883" y="1953"/>
                </a:lnTo>
                <a:lnTo>
                  <a:pt x="2883" y="1860"/>
                </a:lnTo>
                <a:lnTo>
                  <a:pt x="2883" y="1860"/>
                </a:lnTo>
                <a:lnTo>
                  <a:pt x="2883" y="1860"/>
                </a:lnTo>
                <a:lnTo>
                  <a:pt x="2883" y="1860"/>
                </a:lnTo>
                <a:lnTo>
                  <a:pt x="2883" y="1860"/>
                </a:lnTo>
                <a:lnTo>
                  <a:pt x="2883" y="1860"/>
                </a:lnTo>
                <a:lnTo>
                  <a:pt x="2883" y="1860"/>
                </a:lnTo>
                <a:lnTo>
                  <a:pt x="2883" y="1860"/>
                </a:lnTo>
                <a:lnTo>
                  <a:pt x="2883" y="1860"/>
                </a:lnTo>
                <a:lnTo>
                  <a:pt x="2883" y="1767"/>
                </a:lnTo>
                <a:lnTo>
                  <a:pt x="2883" y="1767"/>
                </a:lnTo>
                <a:lnTo>
                  <a:pt x="2883" y="1767"/>
                </a:lnTo>
                <a:lnTo>
                  <a:pt x="2883" y="1767"/>
                </a:lnTo>
                <a:lnTo>
                  <a:pt x="2883" y="1767"/>
                </a:lnTo>
                <a:lnTo>
                  <a:pt x="2883" y="1767"/>
                </a:lnTo>
                <a:lnTo>
                  <a:pt x="2883" y="1767"/>
                </a:lnTo>
                <a:lnTo>
                  <a:pt x="2883" y="1767"/>
                </a:lnTo>
                <a:lnTo>
                  <a:pt x="2883" y="1767"/>
                </a:lnTo>
                <a:lnTo>
                  <a:pt x="2883" y="1767"/>
                </a:lnTo>
                <a:lnTo>
                  <a:pt x="2883" y="1767"/>
                </a:lnTo>
                <a:lnTo>
                  <a:pt x="2790" y="1674"/>
                </a:lnTo>
                <a:lnTo>
                  <a:pt x="2976" y="1674"/>
                </a:lnTo>
                <a:lnTo>
                  <a:pt x="2976" y="1674"/>
                </a:lnTo>
                <a:lnTo>
                  <a:pt x="2976" y="1674"/>
                </a:lnTo>
                <a:lnTo>
                  <a:pt x="2976" y="1674"/>
                </a:lnTo>
                <a:lnTo>
                  <a:pt x="2976" y="1581"/>
                </a:lnTo>
                <a:lnTo>
                  <a:pt x="2883" y="1581"/>
                </a:lnTo>
                <a:lnTo>
                  <a:pt x="2883" y="1581"/>
                </a:lnTo>
                <a:lnTo>
                  <a:pt x="2883" y="1488"/>
                </a:lnTo>
                <a:lnTo>
                  <a:pt x="2883" y="1488"/>
                </a:lnTo>
                <a:lnTo>
                  <a:pt x="2883" y="1395"/>
                </a:lnTo>
                <a:lnTo>
                  <a:pt x="2790" y="1395"/>
                </a:lnTo>
                <a:lnTo>
                  <a:pt x="2790" y="1116"/>
                </a:lnTo>
                <a:lnTo>
                  <a:pt x="2883" y="1116"/>
                </a:lnTo>
                <a:lnTo>
                  <a:pt x="2790" y="1116"/>
                </a:lnTo>
                <a:lnTo>
                  <a:pt x="2883" y="1023"/>
                </a:lnTo>
                <a:lnTo>
                  <a:pt x="2790" y="1023"/>
                </a:lnTo>
                <a:lnTo>
                  <a:pt x="2790" y="930"/>
                </a:lnTo>
                <a:lnTo>
                  <a:pt x="2697" y="1023"/>
                </a:lnTo>
                <a:lnTo>
                  <a:pt x="2697" y="1023"/>
                </a:lnTo>
                <a:lnTo>
                  <a:pt x="2697" y="1116"/>
                </a:lnTo>
                <a:lnTo>
                  <a:pt x="2697" y="1116"/>
                </a:lnTo>
                <a:lnTo>
                  <a:pt x="2790" y="1116"/>
                </a:lnTo>
                <a:lnTo>
                  <a:pt x="2697" y="1395"/>
                </a:lnTo>
                <a:lnTo>
                  <a:pt x="2697" y="1395"/>
                </a:lnTo>
                <a:lnTo>
                  <a:pt x="2697" y="1488"/>
                </a:lnTo>
                <a:lnTo>
                  <a:pt x="2697" y="1488"/>
                </a:lnTo>
                <a:lnTo>
                  <a:pt x="2790" y="1581"/>
                </a:lnTo>
                <a:lnTo>
                  <a:pt x="2697" y="1581"/>
                </a:lnTo>
                <a:lnTo>
                  <a:pt x="2697" y="1581"/>
                </a:lnTo>
                <a:lnTo>
                  <a:pt x="2604" y="1674"/>
                </a:lnTo>
                <a:lnTo>
                  <a:pt x="2604" y="1674"/>
                </a:lnTo>
                <a:lnTo>
                  <a:pt x="2697" y="1674"/>
                </a:lnTo>
                <a:lnTo>
                  <a:pt x="2790" y="1674"/>
                </a:lnTo>
                <a:lnTo>
                  <a:pt x="2697" y="1767"/>
                </a:lnTo>
                <a:lnTo>
                  <a:pt x="2697" y="1767"/>
                </a:lnTo>
                <a:lnTo>
                  <a:pt x="2697" y="1767"/>
                </a:lnTo>
                <a:lnTo>
                  <a:pt x="2697" y="1767"/>
                </a:lnTo>
                <a:lnTo>
                  <a:pt x="2697" y="1767"/>
                </a:lnTo>
                <a:lnTo>
                  <a:pt x="2790" y="1767"/>
                </a:lnTo>
                <a:lnTo>
                  <a:pt x="2790" y="1767"/>
                </a:lnTo>
                <a:lnTo>
                  <a:pt x="2697" y="1767"/>
                </a:lnTo>
                <a:lnTo>
                  <a:pt x="2697" y="1767"/>
                </a:lnTo>
                <a:lnTo>
                  <a:pt x="2697" y="1767"/>
                </a:lnTo>
                <a:lnTo>
                  <a:pt x="2697" y="1767"/>
                </a:lnTo>
                <a:lnTo>
                  <a:pt x="2697" y="1860"/>
                </a:lnTo>
                <a:lnTo>
                  <a:pt x="2697" y="1860"/>
                </a:lnTo>
                <a:lnTo>
                  <a:pt x="2697" y="1860"/>
                </a:lnTo>
                <a:lnTo>
                  <a:pt x="2697" y="1860"/>
                </a:lnTo>
                <a:lnTo>
                  <a:pt x="2697" y="1953"/>
                </a:lnTo>
                <a:lnTo>
                  <a:pt x="2697" y="1953"/>
                </a:lnTo>
                <a:lnTo>
                  <a:pt x="2697" y="1953"/>
                </a:lnTo>
                <a:lnTo>
                  <a:pt x="2697" y="1953"/>
                </a:lnTo>
                <a:lnTo>
                  <a:pt x="2604" y="1953"/>
                </a:lnTo>
                <a:lnTo>
                  <a:pt x="2604" y="1953"/>
                </a:lnTo>
                <a:lnTo>
                  <a:pt x="2511" y="1953"/>
                </a:lnTo>
                <a:lnTo>
                  <a:pt x="2511" y="1953"/>
                </a:lnTo>
                <a:lnTo>
                  <a:pt x="2511" y="1953"/>
                </a:lnTo>
                <a:lnTo>
                  <a:pt x="2511" y="1953"/>
                </a:lnTo>
                <a:lnTo>
                  <a:pt x="2418" y="1953"/>
                </a:lnTo>
                <a:lnTo>
                  <a:pt x="2418" y="1953"/>
                </a:lnTo>
                <a:lnTo>
                  <a:pt x="2418" y="2046"/>
                </a:lnTo>
                <a:lnTo>
                  <a:pt x="2418" y="2046"/>
                </a:lnTo>
                <a:lnTo>
                  <a:pt x="2325" y="2046"/>
                </a:lnTo>
                <a:lnTo>
                  <a:pt x="2325" y="2046"/>
                </a:lnTo>
                <a:lnTo>
                  <a:pt x="2325" y="2139"/>
                </a:lnTo>
                <a:lnTo>
                  <a:pt x="2325" y="2232"/>
                </a:lnTo>
                <a:lnTo>
                  <a:pt x="2325" y="2232"/>
                </a:lnTo>
                <a:lnTo>
                  <a:pt x="2325" y="2418"/>
                </a:lnTo>
                <a:lnTo>
                  <a:pt x="2325" y="2418"/>
                </a:lnTo>
                <a:lnTo>
                  <a:pt x="2418" y="2418"/>
                </a:lnTo>
                <a:lnTo>
                  <a:pt x="2418" y="2418"/>
                </a:lnTo>
                <a:lnTo>
                  <a:pt x="2418" y="2418"/>
                </a:lnTo>
                <a:lnTo>
                  <a:pt x="2418" y="2418"/>
                </a:lnTo>
                <a:lnTo>
                  <a:pt x="2325" y="2697"/>
                </a:lnTo>
                <a:lnTo>
                  <a:pt x="2325" y="2697"/>
                </a:lnTo>
                <a:lnTo>
                  <a:pt x="2325" y="2697"/>
                </a:lnTo>
                <a:lnTo>
                  <a:pt x="2325" y="2697"/>
                </a:lnTo>
                <a:lnTo>
                  <a:pt x="2325" y="3069"/>
                </a:lnTo>
                <a:lnTo>
                  <a:pt x="2325" y="3069"/>
                </a:lnTo>
                <a:lnTo>
                  <a:pt x="2139" y="3534"/>
                </a:lnTo>
                <a:lnTo>
                  <a:pt x="2139" y="3534"/>
                </a:lnTo>
                <a:lnTo>
                  <a:pt x="2139" y="3627"/>
                </a:lnTo>
                <a:lnTo>
                  <a:pt x="2139" y="3627"/>
                </a:lnTo>
                <a:lnTo>
                  <a:pt x="2046" y="3813"/>
                </a:lnTo>
                <a:lnTo>
                  <a:pt x="2046" y="3813"/>
                </a:lnTo>
                <a:lnTo>
                  <a:pt x="2046" y="3813"/>
                </a:lnTo>
                <a:lnTo>
                  <a:pt x="2046" y="3813"/>
                </a:lnTo>
                <a:lnTo>
                  <a:pt x="1953" y="3813"/>
                </a:lnTo>
                <a:lnTo>
                  <a:pt x="1953" y="3906"/>
                </a:lnTo>
                <a:lnTo>
                  <a:pt x="1953" y="3906"/>
                </a:lnTo>
                <a:lnTo>
                  <a:pt x="1860" y="3906"/>
                </a:lnTo>
                <a:lnTo>
                  <a:pt x="1860" y="3906"/>
                </a:lnTo>
                <a:lnTo>
                  <a:pt x="1860" y="4092"/>
                </a:lnTo>
                <a:lnTo>
                  <a:pt x="1860" y="4092"/>
                </a:lnTo>
                <a:lnTo>
                  <a:pt x="1767" y="4278"/>
                </a:lnTo>
                <a:lnTo>
                  <a:pt x="1767" y="4278"/>
                </a:lnTo>
                <a:lnTo>
                  <a:pt x="1767" y="4278"/>
                </a:lnTo>
                <a:lnTo>
                  <a:pt x="1767" y="4092"/>
                </a:lnTo>
                <a:lnTo>
                  <a:pt x="1767" y="4092"/>
                </a:lnTo>
                <a:lnTo>
                  <a:pt x="1767" y="3999"/>
                </a:lnTo>
                <a:lnTo>
                  <a:pt x="1767" y="3999"/>
                </a:lnTo>
                <a:lnTo>
                  <a:pt x="1767" y="3906"/>
                </a:lnTo>
                <a:lnTo>
                  <a:pt x="1767" y="3906"/>
                </a:lnTo>
                <a:lnTo>
                  <a:pt x="1767" y="3813"/>
                </a:lnTo>
                <a:lnTo>
                  <a:pt x="1767" y="3813"/>
                </a:lnTo>
                <a:lnTo>
                  <a:pt x="1767" y="3720"/>
                </a:lnTo>
                <a:lnTo>
                  <a:pt x="1767" y="3720"/>
                </a:lnTo>
                <a:lnTo>
                  <a:pt x="1674" y="3627"/>
                </a:lnTo>
                <a:lnTo>
                  <a:pt x="1674" y="3627"/>
                </a:lnTo>
                <a:lnTo>
                  <a:pt x="1674" y="3534"/>
                </a:lnTo>
                <a:lnTo>
                  <a:pt x="1581" y="3534"/>
                </a:lnTo>
                <a:lnTo>
                  <a:pt x="1581" y="3534"/>
                </a:lnTo>
                <a:lnTo>
                  <a:pt x="1581" y="3720"/>
                </a:lnTo>
                <a:lnTo>
                  <a:pt x="1581" y="3720"/>
                </a:lnTo>
                <a:lnTo>
                  <a:pt x="1488" y="3813"/>
                </a:lnTo>
                <a:lnTo>
                  <a:pt x="1488" y="3813"/>
                </a:lnTo>
                <a:lnTo>
                  <a:pt x="1395" y="3906"/>
                </a:lnTo>
                <a:lnTo>
                  <a:pt x="1395" y="3999"/>
                </a:lnTo>
                <a:lnTo>
                  <a:pt x="1395" y="3999"/>
                </a:lnTo>
                <a:lnTo>
                  <a:pt x="1395" y="4185"/>
                </a:lnTo>
                <a:lnTo>
                  <a:pt x="1395" y="4185"/>
                </a:lnTo>
                <a:lnTo>
                  <a:pt x="1395" y="4278"/>
                </a:lnTo>
                <a:lnTo>
                  <a:pt x="1395" y="4278"/>
                </a:lnTo>
                <a:lnTo>
                  <a:pt x="1209" y="3906"/>
                </a:lnTo>
                <a:lnTo>
                  <a:pt x="1023" y="3534"/>
                </a:lnTo>
                <a:lnTo>
                  <a:pt x="1023" y="3534"/>
                </a:lnTo>
                <a:lnTo>
                  <a:pt x="930" y="2976"/>
                </a:lnTo>
                <a:lnTo>
                  <a:pt x="930" y="2325"/>
                </a:lnTo>
                <a:lnTo>
                  <a:pt x="930" y="2325"/>
                </a:lnTo>
                <a:lnTo>
                  <a:pt x="1116" y="1953"/>
                </a:lnTo>
                <a:lnTo>
                  <a:pt x="1302" y="1581"/>
                </a:lnTo>
                <a:lnTo>
                  <a:pt x="0" y="651"/>
                </a:lnTo>
                <a:lnTo>
                  <a:pt x="186" y="558"/>
                </a:lnTo>
                <a:lnTo>
                  <a:pt x="1302" y="1488"/>
                </a:lnTo>
                <a:lnTo>
                  <a:pt x="1302" y="1488"/>
                </a:lnTo>
                <a:lnTo>
                  <a:pt x="1395" y="1395"/>
                </a:lnTo>
                <a:lnTo>
                  <a:pt x="1581" y="1209"/>
                </a:lnTo>
                <a:lnTo>
                  <a:pt x="465" y="372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2" name="Google Shape;1072;p23"/>
          <p:cNvSpPr/>
          <p:nvPr/>
        </p:nvSpPr>
        <p:spPr>
          <a:xfrm>
            <a:off x="12478003" y="1464197"/>
            <a:ext cx="77372" cy="17880"/>
          </a:xfrm>
          <a:custGeom>
            <a:avLst/>
            <a:gdLst/>
            <a:ahLst/>
            <a:cxnLst/>
            <a:rect l="l" t="t" r="r" b="b"/>
            <a:pathLst>
              <a:path w="2419" h="559" fill="none" extrusionOk="0">
                <a:moveTo>
                  <a:pt x="2325" y="559"/>
                </a:moveTo>
                <a:lnTo>
                  <a:pt x="1" y="94"/>
                </a:lnTo>
                <a:lnTo>
                  <a:pt x="1" y="1"/>
                </a:lnTo>
                <a:lnTo>
                  <a:pt x="2418" y="280"/>
                </a:lnTo>
                <a:lnTo>
                  <a:pt x="2418" y="280"/>
                </a:lnTo>
                <a:lnTo>
                  <a:pt x="2325" y="559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3" name="Google Shape;1073;p23"/>
          <p:cNvSpPr/>
          <p:nvPr/>
        </p:nvSpPr>
        <p:spPr>
          <a:xfrm>
            <a:off x="12478003" y="1476095"/>
            <a:ext cx="77372" cy="26803"/>
          </a:xfrm>
          <a:custGeom>
            <a:avLst/>
            <a:gdLst/>
            <a:ahLst/>
            <a:cxnLst/>
            <a:rect l="l" t="t" r="r" b="b"/>
            <a:pathLst>
              <a:path w="2419" h="838" fill="none" extrusionOk="0">
                <a:moveTo>
                  <a:pt x="2418" y="559"/>
                </a:moveTo>
                <a:lnTo>
                  <a:pt x="2418" y="559"/>
                </a:lnTo>
                <a:lnTo>
                  <a:pt x="2418" y="838"/>
                </a:lnTo>
                <a:lnTo>
                  <a:pt x="2418" y="838"/>
                </a:lnTo>
                <a:lnTo>
                  <a:pt x="1116" y="373"/>
                </a:lnTo>
                <a:lnTo>
                  <a:pt x="1" y="1"/>
                </a:lnTo>
                <a:lnTo>
                  <a:pt x="94" y="1"/>
                </a:lnTo>
                <a:lnTo>
                  <a:pt x="94" y="1"/>
                </a:lnTo>
                <a:lnTo>
                  <a:pt x="2418" y="559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4" name="Google Shape;1074;p23"/>
          <p:cNvSpPr/>
          <p:nvPr/>
        </p:nvSpPr>
        <p:spPr>
          <a:xfrm>
            <a:off x="12480978" y="1452298"/>
            <a:ext cx="71423" cy="8956"/>
          </a:xfrm>
          <a:custGeom>
            <a:avLst/>
            <a:gdLst/>
            <a:ahLst/>
            <a:cxnLst/>
            <a:rect l="l" t="t" r="r" b="b"/>
            <a:pathLst>
              <a:path w="2233" h="280" fill="none" extrusionOk="0">
                <a:moveTo>
                  <a:pt x="1" y="94"/>
                </a:moveTo>
                <a:lnTo>
                  <a:pt x="1" y="1"/>
                </a:lnTo>
                <a:lnTo>
                  <a:pt x="1" y="1"/>
                </a:lnTo>
                <a:lnTo>
                  <a:pt x="2139" y="1"/>
                </a:lnTo>
                <a:lnTo>
                  <a:pt x="2232" y="280"/>
                </a:lnTo>
                <a:lnTo>
                  <a:pt x="2232" y="280"/>
                </a:lnTo>
                <a:lnTo>
                  <a:pt x="1" y="9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5" name="Google Shape;1075;p23"/>
          <p:cNvSpPr/>
          <p:nvPr/>
        </p:nvSpPr>
        <p:spPr>
          <a:xfrm>
            <a:off x="12478003" y="1425559"/>
            <a:ext cx="68448" cy="20822"/>
          </a:xfrm>
          <a:custGeom>
            <a:avLst/>
            <a:gdLst/>
            <a:ahLst/>
            <a:cxnLst/>
            <a:rect l="l" t="t" r="r" b="b"/>
            <a:pathLst>
              <a:path w="2140" h="651" fill="none" extrusionOk="0">
                <a:moveTo>
                  <a:pt x="1" y="651"/>
                </a:moveTo>
                <a:lnTo>
                  <a:pt x="1" y="558"/>
                </a:lnTo>
                <a:lnTo>
                  <a:pt x="2046" y="0"/>
                </a:lnTo>
                <a:lnTo>
                  <a:pt x="2139" y="372"/>
                </a:lnTo>
                <a:lnTo>
                  <a:pt x="2139" y="372"/>
                </a:lnTo>
                <a:lnTo>
                  <a:pt x="1209" y="465"/>
                </a:lnTo>
                <a:lnTo>
                  <a:pt x="1" y="65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6" name="Google Shape;1076;p23"/>
          <p:cNvSpPr/>
          <p:nvPr/>
        </p:nvSpPr>
        <p:spPr>
          <a:xfrm>
            <a:off x="12475029" y="1410686"/>
            <a:ext cx="65473" cy="26803"/>
          </a:xfrm>
          <a:custGeom>
            <a:avLst/>
            <a:gdLst/>
            <a:ahLst/>
            <a:cxnLst/>
            <a:rect l="l" t="t" r="r" b="b"/>
            <a:pathLst>
              <a:path w="2047" h="838" fill="none" extrusionOk="0">
                <a:moveTo>
                  <a:pt x="94" y="837"/>
                </a:moveTo>
                <a:lnTo>
                  <a:pt x="1" y="837"/>
                </a:lnTo>
                <a:lnTo>
                  <a:pt x="1953" y="0"/>
                </a:lnTo>
                <a:lnTo>
                  <a:pt x="2046" y="186"/>
                </a:lnTo>
                <a:lnTo>
                  <a:pt x="94" y="837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7" name="Google Shape;1077;p23"/>
          <p:cNvSpPr/>
          <p:nvPr/>
        </p:nvSpPr>
        <p:spPr>
          <a:xfrm>
            <a:off x="12469080" y="1389864"/>
            <a:ext cx="62499" cy="35727"/>
          </a:xfrm>
          <a:custGeom>
            <a:avLst/>
            <a:gdLst/>
            <a:ahLst/>
            <a:cxnLst/>
            <a:rect l="l" t="t" r="r" b="b"/>
            <a:pathLst>
              <a:path w="1954" h="1117" fill="none" extrusionOk="0">
                <a:moveTo>
                  <a:pt x="94" y="1116"/>
                </a:moveTo>
                <a:lnTo>
                  <a:pt x="1" y="1116"/>
                </a:lnTo>
                <a:lnTo>
                  <a:pt x="1767" y="0"/>
                </a:lnTo>
                <a:lnTo>
                  <a:pt x="1953" y="279"/>
                </a:lnTo>
                <a:lnTo>
                  <a:pt x="94" y="1116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8" name="Google Shape;1078;p23"/>
          <p:cNvSpPr/>
          <p:nvPr/>
        </p:nvSpPr>
        <p:spPr>
          <a:xfrm>
            <a:off x="12555343" y="1648622"/>
            <a:ext cx="5981" cy="8956"/>
          </a:xfrm>
          <a:custGeom>
            <a:avLst/>
            <a:gdLst/>
            <a:ahLst/>
            <a:cxnLst/>
            <a:rect l="l" t="t" r="r" b="b"/>
            <a:pathLst>
              <a:path w="187" h="280" fill="none" extrusionOk="0">
                <a:moveTo>
                  <a:pt x="186" y="0"/>
                </a:moveTo>
                <a:lnTo>
                  <a:pt x="186" y="279"/>
                </a:lnTo>
                <a:lnTo>
                  <a:pt x="0" y="279"/>
                </a:lnTo>
                <a:lnTo>
                  <a:pt x="0" y="0"/>
                </a:lnTo>
                <a:lnTo>
                  <a:pt x="186" y="0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9" name="Google Shape;1079;p23"/>
          <p:cNvSpPr/>
          <p:nvPr/>
        </p:nvSpPr>
        <p:spPr>
          <a:xfrm>
            <a:off x="12555343" y="1633749"/>
            <a:ext cx="5981" cy="8956"/>
          </a:xfrm>
          <a:custGeom>
            <a:avLst/>
            <a:gdLst/>
            <a:ahLst/>
            <a:cxnLst/>
            <a:rect l="l" t="t" r="r" b="b"/>
            <a:pathLst>
              <a:path w="187" h="280" fill="none" extrusionOk="0">
                <a:moveTo>
                  <a:pt x="0" y="186"/>
                </a:moveTo>
                <a:lnTo>
                  <a:pt x="0" y="0"/>
                </a:lnTo>
                <a:lnTo>
                  <a:pt x="186" y="0"/>
                </a:lnTo>
                <a:lnTo>
                  <a:pt x="186" y="279"/>
                </a:lnTo>
                <a:lnTo>
                  <a:pt x="186" y="279"/>
                </a:lnTo>
                <a:lnTo>
                  <a:pt x="0" y="186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0" name="Google Shape;1080;p23"/>
          <p:cNvSpPr/>
          <p:nvPr/>
        </p:nvSpPr>
        <p:spPr>
          <a:xfrm>
            <a:off x="12507749" y="1690235"/>
            <a:ext cx="8956" cy="8956"/>
          </a:xfrm>
          <a:custGeom>
            <a:avLst/>
            <a:gdLst/>
            <a:ahLst/>
            <a:cxnLst/>
            <a:rect l="l" t="t" r="r" b="b"/>
            <a:pathLst>
              <a:path w="280" h="280" fill="none" extrusionOk="0">
                <a:moveTo>
                  <a:pt x="0" y="280"/>
                </a:moveTo>
                <a:lnTo>
                  <a:pt x="0" y="1"/>
                </a:lnTo>
                <a:lnTo>
                  <a:pt x="279" y="1"/>
                </a:lnTo>
                <a:lnTo>
                  <a:pt x="279" y="280"/>
                </a:lnTo>
                <a:lnTo>
                  <a:pt x="0" y="280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1" name="Google Shape;1081;p23"/>
          <p:cNvSpPr/>
          <p:nvPr/>
        </p:nvSpPr>
        <p:spPr>
          <a:xfrm>
            <a:off x="12507749" y="1705108"/>
            <a:ext cx="3007" cy="5981"/>
          </a:xfrm>
          <a:custGeom>
            <a:avLst/>
            <a:gdLst/>
            <a:ahLst/>
            <a:cxnLst/>
            <a:rect l="l" t="t" r="r" b="b"/>
            <a:pathLst>
              <a:path w="94" h="187" fill="none" extrusionOk="0">
                <a:moveTo>
                  <a:pt x="93" y="1"/>
                </a:moveTo>
                <a:lnTo>
                  <a:pt x="93" y="187"/>
                </a:lnTo>
                <a:lnTo>
                  <a:pt x="93" y="187"/>
                </a:lnTo>
                <a:lnTo>
                  <a:pt x="0" y="187"/>
                </a:lnTo>
                <a:lnTo>
                  <a:pt x="0" y="1"/>
                </a:lnTo>
                <a:lnTo>
                  <a:pt x="93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2" name="Google Shape;1082;p23"/>
          <p:cNvSpPr/>
          <p:nvPr/>
        </p:nvSpPr>
        <p:spPr>
          <a:xfrm>
            <a:off x="12507749" y="1618876"/>
            <a:ext cx="8956" cy="8956"/>
          </a:xfrm>
          <a:custGeom>
            <a:avLst/>
            <a:gdLst/>
            <a:ahLst/>
            <a:cxnLst/>
            <a:rect l="l" t="t" r="r" b="b"/>
            <a:pathLst>
              <a:path w="280" h="280" fill="none" extrusionOk="0">
                <a:moveTo>
                  <a:pt x="279" y="186"/>
                </a:moveTo>
                <a:lnTo>
                  <a:pt x="0" y="279"/>
                </a:lnTo>
                <a:lnTo>
                  <a:pt x="0" y="279"/>
                </a:lnTo>
                <a:lnTo>
                  <a:pt x="0" y="93"/>
                </a:lnTo>
                <a:lnTo>
                  <a:pt x="0" y="93"/>
                </a:lnTo>
                <a:lnTo>
                  <a:pt x="279" y="0"/>
                </a:lnTo>
                <a:lnTo>
                  <a:pt x="279" y="0"/>
                </a:lnTo>
                <a:lnTo>
                  <a:pt x="279" y="93"/>
                </a:lnTo>
                <a:lnTo>
                  <a:pt x="279" y="186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3" name="Google Shape;1083;p23"/>
          <p:cNvSpPr/>
          <p:nvPr/>
        </p:nvSpPr>
        <p:spPr>
          <a:xfrm>
            <a:off x="12507749" y="1630775"/>
            <a:ext cx="5981" cy="8956"/>
          </a:xfrm>
          <a:custGeom>
            <a:avLst/>
            <a:gdLst/>
            <a:ahLst/>
            <a:cxnLst/>
            <a:rect l="l" t="t" r="r" b="b"/>
            <a:pathLst>
              <a:path w="187" h="280" fill="none" extrusionOk="0">
                <a:moveTo>
                  <a:pt x="186" y="0"/>
                </a:moveTo>
                <a:lnTo>
                  <a:pt x="186" y="186"/>
                </a:lnTo>
                <a:lnTo>
                  <a:pt x="186" y="186"/>
                </a:lnTo>
                <a:lnTo>
                  <a:pt x="93" y="186"/>
                </a:lnTo>
                <a:lnTo>
                  <a:pt x="0" y="279"/>
                </a:lnTo>
                <a:lnTo>
                  <a:pt x="0" y="0"/>
                </a:lnTo>
                <a:lnTo>
                  <a:pt x="186" y="0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4" name="Google Shape;1084;p23"/>
          <p:cNvSpPr/>
          <p:nvPr/>
        </p:nvSpPr>
        <p:spPr>
          <a:xfrm>
            <a:off x="12507749" y="1645648"/>
            <a:ext cx="3007" cy="8956"/>
          </a:xfrm>
          <a:custGeom>
            <a:avLst/>
            <a:gdLst/>
            <a:ahLst/>
            <a:cxnLst/>
            <a:rect l="l" t="t" r="r" b="b"/>
            <a:pathLst>
              <a:path w="94" h="280" fill="none" extrusionOk="0">
                <a:moveTo>
                  <a:pt x="93" y="0"/>
                </a:moveTo>
                <a:lnTo>
                  <a:pt x="93" y="279"/>
                </a:lnTo>
                <a:lnTo>
                  <a:pt x="0" y="279"/>
                </a:lnTo>
                <a:lnTo>
                  <a:pt x="0" y="93"/>
                </a:lnTo>
                <a:lnTo>
                  <a:pt x="93" y="0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5" name="Google Shape;1085;p23"/>
          <p:cNvSpPr/>
          <p:nvPr/>
        </p:nvSpPr>
        <p:spPr>
          <a:xfrm>
            <a:off x="12543445" y="1648622"/>
            <a:ext cx="11930" cy="8956"/>
          </a:xfrm>
          <a:custGeom>
            <a:avLst/>
            <a:gdLst/>
            <a:ahLst/>
            <a:cxnLst/>
            <a:rect l="l" t="t" r="r" b="b"/>
            <a:pathLst>
              <a:path w="373" h="280" fill="none" extrusionOk="0">
                <a:moveTo>
                  <a:pt x="0" y="0"/>
                </a:moveTo>
                <a:lnTo>
                  <a:pt x="372" y="0"/>
                </a:lnTo>
                <a:lnTo>
                  <a:pt x="372" y="279"/>
                </a:lnTo>
                <a:lnTo>
                  <a:pt x="372" y="279"/>
                </a:lnTo>
                <a:lnTo>
                  <a:pt x="0" y="186"/>
                </a:lnTo>
                <a:lnTo>
                  <a:pt x="0" y="0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6" name="Google Shape;1086;p23"/>
          <p:cNvSpPr/>
          <p:nvPr/>
        </p:nvSpPr>
        <p:spPr>
          <a:xfrm>
            <a:off x="12537495" y="1618876"/>
            <a:ext cx="11930" cy="8956"/>
          </a:xfrm>
          <a:custGeom>
            <a:avLst/>
            <a:gdLst/>
            <a:ahLst/>
            <a:cxnLst/>
            <a:rect l="l" t="t" r="r" b="b"/>
            <a:pathLst>
              <a:path w="373" h="280" fill="none" extrusionOk="0">
                <a:moveTo>
                  <a:pt x="0" y="186"/>
                </a:moveTo>
                <a:lnTo>
                  <a:pt x="0" y="0"/>
                </a:lnTo>
                <a:lnTo>
                  <a:pt x="0" y="0"/>
                </a:lnTo>
                <a:lnTo>
                  <a:pt x="372" y="93"/>
                </a:lnTo>
                <a:lnTo>
                  <a:pt x="372" y="93"/>
                </a:lnTo>
                <a:lnTo>
                  <a:pt x="372" y="279"/>
                </a:lnTo>
                <a:lnTo>
                  <a:pt x="0" y="186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7" name="Google Shape;1087;p23"/>
          <p:cNvSpPr/>
          <p:nvPr/>
        </p:nvSpPr>
        <p:spPr>
          <a:xfrm>
            <a:off x="12534521" y="1663463"/>
            <a:ext cx="11930" cy="8956"/>
          </a:xfrm>
          <a:custGeom>
            <a:avLst/>
            <a:gdLst/>
            <a:ahLst/>
            <a:cxnLst/>
            <a:rect l="l" t="t" r="r" b="b"/>
            <a:pathLst>
              <a:path w="373" h="280" fill="none" extrusionOk="0">
                <a:moveTo>
                  <a:pt x="372" y="1"/>
                </a:moveTo>
                <a:lnTo>
                  <a:pt x="372" y="280"/>
                </a:lnTo>
                <a:lnTo>
                  <a:pt x="372" y="280"/>
                </a:lnTo>
                <a:lnTo>
                  <a:pt x="0" y="280"/>
                </a:lnTo>
                <a:lnTo>
                  <a:pt x="0" y="1"/>
                </a:lnTo>
                <a:lnTo>
                  <a:pt x="372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8" name="Google Shape;1088;p23"/>
          <p:cNvSpPr/>
          <p:nvPr/>
        </p:nvSpPr>
        <p:spPr>
          <a:xfrm>
            <a:off x="12540470" y="1678336"/>
            <a:ext cx="8956" cy="8956"/>
          </a:xfrm>
          <a:custGeom>
            <a:avLst/>
            <a:gdLst/>
            <a:ahLst/>
            <a:cxnLst/>
            <a:rect l="l" t="t" r="r" b="b"/>
            <a:pathLst>
              <a:path w="280" h="280" fill="none" extrusionOk="0">
                <a:moveTo>
                  <a:pt x="279" y="1"/>
                </a:moveTo>
                <a:lnTo>
                  <a:pt x="279" y="280"/>
                </a:lnTo>
                <a:lnTo>
                  <a:pt x="279" y="280"/>
                </a:lnTo>
                <a:lnTo>
                  <a:pt x="0" y="280"/>
                </a:lnTo>
                <a:lnTo>
                  <a:pt x="0" y="1"/>
                </a:lnTo>
                <a:lnTo>
                  <a:pt x="279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9" name="Google Shape;1089;p23"/>
          <p:cNvSpPr/>
          <p:nvPr/>
        </p:nvSpPr>
        <p:spPr>
          <a:xfrm>
            <a:off x="12528572" y="1675362"/>
            <a:ext cx="8956" cy="11930"/>
          </a:xfrm>
          <a:custGeom>
            <a:avLst/>
            <a:gdLst/>
            <a:ahLst/>
            <a:cxnLst/>
            <a:rect l="l" t="t" r="r" b="b"/>
            <a:pathLst>
              <a:path w="280" h="373" fill="none" extrusionOk="0">
                <a:moveTo>
                  <a:pt x="279" y="94"/>
                </a:moveTo>
                <a:lnTo>
                  <a:pt x="279" y="280"/>
                </a:lnTo>
                <a:lnTo>
                  <a:pt x="279" y="280"/>
                </a:lnTo>
                <a:lnTo>
                  <a:pt x="0" y="373"/>
                </a:lnTo>
                <a:lnTo>
                  <a:pt x="0" y="1"/>
                </a:lnTo>
                <a:lnTo>
                  <a:pt x="279" y="9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0" name="Google Shape;1090;p23"/>
          <p:cNvSpPr/>
          <p:nvPr/>
        </p:nvSpPr>
        <p:spPr>
          <a:xfrm>
            <a:off x="12531546" y="1705108"/>
            <a:ext cx="11930" cy="8956"/>
          </a:xfrm>
          <a:custGeom>
            <a:avLst/>
            <a:gdLst/>
            <a:ahLst/>
            <a:cxnLst/>
            <a:rect l="l" t="t" r="r" b="b"/>
            <a:pathLst>
              <a:path w="373" h="280" fill="none" extrusionOk="0">
                <a:moveTo>
                  <a:pt x="0" y="1"/>
                </a:moveTo>
                <a:lnTo>
                  <a:pt x="372" y="94"/>
                </a:lnTo>
                <a:lnTo>
                  <a:pt x="372" y="280"/>
                </a:lnTo>
                <a:lnTo>
                  <a:pt x="372" y="280"/>
                </a:lnTo>
                <a:lnTo>
                  <a:pt x="0" y="187"/>
                </a:lnTo>
                <a:lnTo>
                  <a:pt x="0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1" name="Google Shape;1091;p23"/>
          <p:cNvSpPr/>
          <p:nvPr/>
        </p:nvSpPr>
        <p:spPr>
          <a:xfrm>
            <a:off x="12522622" y="1690235"/>
            <a:ext cx="8956" cy="8956"/>
          </a:xfrm>
          <a:custGeom>
            <a:avLst/>
            <a:gdLst/>
            <a:ahLst/>
            <a:cxnLst/>
            <a:rect l="l" t="t" r="r" b="b"/>
            <a:pathLst>
              <a:path w="280" h="280" fill="none" extrusionOk="0">
                <a:moveTo>
                  <a:pt x="0" y="1"/>
                </a:moveTo>
                <a:lnTo>
                  <a:pt x="279" y="1"/>
                </a:lnTo>
                <a:lnTo>
                  <a:pt x="279" y="280"/>
                </a:lnTo>
                <a:lnTo>
                  <a:pt x="0" y="280"/>
                </a:lnTo>
                <a:lnTo>
                  <a:pt x="0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2" name="Google Shape;1092;p23"/>
          <p:cNvSpPr/>
          <p:nvPr/>
        </p:nvSpPr>
        <p:spPr>
          <a:xfrm>
            <a:off x="12516673" y="1660521"/>
            <a:ext cx="14905" cy="11898"/>
          </a:xfrm>
          <a:custGeom>
            <a:avLst/>
            <a:gdLst/>
            <a:ahLst/>
            <a:cxnLst/>
            <a:rect l="l" t="t" r="r" b="b"/>
            <a:pathLst>
              <a:path w="466" h="372" fill="none" extrusionOk="0">
                <a:moveTo>
                  <a:pt x="465" y="372"/>
                </a:moveTo>
                <a:lnTo>
                  <a:pt x="465" y="372"/>
                </a:lnTo>
                <a:lnTo>
                  <a:pt x="0" y="279"/>
                </a:lnTo>
                <a:lnTo>
                  <a:pt x="0" y="0"/>
                </a:lnTo>
                <a:lnTo>
                  <a:pt x="465" y="0"/>
                </a:lnTo>
                <a:lnTo>
                  <a:pt x="465" y="372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3" name="Google Shape;1093;p23"/>
          <p:cNvSpPr/>
          <p:nvPr/>
        </p:nvSpPr>
        <p:spPr>
          <a:xfrm>
            <a:off x="12513699" y="1675362"/>
            <a:ext cx="8956" cy="11930"/>
          </a:xfrm>
          <a:custGeom>
            <a:avLst/>
            <a:gdLst/>
            <a:ahLst/>
            <a:cxnLst/>
            <a:rect l="l" t="t" r="r" b="b"/>
            <a:pathLst>
              <a:path w="280" h="373" fill="none" extrusionOk="0">
                <a:moveTo>
                  <a:pt x="279" y="1"/>
                </a:moveTo>
                <a:lnTo>
                  <a:pt x="279" y="373"/>
                </a:lnTo>
                <a:lnTo>
                  <a:pt x="279" y="373"/>
                </a:lnTo>
                <a:lnTo>
                  <a:pt x="186" y="280"/>
                </a:lnTo>
                <a:lnTo>
                  <a:pt x="0" y="280"/>
                </a:lnTo>
                <a:lnTo>
                  <a:pt x="0" y="1"/>
                </a:lnTo>
                <a:lnTo>
                  <a:pt x="279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4" name="Google Shape;1094;p23"/>
          <p:cNvSpPr/>
          <p:nvPr/>
        </p:nvSpPr>
        <p:spPr>
          <a:xfrm>
            <a:off x="12507749" y="1660521"/>
            <a:ext cx="5981" cy="11898"/>
          </a:xfrm>
          <a:custGeom>
            <a:avLst/>
            <a:gdLst/>
            <a:ahLst/>
            <a:cxnLst/>
            <a:rect l="l" t="t" r="r" b="b"/>
            <a:pathLst>
              <a:path w="187" h="372" fill="none" extrusionOk="0">
                <a:moveTo>
                  <a:pt x="186" y="279"/>
                </a:moveTo>
                <a:lnTo>
                  <a:pt x="186" y="279"/>
                </a:lnTo>
                <a:lnTo>
                  <a:pt x="0" y="372"/>
                </a:lnTo>
                <a:lnTo>
                  <a:pt x="0" y="0"/>
                </a:lnTo>
                <a:lnTo>
                  <a:pt x="186" y="0"/>
                </a:lnTo>
                <a:lnTo>
                  <a:pt x="186" y="279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5" name="Google Shape;1095;p23"/>
          <p:cNvSpPr/>
          <p:nvPr/>
        </p:nvSpPr>
        <p:spPr>
          <a:xfrm>
            <a:off x="12507749" y="1675362"/>
            <a:ext cx="3007" cy="11930"/>
          </a:xfrm>
          <a:custGeom>
            <a:avLst/>
            <a:gdLst/>
            <a:ahLst/>
            <a:cxnLst/>
            <a:rect l="l" t="t" r="r" b="b"/>
            <a:pathLst>
              <a:path w="94" h="373" fill="none" extrusionOk="0">
                <a:moveTo>
                  <a:pt x="93" y="1"/>
                </a:moveTo>
                <a:lnTo>
                  <a:pt x="93" y="373"/>
                </a:lnTo>
                <a:lnTo>
                  <a:pt x="93" y="373"/>
                </a:lnTo>
                <a:lnTo>
                  <a:pt x="0" y="280"/>
                </a:lnTo>
                <a:lnTo>
                  <a:pt x="0" y="1"/>
                </a:lnTo>
                <a:lnTo>
                  <a:pt x="93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6" name="Google Shape;1096;p23"/>
          <p:cNvSpPr/>
          <p:nvPr/>
        </p:nvSpPr>
        <p:spPr>
          <a:xfrm>
            <a:off x="12516673" y="1705108"/>
            <a:ext cx="11930" cy="5981"/>
          </a:xfrm>
          <a:custGeom>
            <a:avLst/>
            <a:gdLst/>
            <a:ahLst/>
            <a:cxnLst/>
            <a:rect l="l" t="t" r="r" b="b"/>
            <a:pathLst>
              <a:path w="373" h="187" fill="none" extrusionOk="0">
                <a:moveTo>
                  <a:pt x="93" y="94"/>
                </a:moveTo>
                <a:lnTo>
                  <a:pt x="93" y="94"/>
                </a:lnTo>
                <a:lnTo>
                  <a:pt x="0" y="94"/>
                </a:lnTo>
                <a:lnTo>
                  <a:pt x="0" y="1"/>
                </a:lnTo>
                <a:lnTo>
                  <a:pt x="279" y="1"/>
                </a:lnTo>
                <a:lnTo>
                  <a:pt x="372" y="187"/>
                </a:lnTo>
                <a:lnTo>
                  <a:pt x="93" y="9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7" name="Google Shape;1097;p23"/>
          <p:cNvSpPr/>
          <p:nvPr/>
        </p:nvSpPr>
        <p:spPr>
          <a:xfrm>
            <a:off x="12537495" y="1690235"/>
            <a:ext cx="11930" cy="8956"/>
          </a:xfrm>
          <a:custGeom>
            <a:avLst/>
            <a:gdLst/>
            <a:ahLst/>
            <a:cxnLst/>
            <a:rect l="l" t="t" r="r" b="b"/>
            <a:pathLst>
              <a:path w="373" h="280" fill="none" extrusionOk="0">
                <a:moveTo>
                  <a:pt x="0" y="1"/>
                </a:moveTo>
                <a:lnTo>
                  <a:pt x="372" y="1"/>
                </a:lnTo>
                <a:lnTo>
                  <a:pt x="372" y="280"/>
                </a:lnTo>
                <a:lnTo>
                  <a:pt x="0" y="280"/>
                </a:lnTo>
                <a:lnTo>
                  <a:pt x="0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8" name="Google Shape;1098;p23"/>
          <p:cNvSpPr/>
          <p:nvPr/>
        </p:nvSpPr>
        <p:spPr>
          <a:xfrm>
            <a:off x="12549394" y="1708083"/>
            <a:ext cx="8956" cy="5981"/>
          </a:xfrm>
          <a:custGeom>
            <a:avLst/>
            <a:gdLst/>
            <a:ahLst/>
            <a:cxnLst/>
            <a:rect l="l" t="t" r="r" b="b"/>
            <a:pathLst>
              <a:path w="280" h="187" fill="none" extrusionOk="0">
                <a:moveTo>
                  <a:pt x="0" y="1"/>
                </a:moveTo>
                <a:lnTo>
                  <a:pt x="279" y="1"/>
                </a:lnTo>
                <a:lnTo>
                  <a:pt x="279" y="187"/>
                </a:lnTo>
                <a:lnTo>
                  <a:pt x="0" y="187"/>
                </a:lnTo>
                <a:lnTo>
                  <a:pt x="0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9" name="Google Shape;1099;p23"/>
          <p:cNvSpPr/>
          <p:nvPr/>
        </p:nvSpPr>
        <p:spPr>
          <a:xfrm>
            <a:off x="12552369" y="1693209"/>
            <a:ext cx="5981" cy="8956"/>
          </a:xfrm>
          <a:custGeom>
            <a:avLst/>
            <a:gdLst/>
            <a:ahLst/>
            <a:cxnLst/>
            <a:rect l="l" t="t" r="r" b="b"/>
            <a:pathLst>
              <a:path w="187" h="280" fill="none" extrusionOk="0">
                <a:moveTo>
                  <a:pt x="0" y="187"/>
                </a:move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186" y="1"/>
                </a:lnTo>
                <a:lnTo>
                  <a:pt x="186" y="280"/>
                </a:lnTo>
                <a:lnTo>
                  <a:pt x="0" y="187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0" name="Google Shape;1100;p23"/>
          <p:cNvSpPr/>
          <p:nvPr/>
        </p:nvSpPr>
        <p:spPr>
          <a:xfrm>
            <a:off x="12555343" y="1678336"/>
            <a:ext cx="3007" cy="8956"/>
          </a:xfrm>
          <a:custGeom>
            <a:avLst/>
            <a:gdLst/>
            <a:ahLst/>
            <a:cxnLst/>
            <a:rect l="l" t="t" r="r" b="b"/>
            <a:pathLst>
              <a:path w="94" h="280" fill="none" extrusionOk="0">
                <a:moveTo>
                  <a:pt x="0" y="280"/>
                </a:moveTo>
                <a:lnTo>
                  <a:pt x="0" y="1"/>
                </a:lnTo>
                <a:lnTo>
                  <a:pt x="93" y="1"/>
                </a:lnTo>
                <a:lnTo>
                  <a:pt x="93" y="280"/>
                </a:lnTo>
                <a:lnTo>
                  <a:pt x="0" y="280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1" name="Google Shape;1101;p23"/>
          <p:cNvSpPr/>
          <p:nvPr/>
        </p:nvSpPr>
        <p:spPr>
          <a:xfrm>
            <a:off x="12549394" y="1663463"/>
            <a:ext cx="8956" cy="8956"/>
          </a:xfrm>
          <a:custGeom>
            <a:avLst/>
            <a:gdLst/>
            <a:ahLst/>
            <a:cxnLst/>
            <a:rect l="l" t="t" r="r" b="b"/>
            <a:pathLst>
              <a:path w="280" h="280" fill="none" extrusionOk="0">
                <a:moveTo>
                  <a:pt x="0" y="280"/>
                </a:moveTo>
                <a:lnTo>
                  <a:pt x="0" y="1"/>
                </a:lnTo>
                <a:lnTo>
                  <a:pt x="279" y="1"/>
                </a:lnTo>
                <a:lnTo>
                  <a:pt x="279" y="280"/>
                </a:lnTo>
                <a:lnTo>
                  <a:pt x="0" y="280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2" name="Google Shape;1102;p23"/>
          <p:cNvSpPr/>
          <p:nvPr/>
        </p:nvSpPr>
        <p:spPr>
          <a:xfrm>
            <a:off x="12546419" y="1630775"/>
            <a:ext cx="8956" cy="11930"/>
          </a:xfrm>
          <a:custGeom>
            <a:avLst/>
            <a:gdLst/>
            <a:ahLst/>
            <a:cxnLst/>
            <a:rect l="l" t="t" r="r" b="b"/>
            <a:pathLst>
              <a:path w="280" h="373" fill="none" extrusionOk="0">
                <a:moveTo>
                  <a:pt x="279" y="372"/>
                </a:moveTo>
                <a:lnTo>
                  <a:pt x="279" y="372"/>
                </a:lnTo>
                <a:lnTo>
                  <a:pt x="0" y="279"/>
                </a:lnTo>
                <a:lnTo>
                  <a:pt x="0" y="0"/>
                </a:lnTo>
                <a:lnTo>
                  <a:pt x="0" y="0"/>
                </a:lnTo>
                <a:lnTo>
                  <a:pt x="279" y="93"/>
                </a:lnTo>
                <a:lnTo>
                  <a:pt x="279" y="93"/>
                </a:lnTo>
                <a:lnTo>
                  <a:pt x="279" y="372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3" name="Google Shape;1103;p23"/>
          <p:cNvSpPr/>
          <p:nvPr/>
        </p:nvSpPr>
        <p:spPr>
          <a:xfrm>
            <a:off x="12537495" y="1606978"/>
            <a:ext cx="11930" cy="5981"/>
          </a:xfrm>
          <a:custGeom>
            <a:avLst/>
            <a:gdLst/>
            <a:ahLst/>
            <a:cxnLst/>
            <a:rect l="l" t="t" r="r" b="b"/>
            <a:pathLst>
              <a:path w="373" h="187" fill="none" extrusionOk="0">
                <a:moveTo>
                  <a:pt x="372" y="186"/>
                </a:moveTo>
                <a:lnTo>
                  <a:pt x="372" y="186"/>
                </a:lnTo>
                <a:lnTo>
                  <a:pt x="0" y="186"/>
                </a:lnTo>
                <a:lnTo>
                  <a:pt x="0" y="0"/>
                </a:lnTo>
                <a:lnTo>
                  <a:pt x="0" y="0"/>
                </a:lnTo>
                <a:lnTo>
                  <a:pt x="372" y="93"/>
                </a:lnTo>
                <a:lnTo>
                  <a:pt x="372" y="186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4" name="Google Shape;1104;p23"/>
          <p:cNvSpPr/>
          <p:nvPr/>
        </p:nvSpPr>
        <p:spPr>
          <a:xfrm>
            <a:off x="12531546" y="1630775"/>
            <a:ext cx="8956" cy="5981"/>
          </a:xfrm>
          <a:custGeom>
            <a:avLst/>
            <a:gdLst/>
            <a:ahLst/>
            <a:cxnLst/>
            <a:rect l="l" t="t" r="r" b="b"/>
            <a:pathLst>
              <a:path w="280" h="187" fill="none" extrusionOk="0">
                <a:moveTo>
                  <a:pt x="279" y="0"/>
                </a:moveTo>
                <a:lnTo>
                  <a:pt x="279" y="186"/>
                </a:lnTo>
                <a:lnTo>
                  <a:pt x="279" y="186"/>
                </a:lnTo>
                <a:lnTo>
                  <a:pt x="0" y="186"/>
                </a:lnTo>
                <a:lnTo>
                  <a:pt x="0" y="0"/>
                </a:lnTo>
                <a:lnTo>
                  <a:pt x="279" y="0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5" name="Google Shape;1105;p23"/>
          <p:cNvSpPr/>
          <p:nvPr/>
        </p:nvSpPr>
        <p:spPr>
          <a:xfrm>
            <a:off x="12522622" y="1618876"/>
            <a:ext cx="8956" cy="5981"/>
          </a:xfrm>
          <a:custGeom>
            <a:avLst/>
            <a:gdLst/>
            <a:ahLst/>
            <a:cxnLst/>
            <a:rect l="l" t="t" r="r" b="b"/>
            <a:pathLst>
              <a:path w="280" h="187" fill="none" extrusionOk="0">
                <a:moveTo>
                  <a:pt x="0" y="186"/>
                </a:moveTo>
                <a:lnTo>
                  <a:pt x="0" y="0"/>
                </a:lnTo>
                <a:lnTo>
                  <a:pt x="0" y="0"/>
                </a:lnTo>
                <a:lnTo>
                  <a:pt x="93" y="0"/>
                </a:lnTo>
                <a:lnTo>
                  <a:pt x="279" y="0"/>
                </a:lnTo>
                <a:lnTo>
                  <a:pt x="279" y="186"/>
                </a:lnTo>
                <a:lnTo>
                  <a:pt x="0" y="186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6" name="Google Shape;1106;p23"/>
          <p:cNvSpPr/>
          <p:nvPr/>
        </p:nvSpPr>
        <p:spPr>
          <a:xfrm>
            <a:off x="12519648" y="1606978"/>
            <a:ext cx="11930" cy="5981"/>
          </a:xfrm>
          <a:custGeom>
            <a:avLst/>
            <a:gdLst/>
            <a:ahLst/>
            <a:cxnLst/>
            <a:rect l="l" t="t" r="r" b="b"/>
            <a:pathLst>
              <a:path w="373" h="187" fill="none" extrusionOk="0">
                <a:moveTo>
                  <a:pt x="372" y="186"/>
                </a:moveTo>
                <a:lnTo>
                  <a:pt x="372" y="186"/>
                </a:lnTo>
                <a:lnTo>
                  <a:pt x="186" y="186"/>
                </a:lnTo>
                <a:lnTo>
                  <a:pt x="0" y="186"/>
                </a:lnTo>
                <a:lnTo>
                  <a:pt x="0" y="0"/>
                </a:lnTo>
                <a:lnTo>
                  <a:pt x="0" y="0"/>
                </a:lnTo>
                <a:lnTo>
                  <a:pt x="372" y="0"/>
                </a:lnTo>
                <a:lnTo>
                  <a:pt x="372" y="186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7" name="Google Shape;1107;p23"/>
          <p:cNvSpPr/>
          <p:nvPr/>
        </p:nvSpPr>
        <p:spPr>
          <a:xfrm>
            <a:off x="12516673" y="1630775"/>
            <a:ext cx="11930" cy="5981"/>
          </a:xfrm>
          <a:custGeom>
            <a:avLst/>
            <a:gdLst/>
            <a:ahLst/>
            <a:cxnLst/>
            <a:rect l="l" t="t" r="r" b="b"/>
            <a:pathLst>
              <a:path w="373" h="187" fill="none" extrusionOk="0">
                <a:moveTo>
                  <a:pt x="279" y="0"/>
                </a:moveTo>
                <a:lnTo>
                  <a:pt x="279" y="0"/>
                </a:lnTo>
                <a:lnTo>
                  <a:pt x="372" y="186"/>
                </a:lnTo>
                <a:lnTo>
                  <a:pt x="372" y="186"/>
                </a:lnTo>
                <a:lnTo>
                  <a:pt x="0" y="186"/>
                </a:lnTo>
                <a:lnTo>
                  <a:pt x="0" y="0"/>
                </a:lnTo>
                <a:lnTo>
                  <a:pt x="279" y="0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8" name="Google Shape;1108;p23"/>
          <p:cNvSpPr/>
          <p:nvPr/>
        </p:nvSpPr>
        <p:spPr>
          <a:xfrm>
            <a:off x="12513699" y="1645648"/>
            <a:ext cx="11930" cy="8956"/>
          </a:xfrm>
          <a:custGeom>
            <a:avLst/>
            <a:gdLst/>
            <a:ahLst/>
            <a:cxnLst/>
            <a:rect l="l" t="t" r="r" b="b"/>
            <a:pathLst>
              <a:path w="373" h="280" fill="none" extrusionOk="0">
                <a:moveTo>
                  <a:pt x="372" y="0"/>
                </a:moveTo>
                <a:lnTo>
                  <a:pt x="372" y="279"/>
                </a:lnTo>
                <a:lnTo>
                  <a:pt x="0" y="279"/>
                </a:lnTo>
                <a:lnTo>
                  <a:pt x="0" y="0"/>
                </a:lnTo>
                <a:lnTo>
                  <a:pt x="0" y="0"/>
                </a:lnTo>
                <a:lnTo>
                  <a:pt x="186" y="0"/>
                </a:lnTo>
                <a:lnTo>
                  <a:pt x="372" y="0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9" name="Google Shape;1109;p23"/>
          <p:cNvSpPr/>
          <p:nvPr/>
        </p:nvSpPr>
        <p:spPr>
          <a:xfrm>
            <a:off x="12504775" y="1609953"/>
            <a:ext cx="11930" cy="5981"/>
          </a:xfrm>
          <a:custGeom>
            <a:avLst/>
            <a:gdLst/>
            <a:ahLst/>
            <a:cxnLst/>
            <a:rect l="l" t="t" r="r" b="b"/>
            <a:pathLst>
              <a:path w="373" h="187" fill="none" extrusionOk="0">
                <a:moveTo>
                  <a:pt x="93" y="186"/>
                </a:moveTo>
                <a:lnTo>
                  <a:pt x="0" y="93"/>
                </a:lnTo>
                <a:lnTo>
                  <a:pt x="279" y="0"/>
                </a:lnTo>
                <a:lnTo>
                  <a:pt x="372" y="93"/>
                </a:lnTo>
                <a:lnTo>
                  <a:pt x="372" y="93"/>
                </a:lnTo>
                <a:lnTo>
                  <a:pt x="186" y="186"/>
                </a:lnTo>
                <a:lnTo>
                  <a:pt x="93" y="186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0" name="Google Shape;1110;p23"/>
          <p:cNvSpPr/>
          <p:nvPr/>
        </p:nvSpPr>
        <p:spPr>
          <a:xfrm>
            <a:off x="12460156" y="1633749"/>
            <a:ext cx="44651" cy="80314"/>
          </a:xfrm>
          <a:custGeom>
            <a:avLst/>
            <a:gdLst/>
            <a:ahLst/>
            <a:cxnLst/>
            <a:rect l="l" t="t" r="r" b="b"/>
            <a:pathLst>
              <a:path w="1396" h="2511" fill="none" extrusionOk="0">
                <a:moveTo>
                  <a:pt x="1395" y="2511"/>
                </a:moveTo>
                <a:lnTo>
                  <a:pt x="1395" y="2511"/>
                </a:lnTo>
                <a:lnTo>
                  <a:pt x="1302" y="2418"/>
                </a:lnTo>
                <a:lnTo>
                  <a:pt x="1302" y="2418"/>
                </a:lnTo>
                <a:lnTo>
                  <a:pt x="1117" y="2418"/>
                </a:lnTo>
                <a:lnTo>
                  <a:pt x="1117" y="2232"/>
                </a:lnTo>
                <a:lnTo>
                  <a:pt x="1117" y="2232"/>
                </a:lnTo>
                <a:lnTo>
                  <a:pt x="1117" y="2232"/>
                </a:lnTo>
                <a:lnTo>
                  <a:pt x="1117" y="2139"/>
                </a:lnTo>
                <a:lnTo>
                  <a:pt x="559" y="2046"/>
                </a:lnTo>
                <a:lnTo>
                  <a:pt x="559" y="2046"/>
                </a:lnTo>
                <a:lnTo>
                  <a:pt x="559" y="2046"/>
                </a:lnTo>
                <a:lnTo>
                  <a:pt x="652" y="1767"/>
                </a:lnTo>
                <a:lnTo>
                  <a:pt x="652" y="1674"/>
                </a:lnTo>
                <a:lnTo>
                  <a:pt x="652" y="1674"/>
                </a:lnTo>
                <a:lnTo>
                  <a:pt x="652" y="1674"/>
                </a:lnTo>
                <a:lnTo>
                  <a:pt x="652" y="1488"/>
                </a:lnTo>
                <a:lnTo>
                  <a:pt x="559" y="1395"/>
                </a:lnTo>
                <a:lnTo>
                  <a:pt x="559" y="1395"/>
                </a:lnTo>
                <a:lnTo>
                  <a:pt x="280" y="1302"/>
                </a:lnTo>
                <a:lnTo>
                  <a:pt x="280" y="1302"/>
                </a:lnTo>
                <a:lnTo>
                  <a:pt x="187" y="1116"/>
                </a:lnTo>
                <a:lnTo>
                  <a:pt x="1" y="1116"/>
                </a:lnTo>
                <a:lnTo>
                  <a:pt x="1" y="1116"/>
                </a:lnTo>
                <a:lnTo>
                  <a:pt x="466" y="837"/>
                </a:lnTo>
                <a:lnTo>
                  <a:pt x="466" y="837"/>
                </a:lnTo>
                <a:lnTo>
                  <a:pt x="1302" y="186"/>
                </a:lnTo>
                <a:lnTo>
                  <a:pt x="1302" y="186"/>
                </a:lnTo>
                <a:lnTo>
                  <a:pt x="1395" y="0"/>
                </a:lnTo>
                <a:lnTo>
                  <a:pt x="1395" y="0"/>
                </a:lnTo>
                <a:lnTo>
                  <a:pt x="1395" y="251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1" name="Google Shape;1111;p23"/>
          <p:cNvSpPr/>
          <p:nvPr/>
        </p:nvSpPr>
        <p:spPr>
          <a:xfrm>
            <a:off x="12326331" y="1645648"/>
            <a:ext cx="127908" cy="53543"/>
          </a:xfrm>
          <a:custGeom>
            <a:avLst/>
            <a:gdLst/>
            <a:ahLst/>
            <a:cxnLst/>
            <a:rect l="l" t="t" r="r" b="b"/>
            <a:pathLst>
              <a:path w="3999" h="1674" fill="none" extrusionOk="0">
                <a:moveTo>
                  <a:pt x="2790" y="1488"/>
                </a:moveTo>
                <a:lnTo>
                  <a:pt x="2790" y="1488"/>
                </a:lnTo>
                <a:lnTo>
                  <a:pt x="2790" y="1488"/>
                </a:lnTo>
                <a:lnTo>
                  <a:pt x="2790" y="1488"/>
                </a:lnTo>
                <a:lnTo>
                  <a:pt x="2697" y="1488"/>
                </a:lnTo>
                <a:lnTo>
                  <a:pt x="2697" y="1488"/>
                </a:lnTo>
                <a:lnTo>
                  <a:pt x="2697" y="1488"/>
                </a:lnTo>
                <a:lnTo>
                  <a:pt x="2697" y="1488"/>
                </a:lnTo>
                <a:lnTo>
                  <a:pt x="2697" y="1488"/>
                </a:lnTo>
                <a:lnTo>
                  <a:pt x="2697" y="1488"/>
                </a:lnTo>
                <a:lnTo>
                  <a:pt x="2697" y="1395"/>
                </a:lnTo>
                <a:lnTo>
                  <a:pt x="2697" y="1395"/>
                </a:lnTo>
                <a:lnTo>
                  <a:pt x="2697" y="1395"/>
                </a:lnTo>
                <a:lnTo>
                  <a:pt x="2697" y="1395"/>
                </a:lnTo>
                <a:lnTo>
                  <a:pt x="2697" y="1395"/>
                </a:lnTo>
                <a:lnTo>
                  <a:pt x="2697" y="1395"/>
                </a:lnTo>
                <a:lnTo>
                  <a:pt x="2697" y="1488"/>
                </a:lnTo>
                <a:lnTo>
                  <a:pt x="2697" y="1488"/>
                </a:lnTo>
                <a:lnTo>
                  <a:pt x="2697" y="1488"/>
                </a:lnTo>
                <a:lnTo>
                  <a:pt x="2697" y="1488"/>
                </a:lnTo>
                <a:lnTo>
                  <a:pt x="2604" y="1488"/>
                </a:lnTo>
                <a:lnTo>
                  <a:pt x="2604" y="1488"/>
                </a:lnTo>
                <a:lnTo>
                  <a:pt x="2604" y="1395"/>
                </a:lnTo>
                <a:lnTo>
                  <a:pt x="2604" y="1395"/>
                </a:lnTo>
                <a:lnTo>
                  <a:pt x="2604" y="1395"/>
                </a:lnTo>
                <a:lnTo>
                  <a:pt x="2604" y="1488"/>
                </a:lnTo>
                <a:lnTo>
                  <a:pt x="2604" y="1488"/>
                </a:lnTo>
                <a:lnTo>
                  <a:pt x="2604" y="1488"/>
                </a:lnTo>
                <a:lnTo>
                  <a:pt x="2604" y="1488"/>
                </a:lnTo>
                <a:lnTo>
                  <a:pt x="2604" y="1488"/>
                </a:lnTo>
                <a:lnTo>
                  <a:pt x="2604" y="1488"/>
                </a:lnTo>
                <a:lnTo>
                  <a:pt x="2511" y="1488"/>
                </a:lnTo>
                <a:lnTo>
                  <a:pt x="2511" y="1488"/>
                </a:lnTo>
                <a:lnTo>
                  <a:pt x="2511" y="1488"/>
                </a:lnTo>
                <a:lnTo>
                  <a:pt x="2511" y="1488"/>
                </a:lnTo>
                <a:lnTo>
                  <a:pt x="2511" y="1395"/>
                </a:lnTo>
                <a:lnTo>
                  <a:pt x="2511" y="1395"/>
                </a:lnTo>
                <a:lnTo>
                  <a:pt x="2418" y="1395"/>
                </a:lnTo>
                <a:lnTo>
                  <a:pt x="2418" y="1395"/>
                </a:lnTo>
                <a:lnTo>
                  <a:pt x="2418" y="1395"/>
                </a:lnTo>
                <a:lnTo>
                  <a:pt x="2418" y="1395"/>
                </a:lnTo>
                <a:lnTo>
                  <a:pt x="2418" y="1488"/>
                </a:lnTo>
                <a:lnTo>
                  <a:pt x="2418" y="1488"/>
                </a:lnTo>
                <a:lnTo>
                  <a:pt x="2418" y="1488"/>
                </a:lnTo>
                <a:lnTo>
                  <a:pt x="2418" y="1488"/>
                </a:lnTo>
                <a:lnTo>
                  <a:pt x="2418" y="1488"/>
                </a:lnTo>
                <a:lnTo>
                  <a:pt x="2418" y="1488"/>
                </a:lnTo>
                <a:lnTo>
                  <a:pt x="2232" y="1488"/>
                </a:lnTo>
                <a:lnTo>
                  <a:pt x="2232" y="1488"/>
                </a:lnTo>
                <a:lnTo>
                  <a:pt x="2139" y="1488"/>
                </a:lnTo>
                <a:lnTo>
                  <a:pt x="2139" y="1488"/>
                </a:lnTo>
                <a:lnTo>
                  <a:pt x="2139" y="1488"/>
                </a:lnTo>
                <a:lnTo>
                  <a:pt x="2139" y="1488"/>
                </a:lnTo>
                <a:lnTo>
                  <a:pt x="2139" y="1488"/>
                </a:lnTo>
                <a:lnTo>
                  <a:pt x="2139" y="1488"/>
                </a:lnTo>
                <a:lnTo>
                  <a:pt x="2139" y="1488"/>
                </a:lnTo>
                <a:lnTo>
                  <a:pt x="2139" y="1488"/>
                </a:lnTo>
                <a:lnTo>
                  <a:pt x="2139" y="1488"/>
                </a:lnTo>
                <a:lnTo>
                  <a:pt x="2139" y="1488"/>
                </a:lnTo>
                <a:lnTo>
                  <a:pt x="2139" y="1488"/>
                </a:lnTo>
                <a:lnTo>
                  <a:pt x="2139" y="1488"/>
                </a:lnTo>
                <a:lnTo>
                  <a:pt x="2139" y="1488"/>
                </a:lnTo>
                <a:lnTo>
                  <a:pt x="2139" y="1488"/>
                </a:lnTo>
                <a:lnTo>
                  <a:pt x="2139" y="1488"/>
                </a:lnTo>
                <a:lnTo>
                  <a:pt x="2139" y="1488"/>
                </a:lnTo>
                <a:lnTo>
                  <a:pt x="2139" y="1488"/>
                </a:lnTo>
                <a:lnTo>
                  <a:pt x="2046" y="1488"/>
                </a:lnTo>
                <a:lnTo>
                  <a:pt x="2046" y="1488"/>
                </a:lnTo>
                <a:lnTo>
                  <a:pt x="2046" y="1488"/>
                </a:lnTo>
                <a:lnTo>
                  <a:pt x="2046" y="1488"/>
                </a:lnTo>
                <a:lnTo>
                  <a:pt x="2046" y="1488"/>
                </a:lnTo>
                <a:lnTo>
                  <a:pt x="2046" y="1488"/>
                </a:lnTo>
                <a:lnTo>
                  <a:pt x="2046" y="1488"/>
                </a:lnTo>
                <a:lnTo>
                  <a:pt x="2046" y="1488"/>
                </a:lnTo>
                <a:lnTo>
                  <a:pt x="2046" y="1488"/>
                </a:lnTo>
                <a:lnTo>
                  <a:pt x="2046" y="1488"/>
                </a:lnTo>
                <a:lnTo>
                  <a:pt x="2046" y="1488"/>
                </a:lnTo>
                <a:lnTo>
                  <a:pt x="2046" y="1488"/>
                </a:lnTo>
                <a:lnTo>
                  <a:pt x="2046" y="1488"/>
                </a:lnTo>
                <a:lnTo>
                  <a:pt x="2046" y="1488"/>
                </a:lnTo>
                <a:lnTo>
                  <a:pt x="2046" y="1488"/>
                </a:lnTo>
                <a:lnTo>
                  <a:pt x="2046" y="1488"/>
                </a:lnTo>
                <a:lnTo>
                  <a:pt x="2046" y="1488"/>
                </a:lnTo>
                <a:lnTo>
                  <a:pt x="2046" y="1488"/>
                </a:lnTo>
                <a:lnTo>
                  <a:pt x="2046" y="1488"/>
                </a:lnTo>
                <a:lnTo>
                  <a:pt x="2046" y="1488"/>
                </a:lnTo>
                <a:lnTo>
                  <a:pt x="2046" y="1488"/>
                </a:lnTo>
                <a:lnTo>
                  <a:pt x="1953" y="1488"/>
                </a:lnTo>
                <a:lnTo>
                  <a:pt x="1953" y="1488"/>
                </a:lnTo>
                <a:lnTo>
                  <a:pt x="1953" y="1488"/>
                </a:lnTo>
                <a:lnTo>
                  <a:pt x="1953" y="1488"/>
                </a:lnTo>
                <a:lnTo>
                  <a:pt x="1860" y="1488"/>
                </a:lnTo>
                <a:lnTo>
                  <a:pt x="1860" y="1488"/>
                </a:lnTo>
                <a:lnTo>
                  <a:pt x="1860" y="1488"/>
                </a:lnTo>
                <a:lnTo>
                  <a:pt x="1860" y="1488"/>
                </a:lnTo>
                <a:lnTo>
                  <a:pt x="1860" y="1395"/>
                </a:lnTo>
                <a:lnTo>
                  <a:pt x="1860" y="1395"/>
                </a:lnTo>
                <a:lnTo>
                  <a:pt x="1953" y="1302"/>
                </a:lnTo>
                <a:lnTo>
                  <a:pt x="1953" y="1302"/>
                </a:lnTo>
                <a:lnTo>
                  <a:pt x="1953" y="1302"/>
                </a:lnTo>
                <a:lnTo>
                  <a:pt x="1953" y="1302"/>
                </a:lnTo>
                <a:lnTo>
                  <a:pt x="1953" y="1302"/>
                </a:lnTo>
                <a:lnTo>
                  <a:pt x="1953" y="1302"/>
                </a:lnTo>
                <a:lnTo>
                  <a:pt x="2046" y="1302"/>
                </a:lnTo>
                <a:lnTo>
                  <a:pt x="2046" y="1302"/>
                </a:lnTo>
                <a:lnTo>
                  <a:pt x="2046" y="1302"/>
                </a:lnTo>
                <a:lnTo>
                  <a:pt x="2046" y="1302"/>
                </a:lnTo>
                <a:lnTo>
                  <a:pt x="2046" y="1302"/>
                </a:lnTo>
                <a:lnTo>
                  <a:pt x="2046" y="1302"/>
                </a:lnTo>
                <a:lnTo>
                  <a:pt x="2232" y="1209"/>
                </a:lnTo>
                <a:lnTo>
                  <a:pt x="2232" y="1209"/>
                </a:lnTo>
                <a:lnTo>
                  <a:pt x="2232" y="1209"/>
                </a:lnTo>
                <a:lnTo>
                  <a:pt x="2232" y="1209"/>
                </a:lnTo>
                <a:lnTo>
                  <a:pt x="2139" y="1302"/>
                </a:lnTo>
                <a:lnTo>
                  <a:pt x="2139" y="1302"/>
                </a:lnTo>
                <a:lnTo>
                  <a:pt x="2139" y="1302"/>
                </a:lnTo>
                <a:lnTo>
                  <a:pt x="2139" y="1302"/>
                </a:lnTo>
                <a:lnTo>
                  <a:pt x="2139" y="1302"/>
                </a:lnTo>
                <a:lnTo>
                  <a:pt x="2139" y="1302"/>
                </a:lnTo>
                <a:lnTo>
                  <a:pt x="2046" y="1302"/>
                </a:lnTo>
                <a:lnTo>
                  <a:pt x="2046" y="1302"/>
                </a:lnTo>
                <a:lnTo>
                  <a:pt x="2046" y="1302"/>
                </a:lnTo>
                <a:lnTo>
                  <a:pt x="2046" y="1302"/>
                </a:lnTo>
                <a:lnTo>
                  <a:pt x="2046" y="1302"/>
                </a:lnTo>
                <a:lnTo>
                  <a:pt x="2046" y="1302"/>
                </a:lnTo>
                <a:lnTo>
                  <a:pt x="2139" y="1302"/>
                </a:lnTo>
                <a:lnTo>
                  <a:pt x="2139" y="1302"/>
                </a:lnTo>
                <a:lnTo>
                  <a:pt x="2139" y="1302"/>
                </a:lnTo>
                <a:lnTo>
                  <a:pt x="2139" y="1302"/>
                </a:lnTo>
                <a:lnTo>
                  <a:pt x="2139" y="1395"/>
                </a:lnTo>
                <a:lnTo>
                  <a:pt x="2139" y="1395"/>
                </a:lnTo>
                <a:lnTo>
                  <a:pt x="2232" y="1395"/>
                </a:lnTo>
                <a:lnTo>
                  <a:pt x="2232" y="1395"/>
                </a:lnTo>
                <a:lnTo>
                  <a:pt x="2325" y="1395"/>
                </a:lnTo>
                <a:lnTo>
                  <a:pt x="2325" y="1395"/>
                </a:lnTo>
                <a:lnTo>
                  <a:pt x="2325" y="1395"/>
                </a:lnTo>
                <a:lnTo>
                  <a:pt x="2325" y="1395"/>
                </a:lnTo>
                <a:lnTo>
                  <a:pt x="2325" y="1302"/>
                </a:lnTo>
                <a:lnTo>
                  <a:pt x="2325" y="1302"/>
                </a:lnTo>
                <a:lnTo>
                  <a:pt x="2325" y="1302"/>
                </a:lnTo>
                <a:lnTo>
                  <a:pt x="2325" y="1302"/>
                </a:lnTo>
                <a:lnTo>
                  <a:pt x="2325" y="1302"/>
                </a:lnTo>
                <a:lnTo>
                  <a:pt x="2325" y="1302"/>
                </a:lnTo>
                <a:lnTo>
                  <a:pt x="2418" y="1302"/>
                </a:lnTo>
                <a:lnTo>
                  <a:pt x="2418" y="1302"/>
                </a:lnTo>
                <a:lnTo>
                  <a:pt x="2418" y="1395"/>
                </a:lnTo>
                <a:lnTo>
                  <a:pt x="2418" y="1395"/>
                </a:lnTo>
                <a:lnTo>
                  <a:pt x="2511" y="1395"/>
                </a:lnTo>
                <a:lnTo>
                  <a:pt x="2511" y="1395"/>
                </a:lnTo>
                <a:lnTo>
                  <a:pt x="2511" y="1395"/>
                </a:lnTo>
                <a:lnTo>
                  <a:pt x="2511" y="1395"/>
                </a:lnTo>
                <a:lnTo>
                  <a:pt x="2511" y="1302"/>
                </a:lnTo>
                <a:lnTo>
                  <a:pt x="2511" y="1302"/>
                </a:lnTo>
                <a:lnTo>
                  <a:pt x="2511" y="1302"/>
                </a:lnTo>
                <a:lnTo>
                  <a:pt x="2511" y="1302"/>
                </a:lnTo>
                <a:lnTo>
                  <a:pt x="2511" y="1302"/>
                </a:lnTo>
                <a:lnTo>
                  <a:pt x="2511" y="1302"/>
                </a:lnTo>
                <a:lnTo>
                  <a:pt x="2511" y="1302"/>
                </a:lnTo>
                <a:lnTo>
                  <a:pt x="2511" y="1302"/>
                </a:lnTo>
                <a:lnTo>
                  <a:pt x="2418" y="1302"/>
                </a:lnTo>
                <a:lnTo>
                  <a:pt x="2418" y="1302"/>
                </a:lnTo>
                <a:lnTo>
                  <a:pt x="2418" y="1302"/>
                </a:lnTo>
                <a:lnTo>
                  <a:pt x="2418" y="1302"/>
                </a:lnTo>
                <a:lnTo>
                  <a:pt x="2511" y="1302"/>
                </a:lnTo>
                <a:lnTo>
                  <a:pt x="2511" y="1302"/>
                </a:lnTo>
                <a:lnTo>
                  <a:pt x="2511" y="1302"/>
                </a:lnTo>
                <a:lnTo>
                  <a:pt x="2511" y="1302"/>
                </a:lnTo>
                <a:lnTo>
                  <a:pt x="2511" y="1302"/>
                </a:lnTo>
                <a:lnTo>
                  <a:pt x="2511" y="1302"/>
                </a:lnTo>
                <a:lnTo>
                  <a:pt x="2511" y="1302"/>
                </a:lnTo>
                <a:lnTo>
                  <a:pt x="2511" y="1302"/>
                </a:lnTo>
                <a:lnTo>
                  <a:pt x="2511" y="1302"/>
                </a:lnTo>
                <a:lnTo>
                  <a:pt x="2511" y="1302"/>
                </a:lnTo>
                <a:lnTo>
                  <a:pt x="2511" y="1302"/>
                </a:lnTo>
                <a:lnTo>
                  <a:pt x="2511" y="1302"/>
                </a:lnTo>
                <a:lnTo>
                  <a:pt x="2511" y="1302"/>
                </a:lnTo>
                <a:lnTo>
                  <a:pt x="2511" y="1302"/>
                </a:lnTo>
                <a:lnTo>
                  <a:pt x="2511" y="1302"/>
                </a:lnTo>
                <a:lnTo>
                  <a:pt x="2511" y="1302"/>
                </a:lnTo>
                <a:lnTo>
                  <a:pt x="2511" y="1302"/>
                </a:lnTo>
                <a:lnTo>
                  <a:pt x="2604" y="1209"/>
                </a:lnTo>
                <a:lnTo>
                  <a:pt x="2604" y="1209"/>
                </a:lnTo>
                <a:lnTo>
                  <a:pt x="2511" y="1209"/>
                </a:lnTo>
                <a:lnTo>
                  <a:pt x="2511" y="1209"/>
                </a:lnTo>
                <a:lnTo>
                  <a:pt x="2604" y="1209"/>
                </a:lnTo>
                <a:lnTo>
                  <a:pt x="2604" y="1209"/>
                </a:lnTo>
                <a:lnTo>
                  <a:pt x="2511" y="1209"/>
                </a:lnTo>
                <a:lnTo>
                  <a:pt x="2511" y="1209"/>
                </a:lnTo>
                <a:lnTo>
                  <a:pt x="2511" y="1209"/>
                </a:lnTo>
                <a:lnTo>
                  <a:pt x="2418" y="1209"/>
                </a:lnTo>
                <a:lnTo>
                  <a:pt x="2418" y="1209"/>
                </a:lnTo>
                <a:lnTo>
                  <a:pt x="2418" y="1302"/>
                </a:lnTo>
                <a:lnTo>
                  <a:pt x="2418" y="1302"/>
                </a:lnTo>
                <a:lnTo>
                  <a:pt x="2325" y="1209"/>
                </a:lnTo>
                <a:lnTo>
                  <a:pt x="2325" y="1209"/>
                </a:lnTo>
                <a:lnTo>
                  <a:pt x="2325" y="1209"/>
                </a:lnTo>
                <a:lnTo>
                  <a:pt x="2325" y="1209"/>
                </a:lnTo>
                <a:lnTo>
                  <a:pt x="2325" y="1209"/>
                </a:lnTo>
                <a:lnTo>
                  <a:pt x="2325" y="1209"/>
                </a:lnTo>
                <a:lnTo>
                  <a:pt x="2325" y="1116"/>
                </a:lnTo>
                <a:lnTo>
                  <a:pt x="2418" y="1116"/>
                </a:lnTo>
                <a:lnTo>
                  <a:pt x="2418" y="1116"/>
                </a:lnTo>
                <a:lnTo>
                  <a:pt x="2511" y="1116"/>
                </a:lnTo>
                <a:lnTo>
                  <a:pt x="2511" y="1116"/>
                </a:lnTo>
                <a:lnTo>
                  <a:pt x="2511" y="1023"/>
                </a:lnTo>
                <a:lnTo>
                  <a:pt x="2511" y="1023"/>
                </a:lnTo>
                <a:lnTo>
                  <a:pt x="2325" y="1023"/>
                </a:lnTo>
                <a:lnTo>
                  <a:pt x="2325" y="1023"/>
                </a:lnTo>
                <a:lnTo>
                  <a:pt x="2325" y="930"/>
                </a:lnTo>
                <a:lnTo>
                  <a:pt x="2325" y="930"/>
                </a:lnTo>
                <a:lnTo>
                  <a:pt x="2325" y="930"/>
                </a:lnTo>
                <a:lnTo>
                  <a:pt x="2325" y="930"/>
                </a:lnTo>
                <a:lnTo>
                  <a:pt x="2325" y="930"/>
                </a:lnTo>
                <a:lnTo>
                  <a:pt x="2418" y="837"/>
                </a:lnTo>
                <a:lnTo>
                  <a:pt x="2418" y="837"/>
                </a:lnTo>
                <a:lnTo>
                  <a:pt x="2418" y="837"/>
                </a:lnTo>
                <a:lnTo>
                  <a:pt x="2418" y="837"/>
                </a:lnTo>
                <a:lnTo>
                  <a:pt x="2418" y="837"/>
                </a:lnTo>
                <a:lnTo>
                  <a:pt x="2418" y="837"/>
                </a:lnTo>
                <a:lnTo>
                  <a:pt x="2418" y="837"/>
                </a:lnTo>
                <a:lnTo>
                  <a:pt x="2418" y="837"/>
                </a:lnTo>
                <a:lnTo>
                  <a:pt x="2418" y="837"/>
                </a:lnTo>
                <a:lnTo>
                  <a:pt x="2325" y="837"/>
                </a:lnTo>
                <a:lnTo>
                  <a:pt x="2325" y="837"/>
                </a:lnTo>
                <a:lnTo>
                  <a:pt x="2325" y="744"/>
                </a:lnTo>
                <a:lnTo>
                  <a:pt x="2325" y="744"/>
                </a:lnTo>
                <a:lnTo>
                  <a:pt x="2325" y="744"/>
                </a:lnTo>
                <a:lnTo>
                  <a:pt x="2325" y="744"/>
                </a:lnTo>
                <a:lnTo>
                  <a:pt x="2232" y="744"/>
                </a:lnTo>
                <a:lnTo>
                  <a:pt x="2232" y="744"/>
                </a:lnTo>
                <a:lnTo>
                  <a:pt x="2232" y="744"/>
                </a:lnTo>
                <a:lnTo>
                  <a:pt x="2232" y="744"/>
                </a:lnTo>
                <a:lnTo>
                  <a:pt x="2232" y="744"/>
                </a:lnTo>
                <a:lnTo>
                  <a:pt x="2232" y="744"/>
                </a:lnTo>
                <a:lnTo>
                  <a:pt x="2232" y="837"/>
                </a:lnTo>
                <a:lnTo>
                  <a:pt x="2232" y="837"/>
                </a:lnTo>
                <a:lnTo>
                  <a:pt x="2232" y="837"/>
                </a:lnTo>
                <a:lnTo>
                  <a:pt x="2232" y="837"/>
                </a:lnTo>
                <a:lnTo>
                  <a:pt x="2232" y="837"/>
                </a:lnTo>
                <a:lnTo>
                  <a:pt x="2232" y="837"/>
                </a:lnTo>
                <a:lnTo>
                  <a:pt x="2139" y="837"/>
                </a:lnTo>
                <a:lnTo>
                  <a:pt x="2139" y="837"/>
                </a:lnTo>
                <a:lnTo>
                  <a:pt x="2139" y="744"/>
                </a:lnTo>
                <a:lnTo>
                  <a:pt x="2139" y="744"/>
                </a:lnTo>
                <a:lnTo>
                  <a:pt x="2139" y="837"/>
                </a:lnTo>
                <a:lnTo>
                  <a:pt x="2139" y="837"/>
                </a:lnTo>
                <a:lnTo>
                  <a:pt x="2139" y="744"/>
                </a:lnTo>
                <a:lnTo>
                  <a:pt x="2139" y="744"/>
                </a:lnTo>
                <a:lnTo>
                  <a:pt x="2139" y="744"/>
                </a:lnTo>
                <a:lnTo>
                  <a:pt x="2139" y="744"/>
                </a:lnTo>
                <a:lnTo>
                  <a:pt x="2139" y="744"/>
                </a:lnTo>
                <a:lnTo>
                  <a:pt x="2139" y="744"/>
                </a:lnTo>
                <a:lnTo>
                  <a:pt x="2139" y="744"/>
                </a:lnTo>
                <a:lnTo>
                  <a:pt x="2139" y="744"/>
                </a:lnTo>
                <a:lnTo>
                  <a:pt x="2139" y="744"/>
                </a:lnTo>
                <a:lnTo>
                  <a:pt x="2139" y="744"/>
                </a:lnTo>
                <a:lnTo>
                  <a:pt x="2139" y="744"/>
                </a:lnTo>
                <a:lnTo>
                  <a:pt x="2139" y="744"/>
                </a:lnTo>
                <a:lnTo>
                  <a:pt x="2232" y="744"/>
                </a:lnTo>
                <a:lnTo>
                  <a:pt x="2232" y="744"/>
                </a:lnTo>
                <a:lnTo>
                  <a:pt x="2232" y="651"/>
                </a:lnTo>
                <a:lnTo>
                  <a:pt x="2232" y="651"/>
                </a:lnTo>
                <a:lnTo>
                  <a:pt x="2232" y="651"/>
                </a:lnTo>
                <a:lnTo>
                  <a:pt x="2232" y="651"/>
                </a:lnTo>
                <a:lnTo>
                  <a:pt x="2232" y="651"/>
                </a:lnTo>
                <a:lnTo>
                  <a:pt x="2232" y="651"/>
                </a:lnTo>
                <a:lnTo>
                  <a:pt x="2232" y="651"/>
                </a:lnTo>
                <a:lnTo>
                  <a:pt x="2232" y="651"/>
                </a:lnTo>
                <a:lnTo>
                  <a:pt x="2232" y="651"/>
                </a:lnTo>
                <a:lnTo>
                  <a:pt x="2232" y="651"/>
                </a:lnTo>
                <a:lnTo>
                  <a:pt x="2232" y="651"/>
                </a:lnTo>
                <a:lnTo>
                  <a:pt x="2232" y="651"/>
                </a:lnTo>
                <a:lnTo>
                  <a:pt x="2232" y="651"/>
                </a:lnTo>
                <a:lnTo>
                  <a:pt x="2232" y="558"/>
                </a:lnTo>
                <a:lnTo>
                  <a:pt x="2232" y="558"/>
                </a:lnTo>
                <a:lnTo>
                  <a:pt x="2325" y="558"/>
                </a:lnTo>
                <a:lnTo>
                  <a:pt x="2325" y="558"/>
                </a:lnTo>
                <a:lnTo>
                  <a:pt x="2418" y="558"/>
                </a:lnTo>
                <a:lnTo>
                  <a:pt x="2418" y="558"/>
                </a:lnTo>
                <a:lnTo>
                  <a:pt x="2418" y="558"/>
                </a:lnTo>
                <a:lnTo>
                  <a:pt x="2418" y="558"/>
                </a:lnTo>
                <a:lnTo>
                  <a:pt x="2511" y="558"/>
                </a:lnTo>
                <a:lnTo>
                  <a:pt x="2511" y="558"/>
                </a:lnTo>
                <a:lnTo>
                  <a:pt x="2604" y="651"/>
                </a:lnTo>
                <a:lnTo>
                  <a:pt x="2604" y="651"/>
                </a:lnTo>
                <a:lnTo>
                  <a:pt x="2604" y="651"/>
                </a:lnTo>
                <a:lnTo>
                  <a:pt x="2604" y="651"/>
                </a:lnTo>
                <a:lnTo>
                  <a:pt x="2604" y="651"/>
                </a:lnTo>
                <a:lnTo>
                  <a:pt x="2604" y="651"/>
                </a:lnTo>
                <a:lnTo>
                  <a:pt x="2604" y="651"/>
                </a:lnTo>
                <a:lnTo>
                  <a:pt x="2604" y="651"/>
                </a:lnTo>
                <a:lnTo>
                  <a:pt x="2697" y="651"/>
                </a:lnTo>
                <a:lnTo>
                  <a:pt x="2697" y="651"/>
                </a:lnTo>
                <a:lnTo>
                  <a:pt x="2697" y="651"/>
                </a:lnTo>
                <a:lnTo>
                  <a:pt x="2697" y="651"/>
                </a:lnTo>
                <a:lnTo>
                  <a:pt x="2697" y="651"/>
                </a:lnTo>
                <a:lnTo>
                  <a:pt x="2697" y="651"/>
                </a:lnTo>
                <a:lnTo>
                  <a:pt x="2697" y="651"/>
                </a:lnTo>
                <a:lnTo>
                  <a:pt x="2697" y="651"/>
                </a:lnTo>
                <a:lnTo>
                  <a:pt x="2697" y="744"/>
                </a:lnTo>
                <a:lnTo>
                  <a:pt x="2697" y="744"/>
                </a:lnTo>
                <a:lnTo>
                  <a:pt x="2697" y="744"/>
                </a:lnTo>
                <a:lnTo>
                  <a:pt x="2697" y="744"/>
                </a:lnTo>
                <a:lnTo>
                  <a:pt x="2697" y="744"/>
                </a:lnTo>
                <a:lnTo>
                  <a:pt x="2697" y="744"/>
                </a:lnTo>
                <a:lnTo>
                  <a:pt x="2697" y="744"/>
                </a:lnTo>
                <a:lnTo>
                  <a:pt x="2697" y="744"/>
                </a:lnTo>
                <a:lnTo>
                  <a:pt x="2697" y="744"/>
                </a:lnTo>
                <a:lnTo>
                  <a:pt x="2697" y="744"/>
                </a:lnTo>
                <a:lnTo>
                  <a:pt x="2790" y="837"/>
                </a:lnTo>
                <a:lnTo>
                  <a:pt x="2790" y="837"/>
                </a:lnTo>
                <a:lnTo>
                  <a:pt x="2790" y="837"/>
                </a:lnTo>
                <a:lnTo>
                  <a:pt x="2790" y="837"/>
                </a:lnTo>
                <a:lnTo>
                  <a:pt x="2790" y="837"/>
                </a:lnTo>
                <a:lnTo>
                  <a:pt x="2790" y="837"/>
                </a:lnTo>
                <a:lnTo>
                  <a:pt x="2790" y="837"/>
                </a:lnTo>
                <a:lnTo>
                  <a:pt x="2697" y="837"/>
                </a:lnTo>
                <a:lnTo>
                  <a:pt x="2697" y="837"/>
                </a:lnTo>
                <a:lnTo>
                  <a:pt x="2697" y="837"/>
                </a:lnTo>
                <a:lnTo>
                  <a:pt x="2697" y="837"/>
                </a:lnTo>
                <a:lnTo>
                  <a:pt x="2697" y="837"/>
                </a:lnTo>
                <a:lnTo>
                  <a:pt x="2697" y="837"/>
                </a:lnTo>
                <a:lnTo>
                  <a:pt x="2697" y="837"/>
                </a:lnTo>
                <a:lnTo>
                  <a:pt x="2697" y="837"/>
                </a:lnTo>
                <a:lnTo>
                  <a:pt x="2697" y="837"/>
                </a:lnTo>
                <a:lnTo>
                  <a:pt x="2697" y="837"/>
                </a:lnTo>
                <a:lnTo>
                  <a:pt x="2697" y="930"/>
                </a:lnTo>
                <a:lnTo>
                  <a:pt x="2697" y="930"/>
                </a:lnTo>
                <a:lnTo>
                  <a:pt x="2697" y="1023"/>
                </a:lnTo>
                <a:lnTo>
                  <a:pt x="2697" y="1023"/>
                </a:lnTo>
                <a:lnTo>
                  <a:pt x="2604" y="1023"/>
                </a:lnTo>
                <a:lnTo>
                  <a:pt x="2604" y="1023"/>
                </a:lnTo>
                <a:lnTo>
                  <a:pt x="2604" y="1116"/>
                </a:lnTo>
                <a:lnTo>
                  <a:pt x="2604" y="1116"/>
                </a:lnTo>
                <a:lnTo>
                  <a:pt x="2604" y="1116"/>
                </a:lnTo>
                <a:lnTo>
                  <a:pt x="2604" y="1116"/>
                </a:lnTo>
                <a:lnTo>
                  <a:pt x="2697" y="1116"/>
                </a:lnTo>
                <a:lnTo>
                  <a:pt x="2697" y="1116"/>
                </a:lnTo>
                <a:lnTo>
                  <a:pt x="2697" y="1116"/>
                </a:lnTo>
                <a:lnTo>
                  <a:pt x="2697" y="1116"/>
                </a:lnTo>
                <a:lnTo>
                  <a:pt x="2697" y="1116"/>
                </a:lnTo>
                <a:lnTo>
                  <a:pt x="2697" y="1116"/>
                </a:lnTo>
                <a:lnTo>
                  <a:pt x="2697" y="1116"/>
                </a:lnTo>
                <a:lnTo>
                  <a:pt x="2697" y="1116"/>
                </a:lnTo>
                <a:lnTo>
                  <a:pt x="2697" y="1116"/>
                </a:lnTo>
                <a:lnTo>
                  <a:pt x="2697" y="1116"/>
                </a:lnTo>
                <a:lnTo>
                  <a:pt x="2697" y="1116"/>
                </a:lnTo>
                <a:lnTo>
                  <a:pt x="2697" y="1116"/>
                </a:lnTo>
                <a:lnTo>
                  <a:pt x="2697" y="1116"/>
                </a:lnTo>
                <a:lnTo>
                  <a:pt x="2697" y="1116"/>
                </a:lnTo>
                <a:lnTo>
                  <a:pt x="2697" y="1023"/>
                </a:lnTo>
                <a:lnTo>
                  <a:pt x="2697" y="1023"/>
                </a:lnTo>
                <a:lnTo>
                  <a:pt x="2697" y="1023"/>
                </a:lnTo>
                <a:lnTo>
                  <a:pt x="2697" y="1023"/>
                </a:lnTo>
                <a:lnTo>
                  <a:pt x="2790" y="1023"/>
                </a:lnTo>
                <a:lnTo>
                  <a:pt x="2790" y="1023"/>
                </a:lnTo>
                <a:lnTo>
                  <a:pt x="2790" y="1023"/>
                </a:lnTo>
                <a:lnTo>
                  <a:pt x="2790" y="1023"/>
                </a:lnTo>
                <a:lnTo>
                  <a:pt x="2790" y="1023"/>
                </a:lnTo>
                <a:lnTo>
                  <a:pt x="2790" y="1023"/>
                </a:lnTo>
                <a:lnTo>
                  <a:pt x="2790" y="1023"/>
                </a:lnTo>
                <a:lnTo>
                  <a:pt x="2790" y="930"/>
                </a:lnTo>
                <a:lnTo>
                  <a:pt x="2790" y="930"/>
                </a:lnTo>
                <a:lnTo>
                  <a:pt x="2790" y="930"/>
                </a:lnTo>
                <a:lnTo>
                  <a:pt x="2790" y="930"/>
                </a:lnTo>
                <a:lnTo>
                  <a:pt x="2790" y="930"/>
                </a:lnTo>
                <a:lnTo>
                  <a:pt x="2790" y="930"/>
                </a:lnTo>
                <a:lnTo>
                  <a:pt x="2790" y="930"/>
                </a:lnTo>
                <a:lnTo>
                  <a:pt x="2790" y="930"/>
                </a:lnTo>
                <a:lnTo>
                  <a:pt x="2790" y="837"/>
                </a:lnTo>
                <a:lnTo>
                  <a:pt x="2790" y="837"/>
                </a:lnTo>
                <a:lnTo>
                  <a:pt x="2790" y="837"/>
                </a:lnTo>
                <a:lnTo>
                  <a:pt x="2790" y="837"/>
                </a:lnTo>
                <a:lnTo>
                  <a:pt x="2790" y="837"/>
                </a:lnTo>
                <a:lnTo>
                  <a:pt x="2790" y="837"/>
                </a:lnTo>
                <a:lnTo>
                  <a:pt x="2790" y="837"/>
                </a:lnTo>
                <a:lnTo>
                  <a:pt x="2790" y="744"/>
                </a:lnTo>
                <a:lnTo>
                  <a:pt x="2790" y="744"/>
                </a:lnTo>
                <a:lnTo>
                  <a:pt x="2790" y="744"/>
                </a:lnTo>
                <a:lnTo>
                  <a:pt x="2790" y="744"/>
                </a:lnTo>
                <a:lnTo>
                  <a:pt x="2697" y="651"/>
                </a:lnTo>
                <a:lnTo>
                  <a:pt x="2697" y="651"/>
                </a:lnTo>
                <a:lnTo>
                  <a:pt x="2697" y="651"/>
                </a:lnTo>
                <a:lnTo>
                  <a:pt x="2697" y="651"/>
                </a:lnTo>
                <a:lnTo>
                  <a:pt x="2697" y="651"/>
                </a:lnTo>
                <a:lnTo>
                  <a:pt x="2604" y="651"/>
                </a:lnTo>
                <a:lnTo>
                  <a:pt x="2604" y="651"/>
                </a:lnTo>
                <a:lnTo>
                  <a:pt x="2511" y="558"/>
                </a:lnTo>
                <a:lnTo>
                  <a:pt x="2511" y="558"/>
                </a:lnTo>
                <a:lnTo>
                  <a:pt x="2418" y="465"/>
                </a:lnTo>
                <a:lnTo>
                  <a:pt x="2418" y="465"/>
                </a:lnTo>
                <a:lnTo>
                  <a:pt x="2418" y="558"/>
                </a:lnTo>
                <a:lnTo>
                  <a:pt x="2418" y="558"/>
                </a:lnTo>
                <a:lnTo>
                  <a:pt x="2325" y="558"/>
                </a:lnTo>
                <a:lnTo>
                  <a:pt x="2325" y="558"/>
                </a:lnTo>
                <a:lnTo>
                  <a:pt x="2232" y="558"/>
                </a:lnTo>
                <a:lnTo>
                  <a:pt x="2232" y="558"/>
                </a:lnTo>
                <a:lnTo>
                  <a:pt x="2139" y="651"/>
                </a:lnTo>
                <a:lnTo>
                  <a:pt x="2139" y="651"/>
                </a:lnTo>
                <a:lnTo>
                  <a:pt x="2139" y="651"/>
                </a:lnTo>
                <a:lnTo>
                  <a:pt x="2139" y="651"/>
                </a:lnTo>
                <a:lnTo>
                  <a:pt x="2139" y="744"/>
                </a:lnTo>
                <a:lnTo>
                  <a:pt x="2139" y="744"/>
                </a:lnTo>
                <a:lnTo>
                  <a:pt x="2046" y="744"/>
                </a:lnTo>
                <a:lnTo>
                  <a:pt x="2046" y="744"/>
                </a:lnTo>
                <a:lnTo>
                  <a:pt x="2046" y="930"/>
                </a:lnTo>
                <a:lnTo>
                  <a:pt x="2046" y="930"/>
                </a:lnTo>
                <a:lnTo>
                  <a:pt x="2046" y="930"/>
                </a:lnTo>
                <a:lnTo>
                  <a:pt x="2046" y="930"/>
                </a:lnTo>
                <a:lnTo>
                  <a:pt x="2046" y="1023"/>
                </a:lnTo>
                <a:lnTo>
                  <a:pt x="2046" y="1023"/>
                </a:lnTo>
                <a:lnTo>
                  <a:pt x="2046" y="1023"/>
                </a:lnTo>
                <a:lnTo>
                  <a:pt x="2046" y="1023"/>
                </a:lnTo>
                <a:lnTo>
                  <a:pt x="2139" y="1116"/>
                </a:lnTo>
                <a:lnTo>
                  <a:pt x="2139" y="1116"/>
                </a:lnTo>
                <a:lnTo>
                  <a:pt x="2139" y="1116"/>
                </a:lnTo>
                <a:lnTo>
                  <a:pt x="2139" y="1116"/>
                </a:lnTo>
                <a:lnTo>
                  <a:pt x="2139" y="1116"/>
                </a:lnTo>
                <a:lnTo>
                  <a:pt x="2139" y="1116"/>
                </a:lnTo>
                <a:lnTo>
                  <a:pt x="2139" y="1116"/>
                </a:lnTo>
                <a:lnTo>
                  <a:pt x="2139" y="1116"/>
                </a:lnTo>
                <a:lnTo>
                  <a:pt x="2139" y="1209"/>
                </a:lnTo>
                <a:lnTo>
                  <a:pt x="2139" y="1209"/>
                </a:lnTo>
                <a:lnTo>
                  <a:pt x="2139" y="1209"/>
                </a:lnTo>
                <a:lnTo>
                  <a:pt x="2139" y="1209"/>
                </a:lnTo>
                <a:lnTo>
                  <a:pt x="2139" y="1209"/>
                </a:lnTo>
                <a:lnTo>
                  <a:pt x="2139" y="1209"/>
                </a:lnTo>
                <a:lnTo>
                  <a:pt x="2232" y="1209"/>
                </a:lnTo>
                <a:lnTo>
                  <a:pt x="2232" y="1209"/>
                </a:lnTo>
                <a:lnTo>
                  <a:pt x="2139" y="1116"/>
                </a:lnTo>
                <a:lnTo>
                  <a:pt x="2139" y="1116"/>
                </a:lnTo>
                <a:lnTo>
                  <a:pt x="2046" y="1116"/>
                </a:lnTo>
                <a:lnTo>
                  <a:pt x="2046" y="1116"/>
                </a:lnTo>
                <a:lnTo>
                  <a:pt x="2046" y="1116"/>
                </a:lnTo>
                <a:lnTo>
                  <a:pt x="2046" y="1116"/>
                </a:lnTo>
                <a:lnTo>
                  <a:pt x="1953" y="1116"/>
                </a:lnTo>
                <a:lnTo>
                  <a:pt x="1953" y="1116"/>
                </a:lnTo>
                <a:lnTo>
                  <a:pt x="1860" y="1116"/>
                </a:lnTo>
                <a:lnTo>
                  <a:pt x="1860" y="1116"/>
                </a:lnTo>
                <a:lnTo>
                  <a:pt x="1767" y="1023"/>
                </a:lnTo>
                <a:lnTo>
                  <a:pt x="1767" y="1023"/>
                </a:lnTo>
                <a:lnTo>
                  <a:pt x="1767" y="1023"/>
                </a:lnTo>
                <a:lnTo>
                  <a:pt x="1767" y="1023"/>
                </a:lnTo>
                <a:lnTo>
                  <a:pt x="1674" y="1023"/>
                </a:lnTo>
                <a:lnTo>
                  <a:pt x="1674" y="1023"/>
                </a:lnTo>
                <a:lnTo>
                  <a:pt x="1674" y="1023"/>
                </a:lnTo>
                <a:lnTo>
                  <a:pt x="1674" y="1023"/>
                </a:lnTo>
                <a:lnTo>
                  <a:pt x="1674" y="1023"/>
                </a:lnTo>
                <a:lnTo>
                  <a:pt x="1674" y="1023"/>
                </a:lnTo>
                <a:lnTo>
                  <a:pt x="1581" y="1023"/>
                </a:lnTo>
                <a:lnTo>
                  <a:pt x="1581" y="1023"/>
                </a:lnTo>
                <a:lnTo>
                  <a:pt x="1581" y="1023"/>
                </a:lnTo>
                <a:lnTo>
                  <a:pt x="1581" y="1023"/>
                </a:lnTo>
                <a:lnTo>
                  <a:pt x="1488" y="930"/>
                </a:lnTo>
                <a:lnTo>
                  <a:pt x="1488" y="930"/>
                </a:lnTo>
                <a:lnTo>
                  <a:pt x="1488" y="930"/>
                </a:lnTo>
                <a:lnTo>
                  <a:pt x="1488" y="930"/>
                </a:lnTo>
                <a:lnTo>
                  <a:pt x="1488" y="1023"/>
                </a:lnTo>
                <a:lnTo>
                  <a:pt x="1488" y="1023"/>
                </a:lnTo>
                <a:lnTo>
                  <a:pt x="1581" y="1116"/>
                </a:lnTo>
                <a:lnTo>
                  <a:pt x="1581" y="1116"/>
                </a:lnTo>
                <a:lnTo>
                  <a:pt x="1488" y="1116"/>
                </a:lnTo>
                <a:lnTo>
                  <a:pt x="1488" y="1116"/>
                </a:lnTo>
                <a:lnTo>
                  <a:pt x="1488" y="1023"/>
                </a:lnTo>
                <a:lnTo>
                  <a:pt x="1488" y="1023"/>
                </a:lnTo>
                <a:lnTo>
                  <a:pt x="1488" y="1116"/>
                </a:lnTo>
                <a:lnTo>
                  <a:pt x="1488" y="1116"/>
                </a:lnTo>
                <a:lnTo>
                  <a:pt x="1488" y="1116"/>
                </a:lnTo>
                <a:lnTo>
                  <a:pt x="1488" y="1116"/>
                </a:lnTo>
                <a:lnTo>
                  <a:pt x="1581" y="1209"/>
                </a:lnTo>
                <a:lnTo>
                  <a:pt x="1581" y="1209"/>
                </a:lnTo>
                <a:lnTo>
                  <a:pt x="1488" y="1209"/>
                </a:lnTo>
                <a:lnTo>
                  <a:pt x="1488" y="1209"/>
                </a:lnTo>
                <a:lnTo>
                  <a:pt x="1488" y="1209"/>
                </a:lnTo>
                <a:lnTo>
                  <a:pt x="1488" y="1209"/>
                </a:lnTo>
                <a:lnTo>
                  <a:pt x="1581" y="1209"/>
                </a:lnTo>
                <a:lnTo>
                  <a:pt x="1581" y="1209"/>
                </a:lnTo>
                <a:lnTo>
                  <a:pt x="1581" y="1302"/>
                </a:lnTo>
                <a:lnTo>
                  <a:pt x="1581" y="1302"/>
                </a:lnTo>
                <a:lnTo>
                  <a:pt x="1581" y="1302"/>
                </a:lnTo>
                <a:lnTo>
                  <a:pt x="1581" y="1302"/>
                </a:lnTo>
                <a:lnTo>
                  <a:pt x="1395" y="1302"/>
                </a:lnTo>
                <a:lnTo>
                  <a:pt x="1395" y="1302"/>
                </a:lnTo>
                <a:lnTo>
                  <a:pt x="1209" y="1395"/>
                </a:lnTo>
                <a:lnTo>
                  <a:pt x="1116" y="1395"/>
                </a:lnTo>
                <a:lnTo>
                  <a:pt x="1116" y="1488"/>
                </a:lnTo>
                <a:lnTo>
                  <a:pt x="1116" y="1488"/>
                </a:lnTo>
                <a:lnTo>
                  <a:pt x="1209" y="1488"/>
                </a:lnTo>
                <a:lnTo>
                  <a:pt x="1209" y="1395"/>
                </a:lnTo>
                <a:lnTo>
                  <a:pt x="1209" y="1395"/>
                </a:lnTo>
                <a:lnTo>
                  <a:pt x="1302" y="1488"/>
                </a:lnTo>
                <a:lnTo>
                  <a:pt x="1209" y="1581"/>
                </a:lnTo>
                <a:lnTo>
                  <a:pt x="1209" y="1581"/>
                </a:lnTo>
                <a:lnTo>
                  <a:pt x="1023" y="1674"/>
                </a:lnTo>
                <a:lnTo>
                  <a:pt x="1023" y="1674"/>
                </a:lnTo>
                <a:lnTo>
                  <a:pt x="930" y="1674"/>
                </a:lnTo>
                <a:lnTo>
                  <a:pt x="930" y="1674"/>
                </a:lnTo>
                <a:lnTo>
                  <a:pt x="744" y="1674"/>
                </a:lnTo>
                <a:lnTo>
                  <a:pt x="744" y="1674"/>
                </a:lnTo>
                <a:lnTo>
                  <a:pt x="744" y="1581"/>
                </a:lnTo>
                <a:lnTo>
                  <a:pt x="744" y="1581"/>
                </a:lnTo>
                <a:lnTo>
                  <a:pt x="744" y="1581"/>
                </a:lnTo>
                <a:lnTo>
                  <a:pt x="744" y="1581"/>
                </a:lnTo>
                <a:lnTo>
                  <a:pt x="744" y="1581"/>
                </a:lnTo>
                <a:lnTo>
                  <a:pt x="744" y="1581"/>
                </a:lnTo>
                <a:lnTo>
                  <a:pt x="651" y="1581"/>
                </a:lnTo>
                <a:lnTo>
                  <a:pt x="651" y="1581"/>
                </a:lnTo>
                <a:lnTo>
                  <a:pt x="651" y="1488"/>
                </a:lnTo>
                <a:lnTo>
                  <a:pt x="651" y="1488"/>
                </a:lnTo>
                <a:lnTo>
                  <a:pt x="465" y="1581"/>
                </a:lnTo>
                <a:lnTo>
                  <a:pt x="465" y="1581"/>
                </a:lnTo>
                <a:lnTo>
                  <a:pt x="279" y="1581"/>
                </a:lnTo>
                <a:lnTo>
                  <a:pt x="279" y="1581"/>
                </a:lnTo>
                <a:lnTo>
                  <a:pt x="93" y="1581"/>
                </a:lnTo>
                <a:lnTo>
                  <a:pt x="0" y="1581"/>
                </a:lnTo>
                <a:lnTo>
                  <a:pt x="0" y="1581"/>
                </a:lnTo>
                <a:lnTo>
                  <a:pt x="0" y="1302"/>
                </a:lnTo>
                <a:lnTo>
                  <a:pt x="0" y="1023"/>
                </a:lnTo>
                <a:lnTo>
                  <a:pt x="0" y="1023"/>
                </a:lnTo>
                <a:lnTo>
                  <a:pt x="186" y="930"/>
                </a:lnTo>
                <a:lnTo>
                  <a:pt x="372" y="837"/>
                </a:lnTo>
                <a:lnTo>
                  <a:pt x="372" y="837"/>
                </a:lnTo>
                <a:lnTo>
                  <a:pt x="558" y="837"/>
                </a:lnTo>
                <a:lnTo>
                  <a:pt x="744" y="930"/>
                </a:lnTo>
                <a:lnTo>
                  <a:pt x="744" y="930"/>
                </a:lnTo>
                <a:lnTo>
                  <a:pt x="837" y="930"/>
                </a:lnTo>
                <a:lnTo>
                  <a:pt x="837" y="930"/>
                </a:lnTo>
                <a:lnTo>
                  <a:pt x="930" y="930"/>
                </a:lnTo>
                <a:lnTo>
                  <a:pt x="930" y="930"/>
                </a:lnTo>
                <a:lnTo>
                  <a:pt x="930" y="930"/>
                </a:lnTo>
                <a:lnTo>
                  <a:pt x="930" y="930"/>
                </a:lnTo>
                <a:lnTo>
                  <a:pt x="1023" y="930"/>
                </a:lnTo>
                <a:lnTo>
                  <a:pt x="1116" y="837"/>
                </a:lnTo>
                <a:lnTo>
                  <a:pt x="1116" y="837"/>
                </a:lnTo>
                <a:lnTo>
                  <a:pt x="1116" y="837"/>
                </a:lnTo>
                <a:lnTo>
                  <a:pt x="1116" y="837"/>
                </a:lnTo>
                <a:lnTo>
                  <a:pt x="1116" y="837"/>
                </a:lnTo>
                <a:lnTo>
                  <a:pt x="1023" y="837"/>
                </a:lnTo>
                <a:lnTo>
                  <a:pt x="930" y="837"/>
                </a:lnTo>
                <a:lnTo>
                  <a:pt x="930" y="837"/>
                </a:lnTo>
                <a:lnTo>
                  <a:pt x="837" y="837"/>
                </a:lnTo>
                <a:lnTo>
                  <a:pt x="837" y="837"/>
                </a:lnTo>
                <a:lnTo>
                  <a:pt x="744" y="837"/>
                </a:lnTo>
                <a:lnTo>
                  <a:pt x="651" y="744"/>
                </a:lnTo>
                <a:lnTo>
                  <a:pt x="651" y="744"/>
                </a:lnTo>
                <a:lnTo>
                  <a:pt x="651" y="651"/>
                </a:lnTo>
                <a:lnTo>
                  <a:pt x="651" y="558"/>
                </a:lnTo>
                <a:lnTo>
                  <a:pt x="651" y="558"/>
                </a:lnTo>
                <a:lnTo>
                  <a:pt x="651" y="558"/>
                </a:lnTo>
                <a:lnTo>
                  <a:pt x="651" y="558"/>
                </a:lnTo>
                <a:lnTo>
                  <a:pt x="744" y="465"/>
                </a:lnTo>
                <a:lnTo>
                  <a:pt x="930" y="372"/>
                </a:lnTo>
                <a:lnTo>
                  <a:pt x="930" y="372"/>
                </a:lnTo>
                <a:lnTo>
                  <a:pt x="1209" y="372"/>
                </a:lnTo>
                <a:lnTo>
                  <a:pt x="1302" y="465"/>
                </a:lnTo>
                <a:lnTo>
                  <a:pt x="1395" y="558"/>
                </a:lnTo>
                <a:lnTo>
                  <a:pt x="1395" y="558"/>
                </a:lnTo>
                <a:lnTo>
                  <a:pt x="1395" y="558"/>
                </a:lnTo>
                <a:lnTo>
                  <a:pt x="1395" y="558"/>
                </a:lnTo>
                <a:lnTo>
                  <a:pt x="1488" y="558"/>
                </a:lnTo>
                <a:lnTo>
                  <a:pt x="1488" y="558"/>
                </a:lnTo>
                <a:lnTo>
                  <a:pt x="1488" y="558"/>
                </a:lnTo>
                <a:lnTo>
                  <a:pt x="1674" y="558"/>
                </a:lnTo>
                <a:lnTo>
                  <a:pt x="1674" y="558"/>
                </a:lnTo>
                <a:lnTo>
                  <a:pt x="1581" y="465"/>
                </a:lnTo>
                <a:lnTo>
                  <a:pt x="1395" y="558"/>
                </a:lnTo>
                <a:lnTo>
                  <a:pt x="1395" y="558"/>
                </a:lnTo>
                <a:lnTo>
                  <a:pt x="1395" y="465"/>
                </a:lnTo>
                <a:lnTo>
                  <a:pt x="1395" y="465"/>
                </a:lnTo>
                <a:lnTo>
                  <a:pt x="1395" y="372"/>
                </a:lnTo>
                <a:lnTo>
                  <a:pt x="1395" y="372"/>
                </a:lnTo>
                <a:lnTo>
                  <a:pt x="1488" y="279"/>
                </a:lnTo>
                <a:lnTo>
                  <a:pt x="1488" y="279"/>
                </a:lnTo>
                <a:lnTo>
                  <a:pt x="1581" y="93"/>
                </a:lnTo>
                <a:lnTo>
                  <a:pt x="1581" y="93"/>
                </a:lnTo>
                <a:lnTo>
                  <a:pt x="1674" y="93"/>
                </a:lnTo>
                <a:lnTo>
                  <a:pt x="1674" y="93"/>
                </a:lnTo>
                <a:lnTo>
                  <a:pt x="1860" y="93"/>
                </a:lnTo>
                <a:lnTo>
                  <a:pt x="1860" y="93"/>
                </a:lnTo>
                <a:lnTo>
                  <a:pt x="2046" y="93"/>
                </a:lnTo>
                <a:lnTo>
                  <a:pt x="2046" y="93"/>
                </a:lnTo>
                <a:lnTo>
                  <a:pt x="2046" y="93"/>
                </a:lnTo>
                <a:lnTo>
                  <a:pt x="2046" y="93"/>
                </a:lnTo>
                <a:lnTo>
                  <a:pt x="2139" y="93"/>
                </a:lnTo>
                <a:lnTo>
                  <a:pt x="2139" y="93"/>
                </a:lnTo>
                <a:lnTo>
                  <a:pt x="2139" y="93"/>
                </a:lnTo>
                <a:lnTo>
                  <a:pt x="2139" y="93"/>
                </a:lnTo>
                <a:lnTo>
                  <a:pt x="2232" y="93"/>
                </a:lnTo>
                <a:lnTo>
                  <a:pt x="2232" y="93"/>
                </a:lnTo>
                <a:lnTo>
                  <a:pt x="2232" y="93"/>
                </a:lnTo>
                <a:lnTo>
                  <a:pt x="2232" y="93"/>
                </a:lnTo>
                <a:lnTo>
                  <a:pt x="2232" y="186"/>
                </a:lnTo>
                <a:lnTo>
                  <a:pt x="2232" y="186"/>
                </a:lnTo>
                <a:lnTo>
                  <a:pt x="2325" y="186"/>
                </a:lnTo>
                <a:lnTo>
                  <a:pt x="2325" y="186"/>
                </a:lnTo>
                <a:lnTo>
                  <a:pt x="2325" y="186"/>
                </a:lnTo>
                <a:lnTo>
                  <a:pt x="2325" y="186"/>
                </a:lnTo>
                <a:lnTo>
                  <a:pt x="2325" y="186"/>
                </a:lnTo>
                <a:lnTo>
                  <a:pt x="2325" y="186"/>
                </a:lnTo>
                <a:lnTo>
                  <a:pt x="2232" y="186"/>
                </a:lnTo>
                <a:lnTo>
                  <a:pt x="2232" y="186"/>
                </a:lnTo>
                <a:lnTo>
                  <a:pt x="2232" y="279"/>
                </a:lnTo>
                <a:lnTo>
                  <a:pt x="2232" y="279"/>
                </a:lnTo>
                <a:lnTo>
                  <a:pt x="2139" y="279"/>
                </a:lnTo>
                <a:lnTo>
                  <a:pt x="2139" y="279"/>
                </a:lnTo>
                <a:lnTo>
                  <a:pt x="2139" y="372"/>
                </a:lnTo>
                <a:lnTo>
                  <a:pt x="2139" y="372"/>
                </a:lnTo>
                <a:lnTo>
                  <a:pt x="2139" y="372"/>
                </a:lnTo>
                <a:lnTo>
                  <a:pt x="2139" y="372"/>
                </a:lnTo>
                <a:lnTo>
                  <a:pt x="2046" y="372"/>
                </a:lnTo>
                <a:lnTo>
                  <a:pt x="2046" y="372"/>
                </a:lnTo>
                <a:lnTo>
                  <a:pt x="1953" y="558"/>
                </a:lnTo>
                <a:lnTo>
                  <a:pt x="1953" y="558"/>
                </a:lnTo>
                <a:lnTo>
                  <a:pt x="1953" y="558"/>
                </a:lnTo>
                <a:lnTo>
                  <a:pt x="1953" y="558"/>
                </a:lnTo>
                <a:lnTo>
                  <a:pt x="1860" y="558"/>
                </a:lnTo>
                <a:lnTo>
                  <a:pt x="1860" y="558"/>
                </a:lnTo>
                <a:lnTo>
                  <a:pt x="1860" y="558"/>
                </a:lnTo>
                <a:lnTo>
                  <a:pt x="1767" y="651"/>
                </a:lnTo>
                <a:lnTo>
                  <a:pt x="1767" y="651"/>
                </a:lnTo>
                <a:lnTo>
                  <a:pt x="1860" y="651"/>
                </a:lnTo>
                <a:lnTo>
                  <a:pt x="1860" y="651"/>
                </a:lnTo>
                <a:lnTo>
                  <a:pt x="1953" y="651"/>
                </a:lnTo>
                <a:lnTo>
                  <a:pt x="2046" y="651"/>
                </a:lnTo>
                <a:lnTo>
                  <a:pt x="2046" y="651"/>
                </a:lnTo>
                <a:lnTo>
                  <a:pt x="2232" y="372"/>
                </a:lnTo>
                <a:lnTo>
                  <a:pt x="2232" y="372"/>
                </a:lnTo>
                <a:lnTo>
                  <a:pt x="2232" y="372"/>
                </a:lnTo>
                <a:lnTo>
                  <a:pt x="2232" y="372"/>
                </a:lnTo>
                <a:lnTo>
                  <a:pt x="2418" y="372"/>
                </a:lnTo>
                <a:lnTo>
                  <a:pt x="2418" y="372"/>
                </a:lnTo>
                <a:lnTo>
                  <a:pt x="2418" y="372"/>
                </a:lnTo>
                <a:lnTo>
                  <a:pt x="2418" y="372"/>
                </a:lnTo>
                <a:lnTo>
                  <a:pt x="2511" y="186"/>
                </a:lnTo>
                <a:lnTo>
                  <a:pt x="2697" y="93"/>
                </a:lnTo>
                <a:lnTo>
                  <a:pt x="2697" y="93"/>
                </a:lnTo>
                <a:lnTo>
                  <a:pt x="2790" y="0"/>
                </a:lnTo>
                <a:lnTo>
                  <a:pt x="2790" y="0"/>
                </a:lnTo>
                <a:lnTo>
                  <a:pt x="2883" y="0"/>
                </a:lnTo>
                <a:lnTo>
                  <a:pt x="2883" y="0"/>
                </a:lnTo>
                <a:lnTo>
                  <a:pt x="2883" y="0"/>
                </a:lnTo>
                <a:lnTo>
                  <a:pt x="2883" y="0"/>
                </a:lnTo>
                <a:lnTo>
                  <a:pt x="3069" y="0"/>
                </a:lnTo>
                <a:lnTo>
                  <a:pt x="3255" y="93"/>
                </a:lnTo>
                <a:lnTo>
                  <a:pt x="3255" y="93"/>
                </a:lnTo>
                <a:lnTo>
                  <a:pt x="3441" y="279"/>
                </a:lnTo>
                <a:lnTo>
                  <a:pt x="3441" y="558"/>
                </a:lnTo>
                <a:lnTo>
                  <a:pt x="3441" y="558"/>
                </a:lnTo>
                <a:lnTo>
                  <a:pt x="3534" y="465"/>
                </a:lnTo>
                <a:lnTo>
                  <a:pt x="3534" y="465"/>
                </a:lnTo>
                <a:lnTo>
                  <a:pt x="3627" y="465"/>
                </a:lnTo>
                <a:lnTo>
                  <a:pt x="3627" y="465"/>
                </a:lnTo>
                <a:lnTo>
                  <a:pt x="3813" y="558"/>
                </a:lnTo>
                <a:lnTo>
                  <a:pt x="3813" y="558"/>
                </a:lnTo>
                <a:lnTo>
                  <a:pt x="3906" y="558"/>
                </a:lnTo>
                <a:lnTo>
                  <a:pt x="3906" y="558"/>
                </a:lnTo>
                <a:lnTo>
                  <a:pt x="3999" y="651"/>
                </a:lnTo>
                <a:lnTo>
                  <a:pt x="3999" y="651"/>
                </a:lnTo>
                <a:lnTo>
                  <a:pt x="3999" y="651"/>
                </a:lnTo>
                <a:lnTo>
                  <a:pt x="3999" y="651"/>
                </a:lnTo>
                <a:lnTo>
                  <a:pt x="3999" y="651"/>
                </a:lnTo>
                <a:lnTo>
                  <a:pt x="3999" y="651"/>
                </a:lnTo>
                <a:lnTo>
                  <a:pt x="3999" y="744"/>
                </a:lnTo>
                <a:lnTo>
                  <a:pt x="3999" y="744"/>
                </a:lnTo>
                <a:lnTo>
                  <a:pt x="3999" y="837"/>
                </a:lnTo>
                <a:lnTo>
                  <a:pt x="3999" y="837"/>
                </a:lnTo>
                <a:lnTo>
                  <a:pt x="3999" y="744"/>
                </a:lnTo>
                <a:lnTo>
                  <a:pt x="3999" y="744"/>
                </a:lnTo>
                <a:lnTo>
                  <a:pt x="3999" y="837"/>
                </a:lnTo>
                <a:lnTo>
                  <a:pt x="3999" y="837"/>
                </a:lnTo>
                <a:lnTo>
                  <a:pt x="3906" y="930"/>
                </a:lnTo>
                <a:lnTo>
                  <a:pt x="3906" y="930"/>
                </a:lnTo>
                <a:lnTo>
                  <a:pt x="3906" y="930"/>
                </a:lnTo>
                <a:lnTo>
                  <a:pt x="3906" y="930"/>
                </a:lnTo>
                <a:lnTo>
                  <a:pt x="3813" y="930"/>
                </a:lnTo>
                <a:lnTo>
                  <a:pt x="3813" y="930"/>
                </a:lnTo>
                <a:lnTo>
                  <a:pt x="3720" y="930"/>
                </a:lnTo>
                <a:lnTo>
                  <a:pt x="3720" y="930"/>
                </a:lnTo>
                <a:lnTo>
                  <a:pt x="3813" y="930"/>
                </a:lnTo>
                <a:lnTo>
                  <a:pt x="3813" y="930"/>
                </a:lnTo>
                <a:lnTo>
                  <a:pt x="3813" y="930"/>
                </a:lnTo>
                <a:lnTo>
                  <a:pt x="3813" y="930"/>
                </a:lnTo>
                <a:lnTo>
                  <a:pt x="3813" y="930"/>
                </a:lnTo>
                <a:lnTo>
                  <a:pt x="3813" y="930"/>
                </a:lnTo>
                <a:lnTo>
                  <a:pt x="3720" y="930"/>
                </a:lnTo>
                <a:lnTo>
                  <a:pt x="3720" y="930"/>
                </a:lnTo>
                <a:lnTo>
                  <a:pt x="3627" y="837"/>
                </a:lnTo>
                <a:lnTo>
                  <a:pt x="3627" y="837"/>
                </a:lnTo>
                <a:lnTo>
                  <a:pt x="3627" y="744"/>
                </a:lnTo>
                <a:lnTo>
                  <a:pt x="3627" y="744"/>
                </a:lnTo>
                <a:lnTo>
                  <a:pt x="3627" y="744"/>
                </a:lnTo>
                <a:lnTo>
                  <a:pt x="3627" y="744"/>
                </a:lnTo>
                <a:lnTo>
                  <a:pt x="3534" y="930"/>
                </a:lnTo>
                <a:lnTo>
                  <a:pt x="3534" y="930"/>
                </a:lnTo>
                <a:lnTo>
                  <a:pt x="3534" y="1023"/>
                </a:lnTo>
                <a:lnTo>
                  <a:pt x="3534" y="1023"/>
                </a:lnTo>
                <a:lnTo>
                  <a:pt x="3348" y="1116"/>
                </a:lnTo>
                <a:lnTo>
                  <a:pt x="3348" y="1116"/>
                </a:lnTo>
                <a:lnTo>
                  <a:pt x="3348" y="1023"/>
                </a:lnTo>
                <a:lnTo>
                  <a:pt x="3348" y="1023"/>
                </a:lnTo>
                <a:lnTo>
                  <a:pt x="3441" y="1023"/>
                </a:lnTo>
                <a:lnTo>
                  <a:pt x="3441" y="1023"/>
                </a:lnTo>
                <a:lnTo>
                  <a:pt x="3348" y="930"/>
                </a:lnTo>
                <a:lnTo>
                  <a:pt x="3348" y="930"/>
                </a:lnTo>
                <a:lnTo>
                  <a:pt x="3348" y="930"/>
                </a:lnTo>
                <a:lnTo>
                  <a:pt x="3348" y="930"/>
                </a:lnTo>
                <a:lnTo>
                  <a:pt x="3348" y="930"/>
                </a:lnTo>
                <a:lnTo>
                  <a:pt x="3348" y="930"/>
                </a:lnTo>
                <a:lnTo>
                  <a:pt x="3348" y="930"/>
                </a:lnTo>
                <a:lnTo>
                  <a:pt x="3348" y="930"/>
                </a:lnTo>
                <a:lnTo>
                  <a:pt x="3348" y="930"/>
                </a:lnTo>
                <a:lnTo>
                  <a:pt x="3348" y="930"/>
                </a:lnTo>
                <a:lnTo>
                  <a:pt x="3348" y="930"/>
                </a:lnTo>
                <a:lnTo>
                  <a:pt x="3348" y="930"/>
                </a:lnTo>
                <a:lnTo>
                  <a:pt x="3348" y="1023"/>
                </a:lnTo>
                <a:lnTo>
                  <a:pt x="3255" y="1023"/>
                </a:lnTo>
                <a:lnTo>
                  <a:pt x="3255" y="1023"/>
                </a:lnTo>
                <a:lnTo>
                  <a:pt x="3255" y="1023"/>
                </a:lnTo>
                <a:lnTo>
                  <a:pt x="3255" y="1023"/>
                </a:lnTo>
                <a:lnTo>
                  <a:pt x="3255" y="1023"/>
                </a:lnTo>
                <a:lnTo>
                  <a:pt x="3255" y="1023"/>
                </a:lnTo>
                <a:lnTo>
                  <a:pt x="3255" y="1023"/>
                </a:lnTo>
                <a:lnTo>
                  <a:pt x="3255" y="1023"/>
                </a:lnTo>
                <a:lnTo>
                  <a:pt x="3069" y="1023"/>
                </a:lnTo>
                <a:lnTo>
                  <a:pt x="3069" y="1023"/>
                </a:lnTo>
                <a:lnTo>
                  <a:pt x="2976" y="1023"/>
                </a:lnTo>
                <a:lnTo>
                  <a:pt x="2976" y="1023"/>
                </a:lnTo>
                <a:lnTo>
                  <a:pt x="2883" y="1023"/>
                </a:lnTo>
                <a:lnTo>
                  <a:pt x="2883" y="1023"/>
                </a:lnTo>
                <a:lnTo>
                  <a:pt x="2883" y="1023"/>
                </a:lnTo>
                <a:lnTo>
                  <a:pt x="2883" y="1023"/>
                </a:lnTo>
                <a:lnTo>
                  <a:pt x="2790" y="1116"/>
                </a:lnTo>
                <a:lnTo>
                  <a:pt x="2790" y="1116"/>
                </a:lnTo>
                <a:lnTo>
                  <a:pt x="2790" y="1116"/>
                </a:lnTo>
                <a:lnTo>
                  <a:pt x="2790" y="1209"/>
                </a:lnTo>
                <a:lnTo>
                  <a:pt x="2790" y="1209"/>
                </a:lnTo>
                <a:lnTo>
                  <a:pt x="2697" y="1209"/>
                </a:lnTo>
                <a:lnTo>
                  <a:pt x="2697" y="1209"/>
                </a:lnTo>
                <a:lnTo>
                  <a:pt x="2697" y="1209"/>
                </a:lnTo>
                <a:lnTo>
                  <a:pt x="2697" y="1209"/>
                </a:lnTo>
                <a:lnTo>
                  <a:pt x="2697" y="1209"/>
                </a:lnTo>
                <a:lnTo>
                  <a:pt x="2790" y="1116"/>
                </a:lnTo>
                <a:lnTo>
                  <a:pt x="2697" y="1209"/>
                </a:lnTo>
                <a:lnTo>
                  <a:pt x="2697" y="1209"/>
                </a:lnTo>
                <a:lnTo>
                  <a:pt x="2697" y="1209"/>
                </a:lnTo>
                <a:lnTo>
                  <a:pt x="2697" y="1209"/>
                </a:lnTo>
                <a:lnTo>
                  <a:pt x="2697" y="1209"/>
                </a:lnTo>
                <a:lnTo>
                  <a:pt x="2697" y="1209"/>
                </a:lnTo>
                <a:lnTo>
                  <a:pt x="2697" y="1209"/>
                </a:lnTo>
                <a:lnTo>
                  <a:pt x="2697" y="1209"/>
                </a:lnTo>
                <a:lnTo>
                  <a:pt x="2697" y="1209"/>
                </a:lnTo>
                <a:lnTo>
                  <a:pt x="2697" y="1209"/>
                </a:lnTo>
                <a:lnTo>
                  <a:pt x="2697" y="1209"/>
                </a:lnTo>
                <a:lnTo>
                  <a:pt x="2697" y="1209"/>
                </a:lnTo>
                <a:lnTo>
                  <a:pt x="2697" y="1302"/>
                </a:lnTo>
                <a:lnTo>
                  <a:pt x="2697" y="1302"/>
                </a:lnTo>
                <a:lnTo>
                  <a:pt x="2697" y="1209"/>
                </a:lnTo>
                <a:lnTo>
                  <a:pt x="2697" y="1209"/>
                </a:lnTo>
                <a:lnTo>
                  <a:pt x="2697" y="1209"/>
                </a:lnTo>
                <a:lnTo>
                  <a:pt x="2697" y="1209"/>
                </a:lnTo>
                <a:lnTo>
                  <a:pt x="2883" y="1302"/>
                </a:lnTo>
                <a:lnTo>
                  <a:pt x="2883" y="1302"/>
                </a:lnTo>
                <a:lnTo>
                  <a:pt x="2883" y="1302"/>
                </a:lnTo>
                <a:lnTo>
                  <a:pt x="2883" y="1302"/>
                </a:lnTo>
                <a:lnTo>
                  <a:pt x="2976" y="1395"/>
                </a:lnTo>
                <a:lnTo>
                  <a:pt x="2976" y="1395"/>
                </a:lnTo>
                <a:lnTo>
                  <a:pt x="2976" y="1395"/>
                </a:lnTo>
                <a:lnTo>
                  <a:pt x="2976" y="1395"/>
                </a:lnTo>
                <a:lnTo>
                  <a:pt x="2976" y="1395"/>
                </a:lnTo>
                <a:lnTo>
                  <a:pt x="2976" y="1395"/>
                </a:lnTo>
                <a:lnTo>
                  <a:pt x="2976" y="1488"/>
                </a:lnTo>
                <a:lnTo>
                  <a:pt x="2976" y="1488"/>
                </a:lnTo>
                <a:lnTo>
                  <a:pt x="2976" y="1488"/>
                </a:lnTo>
                <a:lnTo>
                  <a:pt x="2976" y="1488"/>
                </a:lnTo>
                <a:lnTo>
                  <a:pt x="2976" y="1488"/>
                </a:lnTo>
                <a:lnTo>
                  <a:pt x="2976" y="1488"/>
                </a:lnTo>
                <a:lnTo>
                  <a:pt x="2976" y="1488"/>
                </a:lnTo>
                <a:lnTo>
                  <a:pt x="2976" y="1488"/>
                </a:lnTo>
                <a:lnTo>
                  <a:pt x="2976" y="1488"/>
                </a:lnTo>
                <a:lnTo>
                  <a:pt x="2976" y="1488"/>
                </a:lnTo>
                <a:lnTo>
                  <a:pt x="2976" y="1488"/>
                </a:lnTo>
                <a:lnTo>
                  <a:pt x="2976" y="1488"/>
                </a:lnTo>
                <a:lnTo>
                  <a:pt x="2976" y="1488"/>
                </a:lnTo>
                <a:lnTo>
                  <a:pt x="2883" y="1488"/>
                </a:lnTo>
                <a:lnTo>
                  <a:pt x="2883" y="1488"/>
                </a:lnTo>
                <a:lnTo>
                  <a:pt x="2883" y="1488"/>
                </a:lnTo>
                <a:lnTo>
                  <a:pt x="2883" y="1488"/>
                </a:lnTo>
                <a:lnTo>
                  <a:pt x="2883" y="1488"/>
                </a:lnTo>
                <a:lnTo>
                  <a:pt x="2790" y="1488"/>
                </a:lnTo>
                <a:lnTo>
                  <a:pt x="2790" y="1488"/>
                </a:lnTo>
                <a:lnTo>
                  <a:pt x="2790" y="1488"/>
                </a:lnTo>
                <a:lnTo>
                  <a:pt x="2790" y="1488"/>
                </a:lnTo>
                <a:lnTo>
                  <a:pt x="2790" y="1488"/>
                </a:lnTo>
                <a:lnTo>
                  <a:pt x="2790" y="1488"/>
                </a:lnTo>
                <a:lnTo>
                  <a:pt x="2790" y="1488"/>
                </a:lnTo>
                <a:lnTo>
                  <a:pt x="2790" y="1488"/>
                </a:lnTo>
                <a:lnTo>
                  <a:pt x="2790" y="1488"/>
                </a:lnTo>
                <a:lnTo>
                  <a:pt x="2790" y="1488"/>
                </a:lnTo>
                <a:lnTo>
                  <a:pt x="2790" y="1488"/>
                </a:lnTo>
                <a:lnTo>
                  <a:pt x="2790" y="1488"/>
                </a:lnTo>
                <a:lnTo>
                  <a:pt x="2790" y="1488"/>
                </a:lnTo>
                <a:lnTo>
                  <a:pt x="2790" y="1488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2" name="Google Shape;1112;p23"/>
          <p:cNvSpPr/>
          <p:nvPr/>
        </p:nvSpPr>
        <p:spPr>
          <a:xfrm>
            <a:off x="12376899" y="1690235"/>
            <a:ext cx="11898" cy="5981"/>
          </a:xfrm>
          <a:custGeom>
            <a:avLst/>
            <a:gdLst/>
            <a:ahLst/>
            <a:cxnLst/>
            <a:rect l="l" t="t" r="r" b="b"/>
            <a:pathLst>
              <a:path w="372" h="187" fill="none" extrusionOk="0">
                <a:moveTo>
                  <a:pt x="372" y="94"/>
                </a:moveTo>
                <a:lnTo>
                  <a:pt x="372" y="94"/>
                </a:lnTo>
                <a:lnTo>
                  <a:pt x="279" y="187"/>
                </a:lnTo>
                <a:lnTo>
                  <a:pt x="279" y="187"/>
                </a:lnTo>
                <a:lnTo>
                  <a:pt x="93" y="187"/>
                </a:lnTo>
                <a:lnTo>
                  <a:pt x="0" y="94"/>
                </a:lnTo>
                <a:lnTo>
                  <a:pt x="0" y="94"/>
                </a:lnTo>
                <a:lnTo>
                  <a:pt x="93" y="1"/>
                </a:lnTo>
                <a:lnTo>
                  <a:pt x="93" y="1"/>
                </a:lnTo>
                <a:lnTo>
                  <a:pt x="93" y="1"/>
                </a:lnTo>
                <a:lnTo>
                  <a:pt x="93" y="1"/>
                </a:lnTo>
                <a:lnTo>
                  <a:pt x="93" y="1"/>
                </a:lnTo>
                <a:lnTo>
                  <a:pt x="186" y="1"/>
                </a:lnTo>
                <a:lnTo>
                  <a:pt x="186" y="1"/>
                </a:lnTo>
                <a:lnTo>
                  <a:pt x="186" y="1"/>
                </a:lnTo>
                <a:lnTo>
                  <a:pt x="186" y="1"/>
                </a:lnTo>
                <a:lnTo>
                  <a:pt x="186" y="1"/>
                </a:lnTo>
                <a:lnTo>
                  <a:pt x="186" y="1"/>
                </a:lnTo>
                <a:lnTo>
                  <a:pt x="186" y="1"/>
                </a:lnTo>
                <a:lnTo>
                  <a:pt x="186" y="1"/>
                </a:lnTo>
                <a:lnTo>
                  <a:pt x="186" y="1"/>
                </a:lnTo>
                <a:lnTo>
                  <a:pt x="279" y="1"/>
                </a:lnTo>
                <a:lnTo>
                  <a:pt x="279" y="1"/>
                </a:lnTo>
                <a:lnTo>
                  <a:pt x="279" y="94"/>
                </a:lnTo>
                <a:lnTo>
                  <a:pt x="279" y="94"/>
                </a:lnTo>
                <a:lnTo>
                  <a:pt x="279" y="94"/>
                </a:lnTo>
                <a:lnTo>
                  <a:pt x="279" y="94"/>
                </a:lnTo>
                <a:lnTo>
                  <a:pt x="279" y="94"/>
                </a:lnTo>
                <a:lnTo>
                  <a:pt x="279" y="94"/>
                </a:lnTo>
                <a:lnTo>
                  <a:pt x="372" y="94"/>
                </a:lnTo>
                <a:lnTo>
                  <a:pt x="372" y="94"/>
                </a:lnTo>
                <a:lnTo>
                  <a:pt x="372" y="9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3" name="Google Shape;1113;p23"/>
          <p:cNvSpPr/>
          <p:nvPr/>
        </p:nvSpPr>
        <p:spPr>
          <a:xfrm>
            <a:off x="12397689" y="1666438"/>
            <a:ext cx="32" cy="32"/>
          </a:xfrm>
          <a:custGeom>
            <a:avLst/>
            <a:gdLst/>
            <a:ahLst/>
            <a:cxnLst/>
            <a:rect l="l" t="t" r="r" b="b"/>
            <a:pathLst>
              <a:path w="1" h="1" fill="none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4" name="Google Shape;1114;p23"/>
          <p:cNvSpPr/>
          <p:nvPr/>
        </p:nvSpPr>
        <p:spPr>
          <a:xfrm>
            <a:off x="12391740" y="1678336"/>
            <a:ext cx="32" cy="32"/>
          </a:xfrm>
          <a:custGeom>
            <a:avLst/>
            <a:gdLst/>
            <a:ahLst/>
            <a:cxnLst/>
            <a:rect l="l" t="t" r="r" b="b"/>
            <a:pathLst>
              <a:path w="1" h="1" fill="none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5" name="Google Shape;1115;p23"/>
          <p:cNvSpPr/>
          <p:nvPr/>
        </p:nvSpPr>
        <p:spPr>
          <a:xfrm>
            <a:off x="12394714" y="1687260"/>
            <a:ext cx="5981" cy="3007"/>
          </a:xfrm>
          <a:custGeom>
            <a:avLst/>
            <a:gdLst/>
            <a:ahLst/>
            <a:cxnLst/>
            <a:rect l="l" t="t" r="r" b="b"/>
            <a:pathLst>
              <a:path w="187" h="94" fill="none" extrusionOk="0">
                <a:moveTo>
                  <a:pt x="94" y="1"/>
                </a:move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94"/>
                </a:lnTo>
                <a:lnTo>
                  <a:pt x="94" y="94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1" y="94"/>
                </a:lnTo>
                <a:lnTo>
                  <a:pt x="1" y="94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94" y="1"/>
                </a:lnTo>
                <a:lnTo>
                  <a:pt x="94" y="1"/>
                </a:lnTo>
                <a:lnTo>
                  <a:pt x="187" y="1"/>
                </a:lnTo>
                <a:lnTo>
                  <a:pt x="187" y="1"/>
                </a:lnTo>
                <a:lnTo>
                  <a:pt x="187" y="1"/>
                </a:lnTo>
                <a:lnTo>
                  <a:pt x="187" y="1"/>
                </a:lnTo>
                <a:lnTo>
                  <a:pt x="187" y="1"/>
                </a:lnTo>
                <a:lnTo>
                  <a:pt x="187" y="1"/>
                </a:lnTo>
                <a:lnTo>
                  <a:pt x="187" y="1"/>
                </a:lnTo>
                <a:lnTo>
                  <a:pt x="187" y="1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6" name="Google Shape;1116;p23"/>
          <p:cNvSpPr/>
          <p:nvPr/>
        </p:nvSpPr>
        <p:spPr>
          <a:xfrm>
            <a:off x="12373924" y="1678336"/>
            <a:ext cx="17848" cy="11930"/>
          </a:xfrm>
          <a:custGeom>
            <a:avLst/>
            <a:gdLst/>
            <a:ahLst/>
            <a:cxnLst/>
            <a:rect l="l" t="t" r="r" b="b"/>
            <a:pathLst>
              <a:path w="558" h="373" fill="none" extrusionOk="0">
                <a:moveTo>
                  <a:pt x="186" y="94"/>
                </a:moveTo>
                <a:lnTo>
                  <a:pt x="186" y="94"/>
                </a:lnTo>
                <a:lnTo>
                  <a:pt x="186" y="94"/>
                </a:lnTo>
                <a:lnTo>
                  <a:pt x="186" y="94"/>
                </a:lnTo>
                <a:lnTo>
                  <a:pt x="279" y="94"/>
                </a:lnTo>
                <a:lnTo>
                  <a:pt x="279" y="94"/>
                </a:lnTo>
                <a:lnTo>
                  <a:pt x="465" y="94"/>
                </a:lnTo>
                <a:lnTo>
                  <a:pt x="465" y="94"/>
                </a:lnTo>
                <a:lnTo>
                  <a:pt x="558" y="94"/>
                </a:lnTo>
                <a:lnTo>
                  <a:pt x="558" y="94"/>
                </a:lnTo>
                <a:lnTo>
                  <a:pt x="558" y="94"/>
                </a:lnTo>
                <a:lnTo>
                  <a:pt x="558" y="187"/>
                </a:lnTo>
                <a:lnTo>
                  <a:pt x="558" y="187"/>
                </a:lnTo>
                <a:lnTo>
                  <a:pt x="558" y="187"/>
                </a:lnTo>
                <a:lnTo>
                  <a:pt x="558" y="187"/>
                </a:lnTo>
                <a:lnTo>
                  <a:pt x="558" y="280"/>
                </a:lnTo>
                <a:lnTo>
                  <a:pt x="558" y="280"/>
                </a:lnTo>
                <a:lnTo>
                  <a:pt x="465" y="280"/>
                </a:lnTo>
                <a:lnTo>
                  <a:pt x="465" y="280"/>
                </a:lnTo>
                <a:lnTo>
                  <a:pt x="465" y="280"/>
                </a:lnTo>
                <a:lnTo>
                  <a:pt x="465" y="280"/>
                </a:lnTo>
                <a:lnTo>
                  <a:pt x="465" y="280"/>
                </a:lnTo>
                <a:lnTo>
                  <a:pt x="372" y="373"/>
                </a:lnTo>
                <a:lnTo>
                  <a:pt x="372" y="373"/>
                </a:lnTo>
                <a:lnTo>
                  <a:pt x="372" y="373"/>
                </a:lnTo>
                <a:lnTo>
                  <a:pt x="372" y="373"/>
                </a:lnTo>
                <a:lnTo>
                  <a:pt x="372" y="373"/>
                </a:lnTo>
                <a:lnTo>
                  <a:pt x="372" y="373"/>
                </a:lnTo>
                <a:lnTo>
                  <a:pt x="372" y="373"/>
                </a:lnTo>
                <a:lnTo>
                  <a:pt x="372" y="373"/>
                </a:lnTo>
                <a:lnTo>
                  <a:pt x="372" y="373"/>
                </a:lnTo>
                <a:lnTo>
                  <a:pt x="279" y="373"/>
                </a:lnTo>
                <a:lnTo>
                  <a:pt x="279" y="373"/>
                </a:lnTo>
                <a:lnTo>
                  <a:pt x="279" y="373"/>
                </a:lnTo>
                <a:lnTo>
                  <a:pt x="279" y="373"/>
                </a:lnTo>
                <a:lnTo>
                  <a:pt x="372" y="373"/>
                </a:lnTo>
                <a:lnTo>
                  <a:pt x="372" y="373"/>
                </a:lnTo>
                <a:lnTo>
                  <a:pt x="372" y="373"/>
                </a:lnTo>
                <a:lnTo>
                  <a:pt x="372" y="373"/>
                </a:lnTo>
                <a:lnTo>
                  <a:pt x="186" y="373"/>
                </a:lnTo>
                <a:lnTo>
                  <a:pt x="186" y="373"/>
                </a:lnTo>
                <a:lnTo>
                  <a:pt x="186" y="280"/>
                </a:lnTo>
                <a:lnTo>
                  <a:pt x="186" y="280"/>
                </a:lnTo>
                <a:lnTo>
                  <a:pt x="186" y="280"/>
                </a:lnTo>
                <a:lnTo>
                  <a:pt x="279" y="280"/>
                </a:lnTo>
                <a:lnTo>
                  <a:pt x="279" y="280"/>
                </a:lnTo>
                <a:lnTo>
                  <a:pt x="279" y="280"/>
                </a:lnTo>
                <a:lnTo>
                  <a:pt x="279" y="280"/>
                </a:lnTo>
                <a:lnTo>
                  <a:pt x="279" y="280"/>
                </a:lnTo>
                <a:lnTo>
                  <a:pt x="279" y="280"/>
                </a:lnTo>
                <a:lnTo>
                  <a:pt x="186" y="280"/>
                </a:lnTo>
                <a:lnTo>
                  <a:pt x="186" y="280"/>
                </a:lnTo>
                <a:lnTo>
                  <a:pt x="93" y="280"/>
                </a:lnTo>
                <a:lnTo>
                  <a:pt x="93" y="280"/>
                </a:lnTo>
                <a:lnTo>
                  <a:pt x="186" y="187"/>
                </a:lnTo>
                <a:lnTo>
                  <a:pt x="186" y="187"/>
                </a:lnTo>
                <a:lnTo>
                  <a:pt x="186" y="187"/>
                </a:lnTo>
                <a:lnTo>
                  <a:pt x="186" y="187"/>
                </a:lnTo>
                <a:lnTo>
                  <a:pt x="93" y="187"/>
                </a:lnTo>
                <a:lnTo>
                  <a:pt x="93" y="187"/>
                </a:lnTo>
                <a:lnTo>
                  <a:pt x="93" y="187"/>
                </a:lnTo>
                <a:lnTo>
                  <a:pt x="93" y="187"/>
                </a:lnTo>
                <a:lnTo>
                  <a:pt x="186" y="187"/>
                </a:lnTo>
                <a:lnTo>
                  <a:pt x="186" y="187"/>
                </a:lnTo>
                <a:lnTo>
                  <a:pt x="93" y="94"/>
                </a:lnTo>
                <a:lnTo>
                  <a:pt x="93" y="94"/>
                </a:lnTo>
                <a:lnTo>
                  <a:pt x="0" y="94"/>
                </a:lnTo>
                <a:lnTo>
                  <a:pt x="0" y="94"/>
                </a:lnTo>
                <a:lnTo>
                  <a:pt x="186" y="94"/>
                </a:lnTo>
                <a:lnTo>
                  <a:pt x="186" y="94"/>
                </a:lnTo>
                <a:lnTo>
                  <a:pt x="93" y="94"/>
                </a:lnTo>
                <a:lnTo>
                  <a:pt x="93" y="94"/>
                </a:lnTo>
                <a:lnTo>
                  <a:pt x="93" y="1"/>
                </a:lnTo>
                <a:lnTo>
                  <a:pt x="93" y="1"/>
                </a:lnTo>
                <a:lnTo>
                  <a:pt x="0" y="1"/>
                </a:lnTo>
                <a:lnTo>
                  <a:pt x="0" y="1"/>
                </a:lnTo>
                <a:lnTo>
                  <a:pt x="186" y="9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7" name="Google Shape;1117;p23"/>
          <p:cNvSpPr/>
          <p:nvPr/>
        </p:nvSpPr>
        <p:spPr>
          <a:xfrm>
            <a:off x="12400664" y="1678336"/>
            <a:ext cx="5981" cy="3007"/>
          </a:xfrm>
          <a:custGeom>
            <a:avLst/>
            <a:gdLst/>
            <a:ahLst/>
            <a:cxnLst/>
            <a:rect l="l" t="t" r="r" b="b"/>
            <a:pathLst>
              <a:path w="187" h="94" fill="none" extrusionOk="0">
                <a:moveTo>
                  <a:pt x="1" y="94"/>
                </a:moveTo>
                <a:lnTo>
                  <a:pt x="1" y="94"/>
                </a:lnTo>
                <a:lnTo>
                  <a:pt x="94" y="1"/>
                </a:lnTo>
                <a:lnTo>
                  <a:pt x="94" y="1"/>
                </a:lnTo>
                <a:lnTo>
                  <a:pt x="187" y="94"/>
                </a:lnTo>
                <a:lnTo>
                  <a:pt x="187" y="94"/>
                </a:lnTo>
                <a:lnTo>
                  <a:pt x="94" y="94"/>
                </a:lnTo>
                <a:lnTo>
                  <a:pt x="94" y="94"/>
                </a:lnTo>
                <a:lnTo>
                  <a:pt x="1" y="9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8" name="Google Shape;1118;p23"/>
          <p:cNvSpPr/>
          <p:nvPr/>
        </p:nvSpPr>
        <p:spPr>
          <a:xfrm>
            <a:off x="12409587" y="1678336"/>
            <a:ext cx="3007" cy="3007"/>
          </a:xfrm>
          <a:custGeom>
            <a:avLst/>
            <a:gdLst/>
            <a:ahLst/>
            <a:cxnLst/>
            <a:rect l="l" t="t" r="r" b="b"/>
            <a:pathLst>
              <a:path w="94" h="94" fill="none" extrusionOk="0">
                <a:moveTo>
                  <a:pt x="94" y="1"/>
                </a:moveTo>
                <a:lnTo>
                  <a:pt x="94" y="1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1"/>
                </a:lnTo>
                <a:lnTo>
                  <a:pt x="1" y="1"/>
                </a:lnTo>
                <a:lnTo>
                  <a:pt x="94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9" name="Google Shape;1119;p23"/>
          <p:cNvSpPr/>
          <p:nvPr/>
        </p:nvSpPr>
        <p:spPr>
          <a:xfrm>
            <a:off x="12308483" y="1636724"/>
            <a:ext cx="35727" cy="74365"/>
          </a:xfrm>
          <a:custGeom>
            <a:avLst/>
            <a:gdLst/>
            <a:ahLst/>
            <a:cxnLst/>
            <a:rect l="l" t="t" r="r" b="b"/>
            <a:pathLst>
              <a:path w="1117" h="2325" fill="none" extrusionOk="0">
                <a:moveTo>
                  <a:pt x="0" y="2325"/>
                </a:moveTo>
                <a:lnTo>
                  <a:pt x="0" y="2325"/>
                </a:lnTo>
                <a:lnTo>
                  <a:pt x="0" y="0"/>
                </a:lnTo>
                <a:lnTo>
                  <a:pt x="0" y="0"/>
                </a:lnTo>
                <a:lnTo>
                  <a:pt x="372" y="279"/>
                </a:lnTo>
                <a:lnTo>
                  <a:pt x="651" y="558"/>
                </a:lnTo>
                <a:lnTo>
                  <a:pt x="651" y="558"/>
                </a:lnTo>
                <a:lnTo>
                  <a:pt x="1116" y="837"/>
                </a:lnTo>
                <a:lnTo>
                  <a:pt x="1116" y="837"/>
                </a:lnTo>
                <a:lnTo>
                  <a:pt x="1023" y="930"/>
                </a:lnTo>
                <a:lnTo>
                  <a:pt x="1023" y="930"/>
                </a:lnTo>
                <a:lnTo>
                  <a:pt x="1023" y="1023"/>
                </a:lnTo>
                <a:lnTo>
                  <a:pt x="1023" y="1023"/>
                </a:lnTo>
                <a:lnTo>
                  <a:pt x="1023" y="1023"/>
                </a:lnTo>
                <a:lnTo>
                  <a:pt x="1023" y="1023"/>
                </a:lnTo>
                <a:lnTo>
                  <a:pt x="744" y="1023"/>
                </a:lnTo>
                <a:lnTo>
                  <a:pt x="651" y="1209"/>
                </a:lnTo>
                <a:lnTo>
                  <a:pt x="651" y="1209"/>
                </a:lnTo>
                <a:lnTo>
                  <a:pt x="465" y="1302"/>
                </a:lnTo>
                <a:lnTo>
                  <a:pt x="465" y="1302"/>
                </a:lnTo>
                <a:lnTo>
                  <a:pt x="465" y="1488"/>
                </a:lnTo>
                <a:lnTo>
                  <a:pt x="465" y="1488"/>
                </a:lnTo>
                <a:lnTo>
                  <a:pt x="372" y="1674"/>
                </a:lnTo>
                <a:lnTo>
                  <a:pt x="372" y="1860"/>
                </a:lnTo>
                <a:lnTo>
                  <a:pt x="372" y="1860"/>
                </a:lnTo>
                <a:lnTo>
                  <a:pt x="372" y="1953"/>
                </a:lnTo>
                <a:lnTo>
                  <a:pt x="186" y="1953"/>
                </a:lnTo>
                <a:lnTo>
                  <a:pt x="186" y="2232"/>
                </a:lnTo>
                <a:lnTo>
                  <a:pt x="186" y="2232"/>
                </a:lnTo>
                <a:lnTo>
                  <a:pt x="0" y="2325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0" name="Google Shape;1120;p23"/>
          <p:cNvSpPr/>
          <p:nvPr/>
        </p:nvSpPr>
        <p:spPr>
          <a:xfrm>
            <a:off x="12248991" y="1719981"/>
            <a:ext cx="8956" cy="5981"/>
          </a:xfrm>
          <a:custGeom>
            <a:avLst/>
            <a:gdLst/>
            <a:ahLst/>
            <a:cxnLst/>
            <a:rect l="l" t="t" r="r" b="b"/>
            <a:pathLst>
              <a:path w="280" h="187" fill="none" extrusionOk="0">
                <a:moveTo>
                  <a:pt x="280" y="94"/>
                </a:moveTo>
                <a:lnTo>
                  <a:pt x="280" y="94"/>
                </a:lnTo>
                <a:lnTo>
                  <a:pt x="187" y="187"/>
                </a:lnTo>
                <a:lnTo>
                  <a:pt x="187" y="187"/>
                </a:lnTo>
                <a:lnTo>
                  <a:pt x="1" y="187"/>
                </a:lnTo>
                <a:lnTo>
                  <a:pt x="1" y="94"/>
                </a:lnTo>
                <a:lnTo>
                  <a:pt x="1" y="94"/>
                </a:lnTo>
                <a:lnTo>
                  <a:pt x="280" y="1"/>
                </a:lnTo>
                <a:lnTo>
                  <a:pt x="280" y="94"/>
                </a:lnTo>
                <a:lnTo>
                  <a:pt x="280" y="94"/>
                </a:lnTo>
                <a:lnTo>
                  <a:pt x="280" y="9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1" name="Google Shape;1121;p23"/>
          <p:cNvSpPr/>
          <p:nvPr/>
        </p:nvSpPr>
        <p:spPr>
          <a:xfrm>
            <a:off x="12302534" y="1511791"/>
            <a:ext cx="56549" cy="77372"/>
          </a:xfrm>
          <a:custGeom>
            <a:avLst/>
            <a:gdLst/>
            <a:ahLst/>
            <a:cxnLst/>
            <a:rect l="l" t="t" r="r" b="b"/>
            <a:pathLst>
              <a:path w="1768" h="2419" fill="none" extrusionOk="0">
                <a:moveTo>
                  <a:pt x="1767" y="1"/>
                </a:moveTo>
                <a:lnTo>
                  <a:pt x="1767" y="187"/>
                </a:lnTo>
                <a:lnTo>
                  <a:pt x="1767" y="373"/>
                </a:lnTo>
                <a:lnTo>
                  <a:pt x="1767" y="373"/>
                </a:lnTo>
                <a:lnTo>
                  <a:pt x="1767" y="373"/>
                </a:lnTo>
                <a:lnTo>
                  <a:pt x="1767" y="373"/>
                </a:lnTo>
                <a:lnTo>
                  <a:pt x="1767" y="373"/>
                </a:lnTo>
                <a:lnTo>
                  <a:pt x="1674" y="466"/>
                </a:lnTo>
                <a:lnTo>
                  <a:pt x="1674" y="559"/>
                </a:lnTo>
                <a:lnTo>
                  <a:pt x="1674" y="559"/>
                </a:lnTo>
                <a:lnTo>
                  <a:pt x="1674" y="559"/>
                </a:lnTo>
                <a:lnTo>
                  <a:pt x="1674" y="559"/>
                </a:lnTo>
                <a:lnTo>
                  <a:pt x="1581" y="652"/>
                </a:lnTo>
                <a:lnTo>
                  <a:pt x="1581" y="652"/>
                </a:lnTo>
                <a:lnTo>
                  <a:pt x="1581" y="652"/>
                </a:lnTo>
                <a:lnTo>
                  <a:pt x="465" y="2418"/>
                </a:lnTo>
                <a:lnTo>
                  <a:pt x="0" y="2232"/>
                </a:lnTo>
                <a:lnTo>
                  <a:pt x="1767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2" name="Google Shape;1122;p23"/>
          <p:cNvSpPr/>
          <p:nvPr/>
        </p:nvSpPr>
        <p:spPr>
          <a:xfrm>
            <a:off x="12269813" y="1502867"/>
            <a:ext cx="80346" cy="77372"/>
          </a:xfrm>
          <a:custGeom>
            <a:avLst/>
            <a:gdLst/>
            <a:ahLst/>
            <a:cxnLst/>
            <a:rect l="l" t="t" r="r" b="b"/>
            <a:pathLst>
              <a:path w="2512" h="2419" fill="none" extrusionOk="0">
                <a:moveTo>
                  <a:pt x="465" y="2418"/>
                </a:moveTo>
                <a:lnTo>
                  <a:pt x="0" y="2418"/>
                </a:lnTo>
                <a:lnTo>
                  <a:pt x="0" y="2418"/>
                </a:lnTo>
                <a:lnTo>
                  <a:pt x="1116" y="1303"/>
                </a:lnTo>
                <a:lnTo>
                  <a:pt x="2511" y="1"/>
                </a:lnTo>
                <a:lnTo>
                  <a:pt x="2418" y="187"/>
                </a:lnTo>
                <a:lnTo>
                  <a:pt x="2418" y="187"/>
                </a:lnTo>
                <a:lnTo>
                  <a:pt x="1488" y="1303"/>
                </a:lnTo>
                <a:lnTo>
                  <a:pt x="465" y="2418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3" name="Google Shape;1123;p23"/>
          <p:cNvSpPr/>
          <p:nvPr/>
        </p:nvSpPr>
        <p:spPr>
          <a:xfrm>
            <a:off x="12439334" y="1467172"/>
            <a:ext cx="3007" cy="3007"/>
          </a:xfrm>
          <a:custGeom>
            <a:avLst/>
            <a:gdLst/>
            <a:ahLst/>
            <a:cxnLst/>
            <a:rect l="l" t="t" r="r" b="b"/>
            <a:pathLst>
              <a:path w="94" h="94" fill="none" extrusionOk="0">
                <a:moveTo>
                  <a:pt x="1" y="94"/>
                </a:move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1"/>
                </a:lnTo>
                <a:lnTo>
                  <a:pt x="1" y="1"/>
                </a:lnTo>
                <a:lnTo>
                  <a:pt x="94" y="1"/>
                </a:lnTo>
                <a:lnTo>
                  <a:pt x="94" y="1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1" y="9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4" name="Google Shape;1124;p23"/>
          <p:cNvSpPr/>
          <p:nvPr/>
        </p:nvSpPr>
        <p:spPr>
          <a:xfrm>
            <a:off x="12442308" y="1473121"/>
            <a:ext cx="3007" cy="3007"/>
          </a:xfrm>
          <a:custGeom>
            <a:avLst/>
            <a:gdLst/>
            <a:ahLst/>
            <a:cxnLst/>
            <a:rect l="l" t="t" r="r" b="b"/>
            <a:pathLst>
              <a:path w="94" h="94" fill="none" extrusionOk="0">
                <a:moveTo>
                  <a:pt x="94" y="1"/>
                </a:move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94"/>
                </a:lnTo>
                <a:lnTo>
                  <a:pt x="94" y="94"/>
                </a:lnTo>
                <a:lnTo>
                  <a:pt x="1" y="94"/>
                </a:lnTo>
                <a:lnTo>
                  <a:pt x="1" y="94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5" name="Google Shape;1125;p23"/>
          <p:cNvSpPr/>
          <p:nvPr/>
        </p:nvSpPr>
        <p:spPr>
          <a:xfrm>
            <a:off x="12445283" y="1479070"/>
            <a:ext cx="3007" cy="8956"/>
          </a:xfrm>
          <a:custGeom>
            <a:avLst/>
            <a:gdLst/>
            <a:ahLst/>
            <a:cxnLst/>
            <a:rect l="l" t="t" r="r" b="b"/>
            <a:pathLst>
              <a:path w="94" h="280" fill="none" extrusionOk="0">
                <a:moveTo>
                  <a:pt x="94" y="187"/>
                </a:moveTo>
                <a:lnTo>
                  <a:pt x="94" y="187"/>
                </a:lnTo>
                <a:lnTo>
                  <a:pt x="94" y="280"/>
                </a:lnTo>
                <a:lnTo>
                  <a:pt x="94" y="280"/>
                </a:lnTo>
                <a:lnTo>
                  <a:pt x="94" y="280"/>
                </a:lnTo>
                <a:lnTo>
                  <a:pt x="94" y="280"/>
                </a:lnTo>
                <a:lnTo>
                  <a:pt x="94" y="187"/>
                </a:lnTo>
                <a:lnTo>
                  <a:pt x="94" y="187"/>
                </a:lnTo>
                <a:lnTo>
                  <a:pt x="94" y="187"/>
                </a:lnTo>
                <a:lnTo>
                  <a:pt x="94" y="187"/>
                </a:lnTo>
                <a:lnTo>
                  <a:pt x="94" y="187"/>
                </a:lnTo>
                <a:lnTo>
                  <a:pt x="94" y="187"/>
                </a:lnTo>
                <a:lnTo>
                  <a:pt x="94" y="187"/>
                </a:lnTo>
                <a:lnTo>
                  <a:pt x="94" y="187"/>
                </a:lnTo>
                <a:lnTo>
                  <a:pt x="94" y="187"/>
                </a:lnTo>
                <a:lnTo>
                  <a:pt x="94" y="187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1" y="1"/>
                </a:lnTo>
                <a:lnTo>
                  <a:pt x="1" y="1"/>
                </a:lnTo>
                <a:lnTo>
                  <a:pt x="94" y="1"/>
                </a:lnTo>
                <a:lnTo>
                  <a:pt x="94" y="1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187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6" name="Google Shape;1126;p23"/>
          <p:cNvSpPr/>
          <p:nvPr/>
        </p:nvSpPr>
        <p:spPr>
          <a:xfrm>
            <a:off x="12445283" y="1487994"/>
            <a:ext cx="3007" cy="32"/>
          </a:xfrm>
          <a:custGeom>
            <a:avLst/>
            <a:gdLst/>
            <a:ahLst/>
            <a:cxnLst/>
            <a:rect l="l" t="t" r="r" b="b"/>
            <a:pathLst>
              <a:path w="94" h="1" fill="none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94" y="1"/>
                </a:lnTo>
                <a:lnTo>
                  <a:pt x="94" y="1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7" name="Google Shape;1127;p23"/>
          <p:cNvSpPr/>
          <p:nvPr/>
        </p:nvSpPr>
        <p:spPr>
          <a:xfrm>
            <a:off x="12442308" y="1473121"/>
            <a:ext cx="3007" cy="3007"/>
          </a:xfrm>
          <a:custGeom>
            <a:avLst/>
            <a:gdLst/>
            <a:ahLst/>
            <a:cxnLst/>
            <a:rect l="l" t="t" r="r" b="b"/>
            <a:pathLst>
              <a:path w="94" h="94" fill="none" extrusionOk="0">
                <a:moveTo>
                  <a:pt x="1" y="94"/>
                </a:moveTo>
                <a:lnTo>
                  <a:pt x="1" y="94"/>
                </a:lnTo>
                <a:lnTo>
                  <a:pt x="1" y="1"/>
                </a:lnTo>
                <a:lnTo>
                  <a:pt x="1" y="1"/>
                </a:lnTo>
                <a:lnTo>
                  <a:pt x="94" y="1"/>
                </a:lnTo>
                <a:lnTo>
                  <a:pt x="94" y="1"/>
                </a:lnTo>
                <a:lnTo>
                  <a:pt x="1" y="9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8" name="Google Shape;1128;p23"/>
          <p:cNvSpPr/>
          <p:nvPr/>
        </p:nvSpPr>
        <p:spPr>
          <a:xfrm>
            <a:off x="12436359" y="1476095"/>
            <a:ext cx="8956" cy="3007"/>
          </a:xfrm>
          <a:custGeom>
            <a:avLst/>
            <a:gdLst/>
            <a:ahLst/>
            <a:cxnLst/>
            <a:rect l="l" t="t" r="r" b="b"/>
            <a:pathLst>
              <a:path w="280" h="94" fill="none" extrusionOk="0">
                <a:moveTo>
                  <a:pt x="280" y="1"/>
                </a:moveTo>
                <a:lnTo>
                  <a:pt x="280" y="1"/>
                </a:lnTo>
                <a:lnTo>
                  <a:pt x="280" y="94"/>
                </a:lnTo>
                <a:lnTo>
                  <a:pt x="280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280" y="94"/>
                </a:lnTo>
                <a:lnTo>
                  <a:pt x="280" y="94"/>
                </a:lnTo>
                <a:lnTo>
                  <a:pt x="280" y="94"/>
                </a:lnTo>
                <a:lnTo>
                  <a:pt x="280" y="94"/>
                </a:lnTo>
                <a:lnTo>
                  <a:pt x="280" y="94"/>
                </a:lnTo>
                <a:lnTo>
                  <a:pt x="280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94" y="94"/>
                </a:lnTo>
                <a:lnTo>
                  <a:pt x="94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187" y="1"/>
                </a:lnTo>
                <a:lnTo>
                  <a:pt x="187" y="1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1"/>
                </a:lnTo>
                <a:lnTo>
                  <a:pt x="187" y="1"/>
                </a:lnTo>
                <a:lnTo>
                  <a:pt x="280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9" name="Google Shape;1129;p23"/>
          <p:cNvSpPr/>
          <p:nvPr/>
        </p:nvSpPr>
        <p:spPr>
          <a:xfrm>
            <a:off x="12424461" y="1493943"/>
            <a:ext cx="5981" cy="8956"/>
          </a:xfrm>
          <a:custGeom>
            <a:avLst/>
            <a:gdLst/>
            <a:ahLst/>
            <a:cxnLst/>
            <a:rect l="l" t="t" r="r" b="b"/>
            <a:pathLst>
              <a:path w="187" h="280" fill="none" extrusionOk="0">
                <a:moveTo>
                  <a:pt x="187" y="187"/>
                </a:moveTo>
                <a:lnTo>
                  <a:pt x="187" y="187"/>
                </a:lnTo>
                <a:lnTo>
                  <a:pt x="187" y="187"/>
                </a:lnTo>
                <a:lnTo>
                  <a:pt x="187" y="187"/>
                </a:lnTo>
                <a:lnTo>
                  <a:pt x="94" y="187"/>
                </a:lnTo>
                <a:lnTo>
                  <a:pt x="94" y="187"/>
                </a:lnTo>
                <a:lnTo>
                  <a:pt x="94" y="187"/>
                </a:lnTo>
                <a:lnTo>
                  <a:pt x="94" y="187"/>
                </a:lnTo>
                <a:lnTo>
                  <a:pt x="94" y="187"/>
                </a:lnTo>
                <a:lnTo>
                  <a:pt x="94" y="187"/>
                </a:lnTo>
                <a:lnTo>
                  <a:pt x="94" y="187"/>
                </a:lnTo>
                <a:lnTo>
                  <a:pt x="94" y="187"/>
                </a:lnTo>
                <a:lnTo>
                  <a:pt x="94" y="187"/>
                </a:lnTo>
                <a:lnTo>
                  <a:pt x="94" y="187"/>
                </a:lnTo>
                <a:lnTo>
                  <a:pt x="94" y="280"/>
                </a:lnTo>
                <a:lnTo>
                  <a:pt x="94" y="280"/>
                </a:lnTo>
                <a:lnTo>
                  <a:pt x="1" y="280"/>
                </a:lnTo>
                <a:lnTo>
                  <a:pt x="1" y="280"/>
                </a:lnTo>
                <a:lnTo>
                  <a:pt x="1" y="280"/>
                </a:lnTo>
                <a:lnTo>
                  <a:pt x="1" y="280"/>
                </a:lnTo>
                <a:lnTo>
                  <a:pt x="94" y="280"/>
                </a:lnTo>
                <a:lnTo>
                  <a:pt x="94" y="280"/>
                </a:lnTo>
                <a:lnTo>
                  <a:pt x="94" y="187"/>
                </a:lnTo>
                <a:lnTo>
                  <a:pt x="94" y="187"/>
                </a:lnTo>
                <a:lnTo>
                  <a:pt x="94" y="94"/>
                </a:lnTo>
                <a:lnTo>
                  <a:pt x="94" y="94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187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0" name="Google Shape;1130;p23"/>
          <p:cNvSpPr/>
          <p:nvPr/>
        </p:nvSpPr>
        <p:spPr>
          <a:xfrm>
            <a:off x="12445283" y="1502867"/>
            <a:ext cx="17880" cy="29778"/>
          </a:xfrm>
          <a:custGeom>
            <a:avLst/>
            <a:gdLst/>
            <a:ahLst/>
            <a:cxnLst/>
            <a:rect l="l" t="t" r="r" b="b"/>
            <a:pathLst>
              <a:path w="559" h="931" fill="none" extrusionOk="0">
                <a:moveTo>
                  <a:pt x="187" y="1"/>
                </a:moveTo>
                <a:lnTo>
                  <a:pt x="187" y="1"/>
                </a:lnTo>
                <a:lnTo>
                  <a:pt x="280" y="187"/>
                </a:lnTo>
                <a:lnTo>
                  <a:pt x="280" y="187"/>
                </a:lnTo>
                <a:lnTo>
                  <a:pt x="280" y="187"/>
                </a:lnTo>
                <a:lnTo>
                  <a:pt x="280" y="187"/>
                </a:lnTo>
                <a:lnTo>
                  <a:pt x="280" y="280"/>
                </a:lnTo>
                <a:lnTo>
                  <a:pt x="280" y="280"/>
                </a:lnTo>
                <a:lnTo>
                  <a:pt x="373" y="373"/>
                </a:lnTo>
                <a:lnTo>
                  <a:pt x="373" y="373"/>
                </a:lnTo>
                <a:lnTo>
                  <a:pt x="373" y="373"/>
                </a:lnTo>
                <a:lnTo>
                  <a:pt x="373" y="373"/>
                </a:lnTo>
                <a:lnTo>
                  <a:pt x="373" y="373"/>
                </a:lnTo>
                <a:lnTo>
                  <a:pt x="373" y="373"/>
                </a:lnTo>
                <a:lnTo>
                  <a:pt x="373" y="466"/>
                </a:lnTo>
                <a:lnTo>
                  <a:pt x="373" y="466"/>
                </a:lnTo>
                <a:lnTo>
                  <a:pt x="466" y="559"/>
                </a:lnTo>
                <a:lnTo>
                  <a:pt x="466" y="559"/>
                </a:lnTo>
                <a:lnTo>
                  <a:pt x="466" y="559"/>
                </a:lnTo>
                <a:lnTo>
                  <a:pt x="466" y="559"/>
                </a:lnTo>
                <a:lnTo>
                  <a:pt x="466" y="652"/>
                </a:lnTo>
                <a:lnTo>
                  <a:pt x="466" y="652"/>
                </a:lnTo>
                <a:lnTo>
                  <a:pt x="559" y="745"/>
                </a:lnTo>
                <a:lnTo>
                  <a:pt x="559" y="745"/>
                </a:lnTo>
                <a:lnTo>
                  <a:pt x="187" y="931"/>
                </a:lnTo>
                <a:lnTo>
                  <a:pt x="187" y="931"/>
                </a:lnTo>
                <a:lnTo>
                  <a:pt x="187" y="931"/>
                </a:lnTo>
                <a:lnTo>
                  <a:pt x="187" y="931"/>
                </a:lnTo>
                <a:lnTo>
                  <a:pt x="187" y="745"/>
                </a:lnTo>
                <a:lnTo>
                  <a:pt x="187" y="745"/>
                </a:lnTo>
                <a:lnTo>
                  <a:pt x="280" y="652"/>
                </a:lnTo>
                <a:lnTo>
                  <a:pt x="280" y="652"/>
                </a:lnTo>
                <a:lnTo>
                  <a:pt x="280" y="466"/>
                </a:lnTo>
                <a:lnTo>
                  <a:pt x="280" y="466"/>
                </a:lnTo>
                <a:lnTo>
                  <a:pt x="280" y="466"/>
                </a:lnTo>
                <a:lnTo>
                  <a:pt x="280" y="466"/>
                </a:lnTo>
                <a:lnTo>
                  <a:pt x="187" y="373"/>
                </a:lnTo>
                <a:lnTo>
                  <a:pt x="187" y="373"/>
                </a:lnTo>
                <a:lnTo>
                  <a:pt x="187" y="280"/>
                </a:lnTo>
                <a:lnTo>
                  <a:pt x="187" y="280"/>
                </a:lnTo>
                <a:lnTo>
                  <a:pt x="187" y="280"/>
                </a:lnTo>
                <a:lnTo>
                  <a:pt x="187" y="280"/>
                </a:lnTo>
                <a:lnTo>
                  <a:pt x="187" y="280"/>
                </a:lnTo>
                <a:lnTo>
                  <a:pt x="187" y="280"/>
                </a:lnTo>
                <a:lnTo>
                  <a:pt x="1" y="373"/>
                </a:lnTo>
                <a:lnTo>
                  <a:pt x="1" y="373"/>
                </a:lnTo>
                <a:lnTo>
                  <a:pt x="1" y="373"/>
                </a:lnTo>
                <a:lnTo>
                  <a:pt x="1" y="373"/>
                </a:lnTo>
                <a:lnTo>
                  <a:pt x="1" y="373"/>
                </a:lnTo>
                <a:lnTo>
                  <a:pt x="1" y="373"/>
                </a:lnTo>
                <a:lnTo>
                  <a:pt x="187" y="280"/>
                </a:lnTo>
                <a:lnTo>
                  <a:pt x="187" y="280"/>
                </a:lnTo>
                <a:lnTo>
                  <a:pt x="187" y="280"/>
                </a:lnTo>
                <a:lnTo>
                  <a:pt x="187" y="280"/>
                </a:lnTo>
                <a:lnTo>
                  <a:pt x="187" y="280"/>
                </a:lnTo>
                <a:lnTo>
                  <a:pt x="187" y="280"/>
                </a:lnTo>
                <a:lnTo>
                  <a:pt x="187" y="280"/>
                </a:lnTo>
                <a:lnTo>
                  <a:pt x="187" y="280"/>
                </a:lnTo>
                <a:lnTo>
                  <a:pt x="187" y="187"/>
                </a:lnTo>
                <a:lnTo>
                  <a:pt x="187" y="187"/>
                </a:lnTo>
                <a:lnTo>
                  <a:pt x="187" y="187"/>
                </a:lnTo>
                <a:lnTo>
                  <a:pt x="187" y="187"/>
                </a:lnTo>
                <a:lnTo>
                  <a:pt x="187" y="187"/>
                </a:lnTo>
                <a:lnTo>
                  <a:pt x="187" y="187"/>
                </a:lnTo>
                <a:lnTo>
                  <a:pt x="187" y="187"/>
                </a:lnTo>
                <a:lnTo>
                  <a:pt x="187" y="187"/>
                </a:lnTo>
                <a:lnTo>
                  <a:pt x="187" y="187"/>
                </a:lnTo>
                <a:lnTo>
                  <a:pt x="187" y="187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1"/>
                </a:lnTo>
                <a:lnTo>
                  <a:pt x="187" y="1"/>
                </a:lnTo>
                <a:lnTo>
                  <a:pt x="187" y="1"/>
                </a:lnTo>
                <a:lnTo>
                  <a:pt x="187" y="1"/>
                </a:lnTo>
                <a:lnTo>
                  <a:pt x="187" y="1"/>
                </a:lnTo>
                <a:lnTo>
                  <a:pt x="187" y="1"/>
                </a:lnTo>
                <a:lnTo>
                  <a:pt x="187" y="1"/>
                </a:lnTo>
                <a:lnTo>
                  <a:pt x="187" y="1"/>
                </a:lnTo>
                <a:lnTo>
                  <a:pt x="94" y="1"/>
                </a:lnTo>
                <a:lnTo>
                  <a:pt x="94" y="1"/>
                </a:lnTo>
                <a:lnTo>
                  <a:pt x="187" y="1"/>
                </a:lnTo>
                <a:lnTo>
                  <a:pt x="187" y="1"/>
                </a:lnTo>
                <a:lnTo>
                  <a:pt x="187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1" name="Google Shape;1131;p23"/>
          <p:cNvSpPr/>
          <p:nvPr/>
        </p:nvSpPr>
        <p:spPr>
          <a:xfrm>
            <a:off x="12362026" y="1493943"/>
            <a:ext cx="32" cy="3007"/>
          </a:xfrm>
          <a:custGeom>
            <a:avLst/>
            <a:gdLst/>
            <a:ahLst/>
            <a:cxnLst/>
            <a:rect l="l" t="t" r="r" b="b"/>
            <a:pathLst>
              <a:path w="1" h="94" fill="none" extrusionOk="0">
                <a:moveTo>
                  <a:pt x="0" y="94"/>
                </a:moveTo>
                <a:lnTo>
                  <a:pt x="0" y="94"/>
                </a:lnTo>
                <a:lnTo>
                  <a:pt x="0" y="1"/>
                </a:lnTo>
                <a:lnTo>
                  <a:pt x="0" y="1"/>
                </a:lnTo>
                <a:lnTo>
                  <a:pt x="0" y="94"/>
                </a:lnTo>
                <a:lnTo>
                  <a:pt x="0" y="94"/>
                </a:lnTo>
                <a:lnTo>
                  <a:pt x="0" y="9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2" name="Google Shape;1132;p23"/>
          <p:cNvSpPr/>
          <p:nvPr/>
        </p:nvSpPr>
        <p:spPr>
          <a:xfrm>
            <a:off x="12365000" y="1479070"/>
            <a:ext cx="3007" cy="8956"/>
          </a:xfrm>
          <a:custGeom>
            <a:avLst/>
            <a:gdLst/>
            <a:ahLst/>
            <a:cxnLst/>
            <a:rect l="l" t="t" r="r" b="b"/>
            <a:pathLst>
              <a:path w="94" h="280" fill="none" extrusionOk="0">
                <a:moveTo>
                  <a:pt x="0" y="94"/>
                </a:moveTo>
                <a:lnTo>
                  <a:pt x="0" y="94"/>
                </a:lnTo>
                <a:lnTo>
                  <a:pt x="0" y="1"/>
                </a:lnTo>
                <a:lnTo>
                  <a:pt x="0" y="1"/>
                </a:lnTo>
                <a:lnTo>
                  <a:pt x="0" y="94"/>
                </a:lnTo>
                <a:lnTo>
                  <a:pt x="0" y="94"/>
                </a:lnTo>
                <a:lnTo>
                  <a:pt x="0" y="94"/>
                </a:lnTo>
                <a:lnTo>
                  <a:pt x="0" y="94"/>
                </a:lnTo>
                <a:lnTo>
                  <a:pt x="93" y="1"/>
                </a:lnTo>
                <a:lnTo>
                  <a:pt x="93" y="1"/>
                </a:lnTo>
                <a:lnTo>
                  <a:pt x="93" y="187"/>
                </a:lnTo>
                <a:lnTo>
                  <a:pt x="93" y="187"/>
                </a:lnTo>
                <a:lnTo>
                  <a:pt x="93" y="94"/>
                </a:lnTo>
                <a:lnTo>
                  <a:pt x="93" y="94"/>
                </a:lnTo>
                <a:lnTo>
                  <a:pt x="93" y="94"/>
                </a:lnTo>
                <a:lnTo>
                  <a:pt x="93" y="187"/>
                </a:lnTo>
                <a:lnTo>
                  <a:pt x="93" y="187"/>
                </a:lnTo>
                <a:lnTo>
                  <a:pt x="93" y="187"/>
                </a:lnTo>
                <a:lnTo>
                  <a:pt x="93" y="187"/>
                </a:lnTo>
                <a:lnTo>
                  <a:pt x="93" y="94"/>
                </a:lnTo>
                <a:lnTo>
                  <a:pt x="93" y="94"/>
                </a:lnTo>
                <a:lnTo>
                  <a:pt x="93" y="94"/>
                </a:lnTo>
                <a:lnTo>
                  <a:pt x="93" y="187"/>
                </a:lnTo>
                <a:lnTo>
                  <a:pt x="93" y="187"/>
                </a:lnTo>
                <a:lnTo>
                  <a:pt x="93" y="187"/>
                </a:lnTo>
                <a:lnTo>
                  <a:pt x="93" y="187"/>
                </a:lnTo>
                <a:lnTo>
                  <a:pt x="93" y="280"/>
                </a:lnTo>
                <a:lnTo>
                  <a:pt x="93" y="280"/>
                </a:lnTo>
                <a:lnTo>
                  <a:pt x="0" y="280"/>
                </a:lnTo>
                <a:lnTo>
                  <a:pt x="0" y="280"/>
                </a:lnTo>
                <a:lnTo>
                  <a:pt x="0" y="280"/>
                </a:lnTo>
                <a:lnTo>
                  <a:pt x="0" y="280"/>
                </a:lnTo>
                <a:lnTo>
                  <a:pt x="93" y="280"/>
                </a:lnTo>
                <a:lnTo>
                  <a:pt x="93" y="280"/>
                </a:lnTo>
                <a:lnTo>
                  <a:pt x="0" y="280"/>
                </a:lnTo>
                <a:lnTo>
                  <a:pt x="0" y="280"/>
                </a:lnTo>
                <a:lnTo>
                  <a:pt x="0" y="187"/>
                </a:lnTo>
                <a:lnTo>
                  <a:pt x="0" y="187"/>
                </a:lnTo>
                <a:lnTo>
                  <a:pt x="0" y="94"/>
                </a:lnTo>
                <a:lnTo>
                  <a:pt x="0" y="94"/>
                </a:lnTo>
                <a:lnTo>
                  <a:pt x="0" y="94"/>
                </a:lnTo>
                <a:lnTo>
                  <a:pt x="0" y="94"/>
                </a:lnTo>
                <a:lnTo>
                  <a:pt x="0" y="9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3" name="Google Shape;1133;p23"/>
          <p:cNvSpPr/>
          <p:nvPr/>
        </p:nvSpPr>
        <p:spPr>
          <a:xfrm>
            <a:off x="12362026" y="1487994"/>
            <a:ext cx="5981" cy="5981"/>
          </a:xfrm>
          <a:custGeom>
            <a:avLst/>
            <a:gdLst/>
            <a:ahLst/>
            <a:cxnLst/>
            <a:rect l="l" t="t" r="r" b="b"/>
            <a:pathLst>
              <a:path w="187" h="187" fill="none" extrusionOk="0">
                <a:moveTo>
                  <a:pt x="93" y="94"/>
                </a:moveTo>
                <a:lnTo>
                  <a:pt x="93" y="94"/>
                </a:lnTo>
                <a:lnTo>
                  <a:pt x="93" y="94"/>
                </a:lnTo>
                <a:lnTo>
                  <a:pt x="93" y="94"/>
                </a:lnTo>
                <a:lnTo>
                  <a:pt x="186" y="94"/>
                </a:lnTo>
                <a:lnTo>
                  <a:pt x="186" y="94"/>
                </a:lnTo>
                <a:lnTo>
                  <a:pt x="186" y="94"/>
                </a:lnTo>
                <a:lnTo>
                  <a:pt x="186" y="94"/>
                </a:lnTo>
                <a:lnTo>
                  <a:pt x="186" y="94"/>
                </a:lnTo>
                <a:lnTo>
                  <a:pt x="186" y="94"/>
                </a:lnTo>
                <a:lnTo>
                  <a:pt x="186" y="94"/>
                </a:lnTo>
                <a:lnTo>
                  <a:pt x="186" y="94"/>
                </a:lnTo>
                <a:lnTo>
                  <a:pt x="186" y="94"/>
                </a:lnTo>
                <a:lnTo>
                  <a:pt x="186" y="94"/>
                </a:lnTo>
                <a:lnTo>
                  <a:pt x="186" y="1"/>
                </a:lnTo>
                <a:lnTo>
                  <a:pt x="186" y="1"/>
                </a:lnTo>
                <a:lnTo>
                  <a:pt x="186" y="1"/>
                </a:lnTo>
                <a:lnTo>
                  <a:pt x="186" y="1"/>
                </a:lnTo>
                <a:lnTo>
                  <a:pt x="186" y="1"/>
                </a:lnTo>
                <a:lnTo>
                  <a:pt x="186" y="1"/>
                </a:lnTo>
                <a:lnTo>
                  <a:pt x="186" y="1"/>
                </a:lnTo>
                <a:lnTo>
                  <a:pt x="186" y="1"/>
                </a:lnTo>
                <a:lnTo>
                  <a:pt x="186" y="1"/>
                </a:lnTo>
                <a:lnTo>
                  <a:pt x="93" y="94"/>
                </a:lnTo>
                <a:lnTo>
                  <a:pt x="93" y="94"/>
                </a:lnTo>
                <a:lnTo>
                  <a:pt x="93" y="1"/>
                </a:lnTo>
                <a:lnTo>
                  <a:pt x="93" y="1"/>
                </a:lnTo>
                <a:lnTo>
                  <a:pt x="186" y="1"/>
                </a:lnTo>
                <a:lnTo>
                  <a:pt x="186" y="1"/>
                </a:lnTo>
                <a:lnTo>
                  <a:pt x="186" y="1"/>
                </a:lnTo>
                <a:lnTo>
                  <a:pt x="186" y="1"/>
                </a:lnTo>
                <a:lnTo>
                  <a:pt x="186" y="1"/>
                </a:lnTo>
                <a:lnTo>
                  <a:pt x="186" y="1"/>
                </a:lnTo>
                <a:lnTo>
                  <a:pt x="186" y="1"/>
                </a:lnTo>
                <a:lnTo>
                  <a:pt x="186" y="1"/>
                </a:lnTo>
                <a:lnTo>
                  <a:pt x="186" y="1"/>
                </a:lnTo>
                <a:lnTo>
                  <a:pt x="186" y="1"/>
                </a:lnTo>
                <a:lnTo>
                  <a:pt x="186" y="94"/>
                </a:lnTo>
                <a:lnTo>
                  <a:pt x="186" y="94"/>
                </a:lnTo>
                <a:lnTo>
                  <a:pt x="186" y="94"/>
                </a:lnTo>
                <a:lnTo>
                  <a:pt x="186" y="94"/>
                </a:lnTo>
                <a:lnTo>
                  <a:pt x="186" y="94"/>
                </a:lnTo>
                <a:lnTo>
                  <a:pt x="186" y="94"/>
                </a:lnTo>
                <a:lnTo>
                  <a:pt x="186" y="94"/>
                </a:lnTo>
                <a:lnTo>
                  <a:pt x="186" y="94"/>
                </a:lnTo>
                <a:lnTo>
                  <a:pt x="186" y="94"/>
                </a:lnTo>
                <a:lnTo>
                  <a:pt x="186" y="94"/>
                </a:lnTo>
                <a:lnTo>
                  <a:pt x="186" y="94"/>
                </a:lnTo>
                <a:lnTo>
                  <a:pt x="186" y="94"/>
                </a:lnTo>
                <a:lnTo>
                  <a:pt x="186" y="94"/>
                </a:lnTo>
                <a:lnTo>
                  <a:pt x="186" y="94"/>
                </a:lnTo>
                <a:lnTo>
                  <a:pt x="186" y="187"/>
                </a:lnTo>
                <a:lnTo>
                  <a:pt x="186" y="187"/>
                </a:lnTo>
                <a:lnTo>
                  <a:pt x="186" y="187"/>
                </a:lnTo>
                <a:lnTo>
                  <a:pt x="186" y="187"/>
                </a:lnTo>
                <a:lnTo>
                  <a:pt x="186" y="187"/>
                </a:lnTo>
                <a:lnTo>
                  <a:pt x="186" y="187"/>
                </a:lnTo>
                <a:lnTo>
                  <a:pt x="186" y="94"/>
                </a:lnTo>
                <a:lnTo>
                  <a:pt x="186" y="94"/>
                </a:lnTo>
                <a:lnTo>
                  <a:pt x="186" y="94"/>
                </a:lnTo>
                <a:lnTo>
                  <a:pt x="186" y="94"/>
                </a:lnTo>
                <a:lnTo>
                  <a:pt x="186" y="94"/>
                </a:lnTo>
                <a:lnTo>
                  <a:pt x="186" y="94"/>
                </a:lnTo>
                <a:lnTo>
                  <a:pt x="93" y="187"/>
                </a:lnTo>
                <a:lnTo>
                  <a:pt x="93" y="187"/>
                </a:lnTo>
                <a:lnTo>
                  <a:pt x="93" y="187"/>
                </a:lnTo>
                <a:lnTo>
                  <a:pt x="93" y="187"/>
                </a:lnTo>
                <a:lnTo>
                  <a:pt x="93" y="94"/>
                </a:lnTo>
                <a:lnTo>
                  <a:pt x="93" y="94"/>
                </a:lnTo>
                <a:lnTo>
                  <a:pt x="93" y="94"/>
                </a:lnTo>
                <a:lnTo>
                  <a:pt x="93" y="94"/>
                </a:lnTo>
                <a:lnTo>
                  <a:pt x="93" y="94"/>
                </a:lnTo>
                <a:lnTo>
                  <a:pt x="93" y="94"/>
                </a:lnTo>
                <a:lnTo>
                  <a:pt x="93" y="94"/>
                </a:lnTo>
                <a:lnTo>
                  <a:pt x="93" y="94"/>
                </a:lnTo>
                <a:lnTo>
                  <a:pt x="93" y="94"/>
                </a:lnTo>
                <a:lnTo>
                  <a:pt x="93" y="94"/>
                </a:lnTo>
                <a:lnTo>
                  <a:pt x="93" y="94"/>
                </a:lnTo>
                <a:lnTo>
                  <a:pt x="93" y="94"/>
                </a:lnTo>
                <a:lnTo>
                  <a:pt x="93" y="1"/>
                </a:lnTo>
                <a:lnTo>
                  <a:pt x="93" y="1"/>
                </a:lnTo>
                <a:lnTo>
                  <a:pt x="0" y="1"/>
                </a:lnTo>
                <a:lnTo>
                  <a:pt x="0" y="1"/>
                </a:lnTo>
                <a:lnTo>
                  <a:pt x="0" y="94"/>
                </a:lnTo>
                <a:lnTo>
                  <a:pt x="0" y="94"/>
                </a:lnTo>
                <a:lnTo>
                  <a:pt x="0" y="94"/>
                </a:lnTo>
                <a:lnTo>
                  <a:pt x="0" y="94"/>
                </a:lnTo>
                <a:lnTo>
                  <a:pt x="0" y="94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93" y="1"/>
                </a:lnTo>
                <a:lnTo>
                  <a:pt x="93" y="1"/>
                </a:lnTo>
                <a:lnTo>
                  <a:pt x="93" y="1"/>
                </a:lnTo>
                <a:lnTo>
                  <a:pt x="93" y="1"/>
                </a:lnTo>
                <a:lnTo>
                  <a:pt x="93" y="9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4" name="Google Shape;1134;p23"/>
          <p:cNvSpPr/>
          <p:nvPr/>
        </p:nvSpPr>
        <p:spPr>
          <a:xfrm>
            <a:off x="12370950" y="1553435"/>
            <a:ext cx="5949" cy="14905"/>
          </a:xfrm>
          <a:custGeom>
            <a:avLst/>
            <a:gdLst/>
            <a:ahLst/>
            <a:cxnLst/>
            <a:rect l="l" t="t" r="r" b="b"/>
            <a:pathLst>
              <a:path w="186" h="466" fill="none" extrusionOk="0">
                <a:moveTo>
                  <a:pt x="186" y="465"/>
                </a:moveTo>
                <a:lnTo>
                  <a:pt x="186" y="465"/>
                </a:lnTo>
                <a:lnTo>
                  <a:pt x="186" y="465"/>
                </a:lnTo>
                <a:lnTo>
                  <a:pt x="186" y="465"/>
                </a:lnTo>
                <a:lnTo>
                  <a:pt x="186" y="465"/>
                </a:lnTo>
                <a:lnTo>
                  <a:pt x="186" y="465"/>
                </a:lnTo>
                <a:lnTo>
                  <a:pt x="93" y="465"/>
                </a:lnTo>
                <a:lnTo>
                  <a:pt x="93" y="465"/>
                </a:lnTo>
                <a:lnTo>
                  <a:pt x="93" y="465"/>
                </a:lnTo>
                <a:lnTo>
                  <a:pt x="93" y="465"/>
                </a:lnTo>
                <a:lnTo>
                  <a:pt x="93" y="465"/>
                </a:lnTo>
                <a:lnTo>
                  <a:pt x="93" y="465"/>
                </a:lnTo>
                <a:lnTo>
                  <a:pt x="93" y="279"/>
                </a:lnTo>
                <a:lnTo>
                  <a:pt x="93" y="279"/>
                </a:lnTo>
                <a:lnTo>
                  <a:pt x="0" y="186"/>
                </a:lnTo>
                <a:lnTo>
                  <a:pt x="0" y="186"/>
                </a:lnTo>
                <a:lnTo>
                  <a:pt x="0" y="93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93" y="93"/>
                </a:lnTo>
                <a:lnTo>
                  <a:pt x="93" y="93"/>
                </a:lnTo>
                <a:lnTo>
                  <a:pt x="186" y="465"/>
                </a:lnTo>
                <a:lnTo>
                  <a:pt x="186" y="465"/>
                </a:lnTo>
                <a:lnTo>
                  <a:pt x="186" y="465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5" name="Google Shape;1135;p23"/>
          <p:cNvSpPr/>
          <p:nvPr/>
        </p:nvSpPr>
        <p:spPr>
          <a:xfrm>
            <a:off x="12370950" y="1604003"/>
            <a:ext cx="65441" cy="41676"/>
          </a:xfrm>
          <a:custGeom>
            <a:avLst/>
            <a:gdLst/>
            <a:ahLst/>
            <a:cxnLst/>
            <a:rect l="l" t="t" r="r" b="b"/>
            <a:pathLst>
              <a:path w="2046" h="1303" fill="none" extrusionOk="0">
                <a:moveTo>
                  <a:pt x="372" y="651"/>
                </a:moveTo>
                <a:lnTo>
                  <a:pt x="372" y="651"/>
                </a:lnTo>
                <a:lnTo>
                  <a:pt x="465" y="744"/>
                </a:lnTo>
                <a:lnTo>
                  <a:pt x="465" y="744"/>
                </a:lnTo>
                <a:lnTo>
                  <a:pt x="558" y="837"/>
                </a:lnTo>
                <a:lnTo>
                  <a:pt x="558" y="837"/>
                </a:lnTo>
                <a:lnTo>
                  <a:pt x="651" y="837"/>
                </a:lnTo>
                <a:lnTo>
                  <a:pt x="651" y="837"/>
                </a:lnTo>
                <a:lnTo>
                  <a:pt x="744" y="837"/>
                </a:lnTo>
                <a:lnTo>
                  <a:pt x="744" y="837"/>
                </a:lnTo>
                <a:lnTo>
                  <a:pt x="744" y="837"/>
                </a:lnTo>
                <a:lnTo>
                  <a:pt x="744" y="837"/>
                </a:lnTo>
                <a:lnTo>
                  <a:pt x="837" y="930"/>
                </a:lnTo>
                <a:lnTo>
                  <a:pt x="837" y="930"/>
                </a:lnTo>
                <a:lnTo>
                  <a:pt x="1023" y="930"/>
                </a:lnTo>
                <a:lnTo>
                  <a:pt x="1023" y="930"/>
                </a:lnTo>
                <a:lnTo>
                  <a:pt x="1302" y="837"/>
                </a:lnTo>
                <a:lnTo>
                  <a:pt x="1302" y="837"/>
                </a:lnTo>
                <a:lnTo>
                  <a:pt x="1395" y="837"/>
                </a:lnTo>
                <a:lnTo>
                  <a:pt x="1395" y="837"/>
                </a:lnTo>
                <a:lnTo>
                  <a:pt x="1488" y="837"/>
                </a:lnTo>
                <a:lnTo>
                  <a:pt x="1488" y="837"/>
                </a:lnTo>
                <a:lnTo>
                  <a:pt x="1674" y="651"/>
                </a:lnTo>
                <a:lnTo>
                  <a:pt x="1674" y="651"/>
                </a:lnTo>
                <a:lnTo>
                  <a:pt x="1860" y="372"/>
                </a:lnTo>
                <a:lnTo>
                  <a:pt x="1860" y="372"/>
                </a:lnTo>
                <a:lnTo>
                  <a:pt x="1953" y="279"/>
                </a:lnTo>
                <a:lnTo>
                  <a:pt x="1953" y="279"/>
                </a:lnTo>
                <a:lnTo>
                  <a:pt x="1953" y="93"/>
                </a:lnTo>
                <a:lnTo>
                  <a:pt x="1953" y="93"/>
                </a:lnTo>
                <a:lnTo>
                  <a:pt x="1953" y="0"/>
                </a:lnTo>
                <a:lnTo>
                  <a:pt x="1953" y="0"/>
                </a:lnTo>
                <a:lnTo>
                  <a:pt x="2046" y="279"/>
                </a:lnTo>
                <a:lnTo>
                  <a:pt x="2046" y="279"/>
                </a:lnTo>
                <a:lnTo>
                  <a:pt x="2046" y="279"/>
                </a:lnTo>
                <a:lnTo>
                  <a:pt x="2046" y="279"/>
                </a:lnTo>
                <a:lnTo>
                  <a:pt x="2046" y="279"/>
                </a:lnTo>
                <a:lnTo>
                  <a:pt x="1953" y="558"/>
                </a:lnTo>
                <a:lnTo>
                  <a:pt x="1953" y="558"/>
                </a:lnTo>
                <a:lnTo>
                  <a:pt x="1953" y="558"/>
                </a:lnTo>
                <a:lnTo>
                  <a:pt x="1953" y="558"/>
                </a:lnTo>
                <a:lnTo>
                  <a:pt x="1953" y="651"/>
                </a:lnTo>
                <a:lnTo>
                  <a:pt x="1953" y="651"/>
                </a:lnTo>
                <a:lnTo>
                  <a:pt x="1953" y="651"/>
                </a:lnTo>
                <a:lnTo>
                  <a:pt x="1953" y="651"/>
                </a:lnTo>
                <a:lnTo>
                  <a:pt x="1953" y="651"/>
                </a:lnTo>
                <a:lnTo>
                  <a:pt x="1953" y="651"/>
                </a:lnTo>
                <a:lnTo>
                  <a:pt x="1767" y="930"/>
                </a:lnTo>
                <a:lnTo>
                  <a:pt x="1767" y="930"/>
                </a:lnTo>
                <a:lnTo>
                  <a:pt x="1488" y="1116"/>
                </a:lnTo>
                <a:lnTo>
                  <a:pt x="1488" y="1116"/>
                </a:lnTo>
                <a:lnTo>
                  <a:pt x="1395" y="1209"/>
                </a:lnTo>
                <a:lnTo>
                  <a:pt x="1395" y="1209"/>
                </a:lnTo>
                <a:lnTo>
                  <a:pt x="1395" y="1209"/>
                </a:lnTo>
                <a:lnTo>
                  <a:pt x="1395" y="1209"/>
                </a:lnTo>
                <a:lnTo>
                  <a:pt x="1302" y="1209"/>
                </a:lnTo>
                <a:lnTo>
                  <a:pt x="1302" y="1209"/>
                </a:lnTo>
                <a:lnTo>
                  <a:pt x="1209" y="1209"/>
                </a:lnTo>
                <a:lnTo>
                  <a:pt x="1209" y="1209"/>
                </a:lnTo>
                <a:lnTo>
                  <a:pt x="1023" y="1302"/>
                </a:lnTo>
                <a:lnTo>
                  <a:pt x="1023" y="1302"/>
                </a:lnTo>
                <a:lnTo>
                  <a:pt x="837" y="1209"/>
                </a:lnTo>
                <a:lnTo>
                  <a:pt x="837" y="1209"/>
                </a:lnTo>
                <a:lnTo>
                  <a:pt x="744" y="1209"/>
                </a:lnTo>
                <a:lnTo>
                  <a:pt x="744" y="1209"/>
                </a:lnTo>
                <a:lnTo>
                  <a:pt x="744" y="1209"/>
                </a:lnTo>
                <a:lnTo>
                  <a:pt x="744" y="1209"/>
                </a:lnTo>
                <a:lnTo>
                  <a:pt x="651" y="1209"/>
                </a:lnTo>
                <a:lnTo>
                  <a:pt x="651" y="1209"/>
                </a:lnTo>
                <a:lnTo>
                  <a:pt x="465" y="1023"/>
                </a:lnTo>
                <a:lnTo>
                  <a:pt x="279" y="930"/>
                </a:lnTo>
                <a:lnTo>
                  <a:pt x="93" y="651"/>
                </a:lnTo>
                <a:lnTo>
                  <a:pt x="0" y="465"/>
                </a:lnTo>
                <a:lnTo>
                  <a:pt x="0" y="465"/>
                </a:lnTo>
                <a:lnTo>
                  <a:pt x="0" y="279"/>
                </a:lnTo>
                <a:lnTo>
                  <a:pt x="0" y="279"/>
                </a:lnTo>
                <a:lnTo>
                  <a:pt x="0" y="93"/>
                </a:lnTo>
                <a:lnTo>
                  <a:pt x="0" y="93"/>
                </a:lnTo>
                <a:lnTo>
                  <a:pt x="0" y="93"/>
                </a:lnTo>
                <a:lnTo>
                  <a:pt x="0" y="0"/>
                </a:lnTo>
                <a:lnTo>
                  <a:pt x="0" y="0"/>
                </a:lnTo>
                <a:lnTo>
                  <a:pt x="0" y="93"/>
                </a:lnTo>
                <a:lnTo>
                  <a:pt x="0" y="93"/>
                </a:lnTo>
                <a:lnTo>
                  <a:pt x="93" y="93"/>
                </a:lnTo>
                <a:lnTo>
                  <a:pt x="93" y="93"/>
                </a:lnTo>
                <a:lnTo>
                  <a:pt x="93" y="186"/>
                </a:lnTo>
                <a:lnTo>
                  <a:pt x="93" y="186"/>
                </a:lnTo>
                <a:lnTo>
                  <a:pt x="93" y="186"/>
                </a:lnTo>
                <a:lnTo>
                  <a:pt x="93" y="186"/>
                </a:lnTo>
                <a:lnTo>
                  <a:pt x="93" y="186"/>
                </a:lnTo>
                <a:lnTo>
                  <a:pt x="93" y="186"/>
                </a:lnTo>
                <a:lnTo>
                  <a:pt x="93" y="279"/>
                </a:lnTo>
                <a:lnTo>
                  <a:pt x="93" y="279"/>
                </a:lnTo>
                <a:lnTo>
                  <a:pt x="93" y="279"/>
                </a:lnTo>
                <a:lnTo>
                  <a:pt x="93" y="279"/>
                </a:lnTo>
                <a:lnTo>
                  <a:pt x="372" y="651"/>
                </a:lnTo>
                <a:lnTo>
                  <a:pt x="372" y="651"/>
                </a:lnTo>
                <a:lnTo>
                  <a:pt x="372" y="65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6" name="Google Shape;1136;p23"/>
          <p:cNvSpPr/>
          <p:nvPr/>
        </p:nvSpPr>
        <p:spPr>
          <a:xfrm>
            <a:off x="12394714" y="1601029"/>
            <a:ext cx="5981" cy="26803"/>
          </a:xfrm>
          <a:custGeom>
            <a:avLst/>
            <a:gdLst/>
            <a:ahLst/>
            <a:cxnLst/>
            <a:rect l="l" t="t" r="r" b="b"/>
            <a:pathLst>
              <a:path w="187" h="838" fill="none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  <a:lnTo>
                  <a:pt x="1" y="93"/>
                </a:lnTo>
                <a:lnTo>
                  <a:pt x="1" y="93"/>
                </a:lnTo>
                <a:lnTo>
                  <a:pt x="94" y="93"/>
                </a:lnTo>
                <a:lnTo>
                  <a:pt x="94" y="0"/>
                </a:lnTo>
                <a:lnTo>
                  <a:pt x="94" y="93"/>
                </a:lnTo>
                <a:lnTo>
                  <a:pt x="187" y="93"/>
                </a:lnTo>
                <a:lnTo>
                  <a:pt x="187" y="186"/>
                </a:lnTo>
                <a:lnTo>
                  <a:pt x="187" y="279"/>
                </a:lnTo>
                <a:lnTo>
                  <a:pt x="94" y="186"/>
                </a:lnTo>
                <a:lnTo>
                  <a:pt x="1" y="279"/>
                </a:lnTo>
                <a:lnTo>
                  <a:pt x="1" y="279"/>
                </a:lnTo>
                <a:lnTo>
                  <a:pt x="1" y="186"/>
                </a:lnTo>
                <a:lnTo>
                  <a:pt x="94" y="186"/>
                </a:lnTo>
                <a:lnTo>
                  <a:pt x="1" y="186"/>
                </a:lnTo>
                <a:lnTo>
                  <a:pt x="1" y="93"/>
                </a:lnTo>
                <a:lnTo>
                  <a:pt x="1" y="93"/>
                </a:lnTo>
                <a:lnTo>
                  <a:pt x="1" y="837"/>
                </a:lnTo>
                <a:lnTo>
                  <a:pt x="1" y="837"/>
                </a:lnTo>
                <a:lnTo>
                  <a:pt x="1" y="837"/>
                </a:lnTo>
                <a:lnTo>
                  <a:pt x="1" y="837"/>
                </a:lnTo>
                <a:lnTo>
                  <a:pt x="1" y="0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7" name="Google Shape;1137;p23"/>
          <p:cNvSpPr/>
          <p:nvPr/>
        </p:nvSpPr>
        <p:spPr>
          <a:xfrm>
            <a:off x="12379873" y="1482045"/>
            <a:ext cx="2975" cy="3007"/>
          </a:xfrm>
          <a:custGeom>
            <a:avLst/>
            <a:gdLst/>
            <a:ahLst/>
            <a:cxnLst/>
            <a:rect l="l" t="t" r="r" b="b"/>
            <a:pathLst>
              <a:path w="93" h="94" fill="none" extrusionOk="0">
                <a:moveTo>
                  <a:pt x="0" y="94"/>
                </a:moveTo>
                <a:lnTo>
                  <a:pt x="0" y="94"/>
                </a:lnTo>
                <a:lnTo>
                  <a:pt x="93" y="1"/>
                </a:lnTo>
                <a:lnTo>
                  <a:pt x="93" y="1"/>
                </a:lnTo>
                <a:lnTo>
                  <a:pt x="93" y="94"/>
                </a:lnTo>
                <a:lnTo>
                  <a:pt x="93" y="94"/>
                </a:lnTo>
                <a:lnTo>
                  <a:pt x="0" y="94"/>
                </a:lnTo>
                <a:lnTo>
                  <a:pt x="0" y="94"/>
                </a:lnTo>
                <a:lnTo>
                  <a:pt x="0" y="94"/>
                </a:lnTo>
                <a:lnTo>
                  <a:pt x="0" y="94"/>
                </a:lnTo>
                <a:lnTo>
                  <a:pt x="0" y="94"/>
                </a:lnTo>
                <a:lnTo>
                  <a:pt x="0" y="94"/>
                </a:lnTo>
                <a:lnTo>
                  <a:pt x="0" y="9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8" name="Google Shape;1138;p23"/>
          <p:cNvSpPr/>
          <p:nvPr/>
        </p:nvSpPr>
        <p:spPr>
          <a:xfrm>
            <a:off x="12388765" y="1458248"/>
            <a:ext cx="32" cy="32"/>
          </a:xfrm>
          <a:custGeom>
            <a:avLst/>
            <a:gdLst/>
            <a:ahLst/>
            <a:cxnLst/>
            <a:rect l="l" t="t" r="r" b="b"/>
            <a:pathLst>
              <a:path w="1" h="1" fill="none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9" name="Google Shape;1139;p23"/>
          <p:cNvSpPr/>
          <p:nvPr/>
        </p:nvSpPr>
        <p:spPr>
          <a:xfrm>
            <a:off x="12433384" y="1476095"/>
            <a:ext cx="3007" cy="3007"/>
          </a:xfrm>
          <a:custGeom>
            <a:avLst/>
            <a:gdLst/>
            <a:ahLst/>
            <a:cxnLst/>
            <a:rect l="l" t="t" r="r" b="b"/>
            <a:pathLst>
              <a:path w="94" h="94" fill="none" extrusionOk="0">
                <a:moveTo>
                  <a:pt x="1" y="1"/>
                </a:moveTo>
                <a:lnTo>
                  <a:pt x="1" y="1"/>
                </a:lnTo>
                <a:lnTo>
                  <a:pt x="94" y="1"/>
                </a:lnTo>
                <a:lnTo>
                  <a:pt x="94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94"/>
                </a:lnTo>
                <a:lnTo>
                  <a:pt x="1" y="94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0" name="Google Shape;1140;p23"/>
          <p:cNvSpPr/>
          <p:nvPr/>
        </p:nvSpPr>
        <p:spPr>
          <a:xfrm>
            <a:off x="12436359" y="1479070"/>
            <a:ext cx="3007" cy="3007"/>
          </a:xfrm>
          <a:custGeom>
            <a:avLst/>
            <a:gdLst/>
            <a:ahLst/>
            <a:cxnLst/>
            <a:rect l="l" t="t" r="r" b="b"/>
            <a:pathLst>
              <a:path w="94" h="94" fill="none" extrusionOk="0">
                <a:moveTo>
                  <a:pt x="1" y="1"/>
                </a:moveTo>
                <a:lnTo>
                  <a:pt x="1" y="1"/>
                </a:lnTo>
                <a:lnTo>
                  <a:pt x="94" y="1"/>
                </a:lnTo>
                <a:lnTo>
                  <a:pt x="94" y="1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1" name="Google Shape;1141;p23"/>
          <p:cNvSpPr/>
          <p:nvPr/>
        </p:nvSpPr>
        <p:spPr>
          <a:xfrm>
            <a:off x="12433384" y="1479070"/>
            <a:ext cx="32" cy="32"/>
          </a:xfrm>
          <a:custGeom>
            <a:avLst/>
            <a:gdLst/>
            <a:ahLst/>
            <a:cxnLst/>
            <a:rect l="l" t="t" r="r" b="b"/>
            <a:pathLst>
              <a:path w="1" h="1" fill="none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2" name="Google Shape;1142;p23"/>
          <p:cNvSpPr/>
          <p:nvPr/>
        </p:nvSpPr>
        <p:spPr>
          <a:xfrm>
            <a:off x="12427435" y="1479070"/>
            <a:ext cx="5981" cy="3007"/>
          </a:xfrm>
          <a:custGeom>
            <a:avLst/>
            <a:gdLst/>
            <a:ahLst/>
            <a:cxnLst/>
            <a:rect l="l" t="t" r="r" b="b"/>
            <a:pathLst>
              <a:path w="187" h="94" fill="none" extrusionOk="0">
                <a:moveTo>
                  <a:pt x="187" y="94"/>
                </a:move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94" y="94"/>
                </a:lnTo>
                <a:lnTo>
                  <a:pt x="94" y="94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187" y="1"/>
                </a:lnTo>
                <a:lnTo>
                  <a:pt x="187" y="1"/>
                </a:lnTo>
                <a:lnTo>
                  <a:pt x="187" y="1"/>
                </a:lnTo>
                <a:lnTo>
                  <a:pt x="187" y="1"/>
                </a:lnTo>
                <a:lnTo>
                  <a:pt x="187" y="9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3" name="Google Shape;1143;p23"/>
          <p:cNvSpPr/>
          <p:nvPr/>
        </p:nvSpPr>
        <p:spPr>
          <a:xfrm>
            <a:off x="12445283" y="1499892"/>
            <a:ext cx="32" cy="32"/>
          </a:xfrm>
          <a:custGeom>
            <a:avLst/>
            <a:gdLst/>
            <a:ahLst/>
            <a:cxnLst/>
            <a:rect l="l" t="t" r="r" b="b"/>
            <a:pathLst>
              <a:path w="1" h="1" fill="none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4" name="Google Shape;1144;p23"/>
          <p:cNvSpPr/>
          <p:nvPr/>
        </p:nvSpPr>
        <p:spPr>
          <a:xfrm>
            <a:off x="12445283" y="1499892"/>
            <a:ext cx="3007" cy="3007"/>
          </a:xfrm>
          <a:custGeom>
            <a:avLst/>
            <a:gdLst/>
            <a:ahLst/>
            <a:cxnLst/>
            <a:rect l="l" t="t" r="r" b="b"/>
            <a:pathLst>
              <a:path w="94" h="94" fill="none" extrusionOk="0">
                <a:moveTo>
                  <a:pt x="1" y="1"/>
                </a:moveTo>
                <a:lnTo>
                  <a:pt x="1" y="1"/>
                </a:lnTo>
                <a:lnTo>
                  <a:pt x="94" y="1"/>
                </a:lnTo>
                <a:lnTo>
                  <a:pt x="94" y="1"/>
                </a:lnTo>
                <a:lnTo>
                  <a:pt x="94" y="94"/>
                </a:lnTo>
                <a:lnTo>
                  <a:pt x="94" y="94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5" name="Google Shape;1145;p23"/>
          <p:cNvSpPr/>
          <p:nvPr/>
        </p:nvSpPr>
        <p:spPr>
          <a:xfrm>
            <a:off x="12448257" y="1499892"/>
            <a:ext cx="32" cy="3007"/>
          </a:xfrm>
          <a:custGeom>
            <a:avLst/>
            <a:gdLst/>
            <a:ahLst/>
            <a:cxnLst/>
            <a:rect l="l" t="t" r="r" b="b"/>
            <a:pathLst>
              <a:path w="1" h="94" fill="none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6" name="Google Shape;1146;p23"/>
          <p:cNvSpPr/>
          <p:nvPr/>
        </p:nvSpPr>
        <p:spPr>
          <a:xfrm>
            <a:off x="12442308" y="1523689"/>
            <a:ext cx="5981" cy="3007"/>
          </a:xfrm>
          <a:custGeom>
            <a:avLst/>
            <a:gdLst/>
            <a:ahLst/>
            <a:cxnLst/>
            <a:rect l="l" t="t" r="r" b="b"/>
            <a:pathLst>
              <a:path w="187" h="94" fill="none" extrusionOk="0">
                <a:moveTo>
                  <a:pt x="187" y="1"/>
                </a:moveTo>
                <a:lnTo>
                  <a:pt x="187" y="1"/>
                </a:lnTo>
                <a:lnTo>
                  <a:pt x="187" y="1"/>
                </a:lnTo>
                <a:lnTo>
                  <a:pt x="187" y="1"/>
                </a:lnTo>
                <a:lnTo>
                  <a:pt x="187" y="1"/>
                </a:lnTo>
                <a:lnTo>
                  <a:pt x="187" y="1"/>
                </a:lnTo>
                <a:lnTo>
                  <a:pt x="187" y="1"/>
                </a:lnTo>
                <a:lnTo>
                  <a:pt x="187" y="1"/>
                </a:lnTo>
                <a:lnTo>
                  <a:pt x="187" y="1"/>
                </a:lnTo>
                <a:lnTo>
                  <a:pt x="187" y="1"/>
                </a:lnTo>
                <a:lnTo>
                  <a:pt x="187" y="1"/>
                </a:lnTo>
                <a:lnTo>
                  <a:pt x="187" y="1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94" y="1"/>
                </a:lnTo>
                <a:lnTo>
                  <a:pt x="94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187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7" name="Google Shape;1147;p23"/>
          <p:cNvSpPr/>
          <p:nvPr/>
        </p:nvSpPr>
        <p:spPr>
          <a:xfrm>
            <a:off x="12448257" y="1526664"/>
            <a:ext cx="3007" cy="3007"/>
          </a:xfrm>
          <a:custGeom>
            <a:avLst/>
            <a:gdLst/>
            <a:ahLst/>
            <a:cxnLst/>
            <a:rect l="l" t="t" r="r" b="b"/>
            <a:pathLst>
              <a:path w="94" h="94" fill="none" extrusionOk="0">
                <a:moveTo>
                  <a:pt x="94" y="1"/>
                </a:moveTo>
                <a:lnTo>
                  <a:pt x="94" y="1"/>
                </a:lnTo>
                <a:lnTo>
                  <a:pt x="1" y="94"/>
                </a:lnTo>
                <a:lnTo>
                  <a:pt x="1" y="94"/>
                </a:lnTo>
                <a:lnTo>
                  <a:pt x="94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8" name="Google Shape;1148;p23"/>
          <p:cNvSpPr/>
          <p:nvPr/>
        </p:nvSpPr>
        <p:spPr>
          <a:xfrm>
            <a:off x="12442308" y="1526664"/>
            <a:ext cx="5981" cy="3007"/>
          </a:xfrm>
          <a:custGeom>
            <a:avLst/>
            <a:gdLst/>
            <a:ahLst/>
            <a:cxnLst/>
            <a:rect l="l" t="t" r="r" b="b"/>
            <a:pathLst>
              <a:path w="187" h="94" fill="none" extrusionOk="0">
                <a:moveTo>
                  <a:pt x="94" y="94"/>
                </a:moveTo>
                <a:lnTo>
                  <a:pt x="94" y="94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187" y="94"/>
                </a:lnTo>
                <a:lnTo>
                  <a:pt x="187" y="94"/>
                </a:lnTo>
                <a:lnTo>
                  <a:pt x="94" y="9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9" name="Google Shape;1149;p23"/>
          <p:cNvSpPr/>
          <p:nvPr/>
        </p:nvSpPr>
        <p:spPr>
          <a:xfrm>
            <a:off x="12433384" y="1535587"/>
            <a:ext cx="3007" cy="8956"/>
          </a:xfrm>
          <a:custGeom>
            <a:avLst/>
            <a:gdLst/>
            <a:ahLst/>
            <a:cxnLst/>
            <a:rect l="l" t="t" r="r" b="b"/>
            <a:pathLst>
              <a:path w="94" h="280" fill="none" extrusionOk="0">
                <a:moveTo>
                  <a:pt x="94" y="187"/>
                </a:moveTo>
                <a:lnTo>
                  <a:pt x="94" y="187"/>
                </a:lnTo>
                <a:lnTo>
                  <a:pt x="94" y="187"/>
                </a:lnTo>
                <a:lnTo>
                  <a:pt x="94" y="187"/>
                </a:lnTo>
                <a:lnTo>
                  <a:pt x="94" y="187"/>
                </a:lnTo>
                <a:lnTo>
                  <a:pt x="94" y="187"/>
                </a:lnTo>
                <a:lnTo>
                  <a:pt x="94" y="280"/>
                </a:lnTo>
                <a:lnTo>
                  <a:pt x="94" y="280"/>
                </a:lnTo>
                <a:lnTo>
                  <a:pt x="94" y="187"/>
                </a:lnTo>
                <a:lnTo>
                  <a:pt x="94" y="187"/>
                </a:lnTo>
                <a:lnTo>
                  <a:pt x="1" y="1"/>
                </a:lnTo>
                <a:lnTo>
                  <a:pt x="1" y="1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94" y="187"/>
                </a:lnTo>
                <a:lnTo>
                  <a:pt x="94" y="187"/>
                </a:lnTo>
                <a:lnTo>
                  <a:pt x="94" y="187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0" name="Google Shape;1150;p23"/>
          <p:cNvSpPr/>
          <p:nvPr/>
        </p:nvSpPr>
        <p:spPr>
          <a:xfrm>
            <a:off x="12421486" y="1535587"/>
            <a:ext cx="5981" cy="5981"/>
          </a:xfrm>
          <a:custGeom>
            <a:avLst/>
            <a:gdLst/>
            <a:ahLst/>
            <a:cxnLst/>
            <a:rect l="l" t="t" r="r" b="b"/>
            <a:pathLst>
              <a:path w="187" h="187" fill="none" extrusionOk="0">
                <a:moveTo>
                  <a:pt x="187" y="187"/>
                </a:moveTo>
                <a:lnTo>
                  <a:pt x="187" y="187"/>
                </a:lnTo>
                <a:lnTo>
                  <a:pt x="187" y="187"/>
                </a:lnTo>
                <a:lnTo>
                  <a:pt x="187" y="187"/>
                </a:lnTo>
                <a:lnTo>
                  <a:pt x="187" y="187"/>
                </a:lnTo>
                <a:lnTo>
                  <a:pt x="187" y="187"/>
                </a:lnTo>
                <a:lnTo>
                  <a:pt x="94" y="187"/>
                </a:lnTo>
                <a:lnTo>
                  <a:pt x="94" y="187"/>
                </a:lnTo>
                <a:lnTo>
                  <a:pt x="1" y="94"/>
                </a:lnTo>
                <a:lnTo>
                  <a:pt x="1" y="94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94"/>
                </a:lnTo>
                <a:lnTo>
                  <a:pt x="94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187"/>
                </a:lnTo>
                <a:lnTo>
                  <a:pt x="187" y="187"/>
                </a:lnTo>
                <a:lnTo>
                  <a:pt x="187" y="187"/>
                </a:lnTo>
                <a:lnTo>
                  <a:pt x="187" y="187"/>
                </a:lnTo>
                <a:lnTo>
                  <a:pt x="187" y="187"/>
                </a:lnTo>
                <a:lnTo>
                  <a:pt x="187" y="187"/>
                </a:lnTo>
                <a:lnTo>
                  <a:pt x="187" y="187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1" name="Google Shape;1151;p23"/>
          <p:cNvSpPr/>
          <p:nvPr/>
        </p:nvSpPr>
        <p:spPr>
          <a:xfrm>
            <a:off x="12421486" y="1568308"/>
            <a:ext cx="32" cy="3007"/>
          </a:xfrm>
          <a:custGeom>
            <a:avLst/>
            <a:gdLst/>
            <a:ahLst/>
            <a:cxnLst/>
            <a:rect l="l" t="t" r="r" b="b"/>
            <a:pathLst>
              <a:path w="1" h="94" fill="none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lnTo>
                  <a:pt x="1" y="93"/>
                </a:lnTo>
                <a:lnTo>
                  <a:pt x="1" y="93"/>
                </a:lnTo>
                <a:lnTo>
                  <a:pt x="1" y="93"/>
                </a:lnTo>
                <a:lnTo>
                  <a:pt x="1" y="0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2" name="Google Shape;1152;p23"/>
          <p:cNvSpPr/>
          <p:nvPr/>
        </p:nvSpPr>
        <p:spPr>
          <a:xfrm>
            <a:off x="12421486" y="1565333"/>
            <a:ext cx="11930" cy="53575"/>
          </a:xfrm>
          <a:custGeom>
            <a:avLst/>
            <a:gdLst/>
            <a:ahLst/>
            <a:cxnLst/>
            <a:rect l="l" t="t" r="r" b="b"/>
            <a:pathLst>
              <a:path w="373" h="1675" fill="none" extrusionOk="0">
                <a:moveTo>
                  <a:pt x="187" y="372"/>
                </a:moveTo>
                <a:lnTo>
                  <a:pt x="187" y="465"/>
                </a:lnTo>
                <a:lnTo>
                  <a:pt x="187" y="465"/>
                </a:lnTo>
                <a:lnTo>
                  <a:pt x="280" y="465"/>
                </a:lnTo>
                <a:lnTo>
                  <a:pt x="280" y="372"/>
                </a:lnTo>
                <a:lnTo>
                  <a:pt x="280" y="372"/>
                </a:lnTo>
                <a:lnTo>
                  <a:pt x="280" y="372"/>
                </a:lnTo>
                <a:lnTo>
                  <a:pt x="373" y="465"/>
                </a:lnTo>
                <a:lnTo>
                  <a:pt x="373" y="744"/>
                </a:lnTo>
                <a:lnTo>
                  <a:pt x="280" y="837"/>
                </a:lnTo>
                <a:lnTo>
                  <a:pt x="280" y="930"/>
                </a:lnTo>
                <a:lnTo>
                  <a:pt x="280" y="930"/>
                </a:lnTo>
                <a:lnTo>
                  <a:pt x="280" y="744"/>
                </a:lnTo>
                <a:lnTo>
                  <a:pt x="280" y="930"/>
                </a:lnTo>
                <a:lnTo>
                  <a:pt x="187" y="930"/>
                </a:lnTo>
                <a:lnTo>
                  <a:pt x="187" y="930"/>
                </a:lnTo>
                <a:lnTo>
                  <a:pt x="187" y="930"/>
                </a:lnTo>
                <a:lnTo>
                  <a:pt x="280" y="930"/>
                </a:lnTo>
                <a:lnTo>
                  <a:pt x="280" y="930"/>
                </a:lnTo>
                <a:lnTo>
                  <a:pt x="280" y="1209"/>
                </a:lnTo>
                <a:lnTo>
                  <a:pt x="280" y="1209"/>
                </a:lnTo>
                <a:lnTo>
                  <a:pt x="187" y="1488"/>
                </a:lnTo>
                <a:lnTo>
                  <a:pt x="187" y="1488"/>
                </a:lnTo>
                <a:lnTo>
                  <a:pt x="187" y="1488"/>
                </a:lnTo>
                <a:lnTo>
                  <a:pt x="187" y="1488"/>
                </a:lnTo>
                <a:lnTo>
                  <a:pt x="94" y="1674"/>
                </a:lnTo>
                <a:lnTo>
                  <a:pt x="94" y="1581"/>
                </a:lnTo>
                <a:lnTo>
                  <a:pt x="94" y="1674"/>
                </a:lnTo>
                <a:lnTo>
                  <a:pt x="1" y="1674"/>
                </a:lnTo>
                <a:lnTo>
                  <a:pt x="1" y="1674"/>
                </a:lnTo>
                <a:lnTo>
                  <a:pt x="1" y="1209"/>
                </a:lnTo>
                <a:lnTo>
                  <a:pt x="94" y="1209"/>
                </a:lnTo>
                <a:lnTo>
                  <a:pt x="94" y="1302"/>
                </a:lnTo>
                <a:lnTo>
                  <a:pt x="94" y="1302"/>
                </a:lnTo>
                <a:lnTo>
                  <a:pt x="187" y="1302"/>
                </a:lnTo>
                <a:lnTo>
                  <a:pt x="187" y="1209"/>
                </a:lnTo>
                <a:lnTo>
                  <a:pt x="187" y="1209"/>
                </a:lnTo>
                <a:lnTo>
                  <a:pt x="187" y="1209"/>
                </a:lnTo>
                <a:lnTo>
                  <a:pt x="94" y="1116"/>
                </a:lnTo>
                <a:lnTo>
                  <a:pt x="94" y="1209"/>
                </a:lnTo>
                <a:lnTo>
                  <a:pt x="1" y="1209"/>
                </a:lnTo>
                <a:lnTo>
                  <a:pt x="1" y="1209"/>
                </a:lnTo>
                <a:lnTo>
                  <a:pt x="94" y="651"/>
                </a:lnTo>
                <a:lnTo>
                  <a:pt x="94" y="651"/>
                </a:lnTo>
                <a:lnTo>
                  <a:pt x="94" y="744"/>
                </a:lnTo>
                <a:lnTo>
                  <a:pt x="94" y="744"/>
                </a:lnTo>
                <a:lnTo>
                  <a:pt x="187" y="744"/>
                </a:lnTo>
                <a:lnTo>
                  <a:pt x="187" y="651"/>
                </a:lnTo>
                <a:lnTo>
                  <a:pt x="187" y="558"/>
                </a:lnTo>
                <a:lnTo>
                  <a:pt x="187" y="558"/>
                </a:lnTo>
                <a:lnTo>
                  <a:pt x="94" y="558"/>
                </a:lnTo>
                <a:lnTo>
                  <a:pt x="94" y="558"/>
                </a:lnTo>
                <a:lnTo>
                  <a:pt x="94" y="558"/>
                </a:lnTo>
                <a:lnTo>
                  <a:pt x="94" y="558"/>
                </a:lnTo>
                <a:lnTo>
                  <a:pt x="1" y="186"/>
                </a:lnTo>
                <a:lnTo>
                  <a:pt x="1" y="186"/>
                </a:lnTo>
                <a:lnTo>
                  <a:pt x="94" y="279"/>
                </a:lnTo>
                <a:lnTo>
                  <a:pt x="94" y="186"/>
                </a:lnTo>
                <a:lnTo>
                  <a:pt x="94" y="186"/>
                </a:lnTo>
                <a:lnTo>
                  <a:pt x="94" y="186"/>
                </a:lnTo>
                <a:lnTo>
                  <a:pt x="1" y="93"/>
                </a:lnTo>
                <a:lnTo>
                  <a:pt x="1" y="93"/>
                </a:lnTo>
                <a:lnTo>
                  <a:pt x="187" y="93"/>
                </a:lnTo>
                <a:lnTo>
                  <a:pt x="280" y="0"/>
                </a:lnTo>
                <a:lnTo>
                  <a:pt x="280" y="0"/>
                </a:lnTo>
                <a:lnTo>
                  <a:pt x="280" y="372"/>
                </a:lnTo>
                <a:lnTo>
                  <a:pt x="280" y="372"/>
                </a:lnTo>
                <a:lnTo>
                  <a:pt x="187" y="279"/>
                </a:lnTo>
                <a:lnTo>
                  <a:pt x="187" y="372"/>
                </a:lnTo>
                <a:lnTo>
                  <a:pt x="187" y="372"/>
                </a:lnTo>
                <a:lnTo>
                  <a:pt x="187" y="372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3" name="Google Shape;1153;p23"/>
          <p:cNvSpPr/>
          <p:nvPr/>
        </p:nvSpPr>
        <p:spPr>
          <a:xfrm>
            <a:off x="12430410" y="1627800"/>
            <a:ext cx="5981" cy="8956"/>
          </a:xfrm>
          <a:custGeom>
            <a:avLst/>
            <a:gdLst/>
            <a:ahLst/>
            <a:cxnLst/>
            <a:rect l="l" t="t" r="r" b="b"/>
            <a:pathLst>
              <a:path w="187" h="280" fill="none" extrusionOk="0">
                <a:moveTo>
                  <a:pt x="94" y="279"/>
                </a:moveTo>
                <a:lnTo>
                  <a:pt x="1" y="279"/>
                </a:lnTo>
                <a:lnTo>
                  <a:pt x="94" y="186"/>
                </a:lnTo>
                <a:lnTo>
                  <a:pt x="1" y="186"/>
                </a:lnTo>
                <a:lnTo>
                  <a:pt x="1" y="186"/>
                </a:lnTo>
                <a:lnTo>
                  <a:pt x="187" y="0"/>
                </a:lnTo>
                <a:lnTo>
                  <a:pt x="187" y="0"/>
                </a:lnTo>
                <a:lnTo>
                  <a:pt x="187" y="186"/>
                </a:lnTo>
                <a:lnTo>
                  <a:pt x="187" y="186"/>
                </a:lnTo>
                <a:lnTo>
                  <a:pt x="94" y="279"/>
                </a:lnTo>
                <a:lnTo>
                  <a:pt x="94" y="279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4" name="Google Shape;1154;p23"/>
          <p:cNvSpPr/>
          <p:nvPr/>
        </p:nvSpPr>
        <p:spPr>
          <a:xfrm>
            <a:off x="12430410" y="1595080"/>
            <a:ext cx="32" cy="32"/>
          </a:xfrm>
          <a:custGeom>
            <a:avLst/>
            <a:gdLst/>
            <a:ahLst/>
            <a:cxnLst/>
            <a:rect l="l" t="t" r="r" b="b"/>
            <a:pathLst>
              <a:path w="1" h="1" fill="none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lnTo>
                  <a:pt x="1" y="0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5" name="Google Shape;1155;p23"/>
          <p:cNvSpPr/>
          <p:nvPr/>
        </p:nvSpPr>
        <p:spPr>
          <a:xfrm>
            <a:off x="12421486" y="1618876"/>
            <a:ext cx="3007" cy="3007"/>
          </a:xfrm>
          <a:custGeom>
            <a:avLst/>
            <a:gdLst/>
            <a:ahLst/>
            <a:cxnLst/>
            <a:rect l="l" t="t" r="r" b="b"/>
            <a:pathLst>
              <a:path w="94" h="94" fill="none" extrusionOk="0">
                <a:moveTo>
                  <a:pt x="1" y="0"/>
                </a:moveTo>
                <a:lnTo>
                  <a:pt x="94" y="0"/>
                </a:lnTo>
                <a:lnTo>
                  <a:pt x="94" y="0"/>
                </a:lnTo>
                <a:lnTo>
                  <a:pt x="94" y="93"/>
                </a:lnTo>
                <a:lnTo>
                  <a:pt x="94" y="93"/>
                </a:lnTo>
                <a:lnTo>
                  <a:pt x="1" y="0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6" name="Google Shape;1156;p23"/>
          <p:cNvSpPr/>
          <p:nvPr/>
        </p:nvSpPr>
        <p:spPr>
          <a:xfrm>
            <a:off x="12394714" y="1624826"/>
            <a:ext cx="8956" cy="3007"/>
          </a:xfrm>
          <a:custGeom>
            <a:avLst/>
            <a:gdLst/>
            <a:ahLst/>
            <a:cxnLst/>
            <a:rect l="l" t="t" r="r" b="b"/>
            <a:pathLst>
              <a:path w="280" h="94" fill="none" extrusionOk="0">
                <a:moveTo>
                  <a:pt x="94" y="93"/>
                </a:moveTo>
                <a:lnTo>
                  <a:pt x="94" y="93"/>
                </a:lnTo>
                <a:lnTo>
                  <a:pt x="1" y="93"/>
                </a:lnTo>
                <a:lnTo>
                  <a:pt x="94" y="93"/>
                </a:lnTo>
                <a:lnTo>
                  <a:pt x="94" y="93"/>
                </a:lnTo>
                <a:lnTo>
                  <a:pt x="187" y="0"/>
                </a:lnTo>
                <a:lnTo>
                  <a:pt x="187" y="93"/>
                </a:lnTo>
                <a:lnTo>
                  <a:pt x="280" y="93"/>
                </a:lnTo>
                <a:lnTo>
                  <a:pt x="187" y="93"/>
                </a:lnTo>
                <a:lnTo>
                  <a:pt x="187" y="93"/>
                </a:lnTo>
                <a:lnTo>
                  <a:pt x="187" y="93"/>
                </a:lnTo>
                <a:lnTo>
                  <a:pt x="94" y="93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7" name="Google Shape;1157;p23"/>
          <p:cNvSpPr/>
          <p:nvPr/>
        </p:nvSpPr>
        <p:spPr>
          <a:xfrm>
            <a:off x="12397689" y="1508816"/>
            <a:ext cx="32" cy="14905"/>
          </a:xfrm>
          <a:custGeom>
            <a:avLst/>
            <a:gdLst/>
            <a:ahLst/>
            <a:cxnLst/>
            <a:rect l="l" t="t" r="r" b="b"/>
            <a:pathLst>
              <a:path w="1" h="466" fill="none" extrusionOk="0">
                <a:moveTo>
                  <a:pt x="1" y="280"/>
                </a:moveTo>
                <a:lnTo>
                  <a:pt x="1" y="280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280"/>
                </a:lnTo>
                <a:lnTo>
                  <a:pt x="1" y="280"/>
                </a:lnTo>
                <a:lnTo>
                  <a:pt x="1" y="373"/>
                </a:lnTo>
                <a:lnTo>
                  <a:pt x="1" y="373"/>
                </a:lnTo>
                <a:lnTo>
                  <a:pt x="1" y="466"/>
                </a:lnTo>
                <a:lnTo>
                  <a:pt x="1" y="466"/>
                </a:lnTo>
                <a:lnTo>
                  <a:pt x="1" y="280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8" name="Google Shape;1158;p23"/>
          <p:cNvSpPr/>
          <p:nvPr/>
        </p:nvSpPr>
        <p:spPr>
          <a:xfrm>
            <a:off x="12391740" y="1508816"/>
            <a:ext cx="3007" cy="17880"/>
          </a:xfrm>
          <a:custGeom>
            <a:avLst/>
            <a:gdLst/>
            <a:ahLst/>
            <a:cxnLst/>
            <a:rect l="l" t="t" r="r" b="b"/>
            <a:pathLst>
              <a:path w="94" h="559" fill="none" extrusionOk="0">
                <a:moveTo>
                  <a:pt x="94" y="559"/>
                </a:moveTo>
                <a:lnTo>
                  <a:pt x="94" y="559"/>
                </a:lnTo>
                <a:lnTo>
                  <a:pt x="1" y="373"/>
                </a:lnTo>
                <a:lnTo>
                  <a:pt x="1" y="373"/>
                </a:lnTo>
                <a:lnTo>
                  <a:pt x="1" y="280"/>
                </a:lnTo>
                <a:lnTo>
                  <a:pt x="1" y="280"/>
                </a:lnTo>
                <a:lnTo>
                  <a:pt x="1" y="187"/>
                </a:lnTo>
                <a:lnTo>
                  <a:pt x="1" y="187"/>
                </a:lnTo>
                <a:lnTo>
                  <a:pt x="1" y="94"/>
                </a:lnTo>
                <a:lnTo>
                  <a:pt x="1" y="94"/>
                </a:lnTo>
                <a:lnTo>
                  <a:pt x="1" y="1"/>
                </a:lnTo>
                <a:lnTo>
                  <a:pt x="1" y="1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280"/>
                </a:lnTo>
                <a:lnTo>
                  <a:pt x="1" y="280"/>
                </a:lnTo>
                <a:lnTo>
                  <a:pt x="1" y="280"/>
                </a:lnTo>
                <a:lnTo>
                  <a:pt x="1" y="280"/>
                </a:lnTo>
                <a:lnTo>
                  <a:pt x="94" y="559"/>
                </a:lnTo>
                <a:lnTo>
                  <a:pt x="94" y="559"/>
                </a:lnTo>
                <a:lnTo>
                  <a:pt x="94" y="559"/>
                </a:lnTo>
                <a:lnTo>
                  <a:pt x="94" y="559"/>
                </a:lnTo>
                <a:lnTo>
                  <a:pt x="94" y="559"/>
                </a:lnTo>
                <a:lnTo>
                  <a:pt x="94" y="559"/>
                </a:lnTo>
                <a:lnTo>
                  <a:pt x="94" y="559"/>
                </a:lnTo>
                <a:lnTo>
                  <a:pt x="94" y="559"/>
                </a:lnTo>
                <a:lnTo>
                  <a:pt x="94" y="559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9" name="Google Shape;1159;p23"/>
          <p:cNvSpPr/>
          <p:nvPr/>
        </p:nvSpPr>
        <p:spPr>
          <a:xfrm>
            <a:off x="12427435" y="1490968"/>
            <a:ext cx="32" cy="32"/>
          </a:xfrm>
          <a:custGeom>
            <a:avLst/>
            <a:gdLst/>
            <a:ahLst/>
            <a:cxnLst/>
            <a:rect l="l" t="t" r="r" b="b"/>
            <a:pathLst>
              <a:path w="1" h="1" fill="none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0" name="Google Shape;1160;p23"/>
          <p:cNvSpPr/>
          <p:nvPr/>
        </p:nvSpPr>
        <p:spPr>
          <a:xfrm>
            <a:off x="12427435" y="1505841"/>
            <a:ext cx="3007" cy="8956"/>
          </a:xfrm>
          <a:custGeom>
            <a:avLst/>
            <a:gdLst/>
            <a:ahLst/>
            <a:cxnLst/>
            <a:rect l="l" t="t" r="r" b="b"/>
            <a:pathLst>
              <a:path w="94" h="280" fill="none" extrusionOk="0">
                <a:moveTo>
                  <a:pt x="94" y="1"/>
                </a:moveTo>
                <a:lnTo>
                  <a:pt x="94" y="1"/>
                </a:lnTo>
                <a:lnTo>
                  <a:pt x="94" y="1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187"/>
                </a:lnTo>
                <a:lnTo>
                  <a:pt x="94" y="187"/>
                </a:lnTo>
                <a:lnTo>
                  <a:pt x="94" y="187"/>
                </a:lnTo>
                <a:lnTo>
                  <a:pt x="94" y="280"/>
                </a:lnTo>
                <a:lnTo>
                  <a:pt x="94" y="280"/>
                </a:lnTo>
                <a:lnTo>
                  <a:pt x="94" y="187"/>
                </a:lnTo>
                <a:lnTo>
                  <a:pt x="94" y="187"/>
                </a:lnTo>
                <a:lnTo>
                  <a:pt x="1" y="1"/>
                </a:lnTo>
                <a:lnTo>
                  <a:pt x="1" y="1"/>
                </a:lnTo>
                <a:lnTo>
                  <a:pt x="94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1" name="Google Shape;1161;p23"/>
          <p:cNvSpPr/>
          <p:nvPr/>
        </p:nvSpPr>
        <p:spPr>
          <a:xfrm>
            <a:off x="12430410" y="1517740"/>
            <a:ext cx="3007" cy="5981"/>
          </a:xfrm>
          <a:custGeom>
            <a:avLst/>
            <a:gdLst/>
            <a:ahLst/>
            <a:cxnLst/>
            <a:rect l="l" t="t" r="r" b="b"/>
            <a:pathLst>
              <a:path w="94" h="187" fill="none" extrusionOk="0">
                <a:moveTo>
                  <a:pt x="1" y="1"/>
                </a:moveTo>
                <a:lnTo>
                  <a:pt x="1" y="1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1" y="187"/>
                </a:lnTo>
                <a:lnTo>
                  <a:pt x="1" y="187"/>
                </a:lnTo>
                <a:lnTo>
                  <a:pt x="1" y="187"/>
                </a:lnTo>
                <a:lnTo>
                  <a:pt x="1" y="187"/>
                </a:lnTo>
                <a:lnTo>
                  <a:pt x="1" y="187"/>
                </a:lnTo>
                <a:lnTo>
                  <a:pt x="1" y="187"/>
                </a:lnTo>
                <a:lnTo>
                  <a:pt x="1" y="187"/>
                </a:lnTo>
                <a:lnTo>
                  <a:pt x="1" y="187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2" name="Google Shape;1162;p23"/>
          <p:cNvSpPr/>
          <p:nvPr/>
        </p:nvSpPr>
        <p:spPr>
          <a:xfrm>
            <a:off x="12427435" y="1526664"/>
            <a:ext cx="5981" cy="8956"/>
          </a:xfrm>
          <a:custGeom>
            <a:avLst/>
            <a:gdLst/>
            <a:ahLst/>
            <a:cxnLst/>
            <a:rect l="l" t="t" r="r" b="b"/>
            <a:pathLst>
              <a:path w="187" h="280" fill="none" extrusionOk="0">
                <a:moveTo>
                  <a:pt x="1" y="94"/>
                </a:moveTo>
                <a:lnTo>
                  <a:pt x="1" y="94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94"/>
                </a:lnTo>
                <a:lnTo>
                  <a:pt x="94" y="94"/>
                </a:lnTo>
                <a:lnTo>
                  <a:pt x="187" y="1"/>
                </a:lnTo>
                <a:lnTo>
                  <a:pt x="187" y="1"/>
                </a:lnTo>
                <a:lnTo>
                  <a:pt x="187" y="1"/>
                </a:lnTo>
                <a:lnTo>
                  <a:pt x="187" y="1"/>
                </a:lnTo>
                <a:lnTo>
                  <a:pt x="187" y="1"/>
                </a:lnTo>
                <a:lnTo>
                  <a:pt x="187" y="1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187"/>
                </a:lnTo>
                <a:lnTo>
                  <a:pt x="187" y="187"/>
                </a:lnTo>
                <a:lnTo>
                  <a:pt x="187" y="187"/>
                </a:lnTo>
                <a:lnTo>
                  <a:pt x="187" y="187"/>
                </a:lnTo>
                <a:lnTo>
                  <a:pt x="187" y="187"/>
                </a:lnTo>
                <a:lnTo>
                  <a:pt x="94" y="187"/>
                </a:lnTo>
                <a:lnTo>
                  <a:pt x="94" y="187"/>
                </a:lnTo>
                <a:lnTo>
                  <a:pt x="94" y="187"/>
                </a:lnTo>
                <a:lnTo>
                  <a:pt x="94" y="187"/>
                </a:lnTo>
                <a:lnTo>
                  <a:pt x="94" y="187"/>
                </a:lnTo>
                <a:lnTo>
                  <a:pt x="94" y="187"/>
                </a:lnTo>
                <a:lnTo>
                  <a:pt x="94" y="187"/>
                </a:lnTo>
                <a:lnTo>
                  <a:pt x="94" y="187"/>
                </a:lnTo>
                <a:lnTo>
                  <a:pt x="94" y="280"/>
                </a:lnTo>
                <a:lnTo>
                  <a:pt x="94" y="280"/>
                </a:lnTo>
                <a:lnTo>
                  <a:pt x="94" y="280"/>
                </a:lnTo>
                <a:lnTo>
                  <a:pt x="94" y="280"/>
                </a:lnTo>
                <a:lnTo>
                  <a:pt x="94" y="280"/>
                </a:lnTo>
                <a:lnTo>
                  <a:pt x="94" y="280"/>
                </a:lnTo>
                <a:lnTo>
                  <a:pt x="94" y="280"/>
                </a:lnTo>
                <a:lnTo>
                  <a:pt x="94" y="280"/>
                </a:lnTo>
                <a:lnTo>
                  <a:pt x="94" y="280"/>
                </a:lnTo>
                <a:lnTo>
                  <a:pt x="94" y="280"/>
                </a:lnTo>
                <a:lnTo>
                  <a:pt x="94" y="280"/>
                </a:lnTo>
                <a:lnTo>
                  <a:pt x="94" y="280"/>
                </a:lnTo>
                <a:lnTo>
                  <a:pt x="1" y="280"/>
                </a:lnTo>
                <a:lnTo>
                  <a:pt x="1" y="280"/>
                </a:lnTo>
                <a:lnTo>
                  <a:pt x="1" y="280"/>
                </a:lnTo>
                <a:lnTo>
                  <a:pt x="1" y="280"/>
                </a:lnTo>
                <a:lnTo>
                  <a:pt x="1" y="187"/>
                </a:lnTo>
                <a:lnTo>
                  <a:pt x="1" y="187"/>
                </a:lnTo>
                <a:lnTo>
                  <a:pt x="1" y="187"/>
                </a:lnTo>
                <a:lnTo>
                  <a:pt x="1" y="187"/>
                </a:lnTo>
                <a:lnTo>
                  <a:pt x="1" y="187"/>
                </a:lnTo>
                <a:lnTo>
                  <a:pt x="1" y="187"/>
                </a:lnTo>
                <a:lnTo>
                  <a:pt x="1" y="187"/>
                </a:lnTo>
                <a:lnTo>
                  <a:pt x="1" y="187"/>
                </a:lnTo>
                <a:lnTo>
                  <a:pt x="1" y="187"/>
                </a:lnTo>
                <a:lnTo>
                  <a:pt x="1" y="187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3" name="Google Shape;1163;p23"/>
          <p:cNvSpPr/>
          <p:nvPr/>
        </p:nvSpPr>
        <p:spPr>
          <a:xfrm>
            <a:off x="12436359" y="1535587"/>
            <a:ext cx="32" cy="32"/>
          </a:xfrm>
          <a:custGeom>
            <a:avLst/>
            <a:gdLst/>
            <a:ahLst/>
            <a:cxnLst/>
            <a:rect l="l" t="t" r="r" b="b"/>
            <a:pathLst>
              <a:path w="1" h="1" fill="none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4" name="Google Shape;1164;p23"/>
          <p:cNvSpPr/>
          <p:nvPr/>
        </p:nvSpPr>
        <p:spPr>
          <a:xfrm>
            <a:off x="12433384" y="1535587"/>
            <a:ext cx="32" cy="32"/>
          </a:xfrm>
          <a:custGeom>
            <a:avLst/>
            <a:gdLst/>
            <a:ahLst/>
            <a:cxnLst/>
            <a:rect l="l" t="t" r="r" b="b"/>
            <a:pathLst>
              <a:path w="1" h="1" fill="none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5" name="Google Shape;1165;p23"/>
          <p:cNvSpPr/>
          <p:nvPr/>
        </p:nvSpPr>
        <p:spPr>
          <a:xfrm>
            <a:off x="12427435" y="1535587"/>
            <a:ext cx="3007" cy="3007"/>
          </a:xfrm>
          <a:custGeom>
            <a:avLst/>
            <a:gdLst/>
            <a:ahLst/>
            <a:cxnLst/>
            <a:rect l="l" t="t" r="r" b="b"/>
            <a:pathLst>
              <a:path w="94" h="94" fill="none" extrusionOk="0">
                <a:moveTo>
                  <a:pt x="94" y="94"/>
                </a:move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1" y="94"/>
                </a:lnTo>
                <a:lnTo>
                  <a:pt x="1" y="94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94"/>
                </a:lnTo>
                <a:lnTo>
                  <a:pt x="1" y="94"/>
                </a:lnTo>
                <a:lnTo>
                  <a:pt x="94" y="9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6" name="Google Shape;1166;p23"/>
          <p:cNvSpPr/>
          <p:nvPr/>
        </p:nvSpPr>
        <p:spPr>
          <a:xfrm>
            <a:off x="12418511" y="1535587"/>
            <a:ext cx="3007" cy="32"/>
          </a:xfrm>
          <a:custGeom>
            <a:avLst/>
            <a:gdLst/>
            <a:ahLst/>
            <a:cxnLst/>
            <a:rect l="l" t="t" r="r" b="b"/>
            <a:pathLst>
              <a:path w="94" h="1" fill="none" extrusionOk="0">
                <a:moveTo>
                  <a:pt x="1" y="1"/>
                </a:moveTo>
                <a:lnTo>
                  <a:pt x="1" y="1"/>
                </a:lnTo>
                <a:lnTo>
                  <a:pt x="94" y="1"/>
                </a:lnTo>
                <a:lnTo>
                  <a:pt x="94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7" name="Google Shape;1167;p23"/>
          <p:cNvSpPr/>
          <p:nvPr/>
        </p:nvSpPr>
        <p:spPr>
          <a:xfrm>
            <a:off x="12391740" y="1499892"/>
            <a:ext cx="3007" cy="17880"/>
          </a:xfrm>
          <a:custGeom>
            <a:avLst/>
            <a:gdLst/>
            <a:ahLst/>
            <a:cxnLst/>
            <a:rect l="l" t="t" r="r" b="b"/>
            <a:pathLst>
              <a:path w="94" h="559" fill="none" extrusionOk="0">
                <a:moveTo>
                  <a:pt x="1" y="373"/>
                </a:moveTo>
                <a:lnTo>
                  <a:pt x="1" y="373"/>
                </a:lnTo>
                <a:lnTo>
                  <a:pt x="1" y="187"/>
                </a:lnTo>
                <a:lnTo>
                  <a:pt x="1" y="187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466"/>
                </a:lnTo>
                <a:lnTo>
                  <a:pt x="94" y="466"/>
                </a:lnTo>
                <a:lnTo>
                  <a:pt x="94" y="559"/>
                </a:lnTo>
                <a:lnTo>
                  <a:pt x="94" y="559"/>
                </a:lnTo>
                <a:lnTo>
                  <a:pt x="94" y="373"/>
                </a:lnTo>
                <a:lnTo>
                  <a:pt x="94" y="373"/>
                </a:lnTo>
                <a:lnTo>
                  <a:pt x="1" y="373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8" name="Google Shape;1168;p23"/>
          <p:cNvSpPr/>
          <p:nvPr/>
        </p:nvSpPr>
        <p:spPr>
          <a:xfrm>
            <a:off x="12409587" y="1520714"/>
            <a:ext cx="14905" cy="11930"/>
          </a:xfrm>
          <a:custGeom>
            <a:avLst/>
            <a:gdLst/>
            <a:ahLst/>
            <a:cxnLst/>
            <a:rect l="l" t="t" r="r" b="b"/>
            <a:pathLst>
              <a:path w="466" h="373" fill="none" extrusionOk="0">
                <a:moveTo>
                  <a:pt x="466" y="187"/>
                </a:moveTo>
                <a:lnTo>
                  <a:pt x="466" y="187"/>
                </a:lnTo>
                <a:lnTo>
                  <a:pt x="466" y="280"/>
                </a:lnTo>
                <a:lnTo>
                  <a:pt x="466" y="280"/>
                </a:lnTo>
                <a:lnTo>
                  <a:pt x="466" y="280"/>
                </a:lnTo>
                <a:lnTo>
                  <a:pt x="466" y="280"/>
                </a:lnTo>
                <a:lnTo>
                  <a:pt x="466" y="373"/>
                </a:lnTo>
                <a:lnTo>
                  <a:pt x="466" y="373"/>
                </a:lnTo>
                <a:lnTo>
                  <a:pt x="466" y="280"/>
                </a:lnTo>
                <a:lnTo>
                  <a:pt x="466" y="280"/>
                </a:lnTo>
                <a:lnTo>
                  <a:pt x="466" y="280"/>
                </a:lnTo>
                <a:lnTo>
                  <a:pt x="466" y="280"/>
                </a:lnTo>
                <a:lnTo>
                  <a:pt x="466" y="280"/>
                </a:lnTo>
                <a:lnTo>
                  <a:pt x="466" y="280"/>
                </a:lnTo>
                <a:lnTo>
                  <a:pt x="466" y="280"/>
                </a:lnTo>
                <a:lnTo>
                  <a:pt x="466" y="280"/>
                </a:lnTo>
                <a:lnTo>
                  <a:pt x="466" y="280"/>
                </a:lnTo>
                <a:lnTo>
                  <a:pt x="466" y="280"/>
                </a:lnTo>
                <a:lnTo>
                  <a:pt x="466" y="280"/>
                </a:lnTo>
                <a:lnTo>
                  <a:pt x="373" y="280"/>
                </a:lnTo>
                <a:lnTo>
                  <a:pt x="373" y="280"/>
                </a:lnTo>
                <a:lnTo>
                  <a:pt x="373" y="187"/>
                </a:lnTo>
                <a:lnTo>
                  <a:pt x="373" y="187"/>
                </a:lnTo>
                <a:lnTo>
                  <a:pt x="373" y="187"/>
                </a:lnTo>
                <a:lnTo>
                  <a:pt x="373" y="187"/>
                </a:lnTo>
                <a:lnTo>
                  <a:pt x="373" y="187"/>
                </a:lnTo>
                <a:lnTo>
                  <a:pt x="373" y="187"/>
                </a:lnTo>
                <a:lnTo>
                  <a:pt x="373" y="280"/>
                </a:lnTo>
                <a:lnTo>
                  <a:pt x="373" y="280"/>
                </a:lnTo>
                <a:lnTo>
                  <a:pt x="280" y="280"/>
                </a:lnTo>
                <a:lnTo>
                  <a:pt x="280" y="280"/>
                </a:lnTo>
                <a:lnTo>
                  <a:pt x="280" y="280"/>
                </a:lnTo>
                <a:lnTo>
                  <a:pt x="280" y="280"/>
                </a:lnTo>
                <a:lnTo>
                  <a:pt x="373" y="280"/>
                </a:lnTo>
                <a:lnTo>
                  <a:pt x="373" y="280"/>
                </a:lnTo>
                <a:lnTo>
                  <a:pt x="373" y="280"/>
                </a:lnTo>
                <a:lnTo>
                  <a:pt x="373" y="280"/>
                </a:lnTo>
                <a:lnTo>
                  <a:pt x="373" y="280"/>
                </a:lnTo>
                <a:lnTo>
                  <a:pt x="373" y="280"/>
                </a:lnTo>
                <a:lnTo>
                  <a:pt x="373" y="280"/>
                </a:lnTo>
                <a:lnTo>
                  <a:pt x="373" y="280"/>
                </a:lnTo>
                <a:lnTo>
                  <a:pt x="373" y="280"/>
                </a:lnTo>
                <a:lnTo>
                  <a:pt x="373" y="280"/>
                </a:lnTo>
                <a:lnTo>
                  <a:pt x="373" y="280"/>
                </a:lnTo>
                <a:lnTo>
                  <a:pt x="373" y="280"/>
                </a:lnTo>
                <a:lnTo>
                  <a:pt x="280" y="280"/>
                </a:lnTo>
                <a:lnTo>
                  <a:pt x="280" y="280"/>
                </a:lnTo>
                <a:lnTo>
                  <a:pt x="280" y="280"/>
                </a:lnTo>
                <a:lnTo>
                  <a:pt x="280" y="280"/>
                </a:lnTo>
                <a:lnTo>
                  <a:pt x="280" y="280"/>
                </a:lnTo>
                <a:lnTo>
                  <a:pt x="280" y="280"/>
                </a:lnTo>
                <a:lnTo>
                  <a:pt x="187" y="280"/>
                </a:lnTo>
                <a:lnTo>
                  <a:pt x="187" y="280"/>
                </a:lnTo>
                <a:lnTo>
                  <a:pt x="187" y="280"/>
                </a:lnTo>
                <a:lnTo>
                  <a:pt x="187" y="280"/>
                </a:lnTo>
                <a:lnTo>
                  <a:pt x="187" y="280"/>
                </a:lnTo>
                <a:lnTo>
                  <a:pt x="187" y="280"/>
                </a:lnTo>
                <a:lnTo>
                  <a:pt x="187" y="280"/>
                </a:lnTo>
                <a:lnTo>
                  <a:pt x="187" y="280"/>
                </a:lnTo>
                <a:lnTo>
                  <a:pt x="94" y="187"/>
                </a:lnTo>
                <a:lnTo>
                  <a:pt x="94" y="187"/>
                </a:lnTo>
                <a:lnTo>
                  <a:pt x="94" y="187"/>
                </a:lnTo>
                <a:lnTo>
                  <a:pt x="94" y="187"/>
                </a:lnTo>
                <a:lnTo>
                  <a:pt x="94" y="187"/>
                </a:lnTo>
                <a:lnTo>
                  <a:pt x="94" y="187"/>
                </a:lnTo>
                <a:lnTo>
                  <a:pt x="94" y="187"/>
                </a:lnTo>
                <a:lnTo>
                  <a:pt x="94" y="187"/>
                </a:lnTo>
                <a:lnTo>
                  <a:pt x="187" y="187"/>
                </a:lnTo>
                <a:lnTo>
                  <a:pt x="187" y="187"/>
                </a:lnTo>
                <a:lnTo>
                  <a:pt x="187" y="187"/>
                </a:lnTo>
                <a:lnTo>
                  <a:pt x="187" y="187"/>
                </a:lnTo>
                <a:lnTo>
                  <a:pt x="187" y="187"/>
                </a:lnTo>
                <a:lnTo>
                  <a:pt x="187" y="187"/>
                </a:lnTo>
                <a:lnTo>
                  <a:pt x="187" y="187"/>
                </a:lnTo>
                <a:lnTo>
                  <a:pt x="187" y="187"/>
                </a:lnTo>
                <a:lnTo>
                  <a:pt x="187" y="187"/>
                </a:lnTo>
                <a:lnTo>
                  <a:pt x="187" y="187"/>
                </a:lnTo>
                <a:lnTo>
                  <a:pt x="187" y="187"/>
                </a:lnTo>
                <a:lnTo>
                  <a:pt x="187" y="187"/>
                </a:lnTo>
                <a:lnTo>
                  <a:pt x="280" y="187"/>
                </a:lnTo>
                <a:lnTo>
                  <a:pt x="280" y="187"/>
                </a:lnTo>
                <a:lnTo>
                  <a:pt x="280" y="187"/>
                </a:lnTo>
                <a:lnTo>
                  <a:pt x="280" y="187"/>
                </a:lnTo>
                <a:lnTo>
                  <a:pt x="187" y="187"/>
                </a:lnTo>
                <a:lnTo>
                  <a:pt x="187" y="187"/>
                </a:lnTo>
                <a:lnTo>
                  <a:pt x="187" y="187"/>
                </a:lnTo>
                <a:lnTo>
                  <a:pt x="187" y="187"/>
                </a:lnTo>
                <a:lnTo>
                  <a:pt x="187" y="187"/>
                </a:lnTo>
                <a:lnTo>
                  <a:pt x="187" y="187"/>
                </a:lnTo>
                <a:lnTo>
                  <a:pt x="187" y="187"/>
                </a:lnTo>
                <a:lnTo>
                  <a:pt x="187" y="187"/>
                </a:lnTo>
                <a:lnTo>
                  <a:pt x="94" y="187"/>
                </a:lnTo>
                <a:lnTo>
                  <a:pt x="94" y="187"/>
                </a:lnTo>
                <a:lnTo>
                  <a:pt x="94" y="187"/>
                </a:lnTo>
                <a:lnTo>
                  <a:pt x="94" y="187"/>
                </a:lnTo>
                <a:lnTo>
                  <a:pt x="1" y="187"/>
                </a:lnTo>
                <a:lnTo>
                  <a:pt x="1" y="187"/>
                </a:lnTo>
                <a:lnTo>
                  <a:pt x="1" y="187"/>
                </a:lnTo>
                <a:lnTo>
                  <a:pt x="1" y="187"/>
                </a:lnTo>
                <a:lnTo>
                  <a:pt x="1" y="187"/>
                </a:lnTo>
                <a:lnTo>
                  <a:pt x="1" y="187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187"/>
                </a:lnTo>
                <a:lnTo>
                  <a:pt x="187" y="187"/>
                </a:lnTo>
                <a:lnTo>
                  <a:pt x="187" y="187"/>
                </a:lnTo>
                <a:lnTo>
                  <a:pt x="187" y="187"/>
                </a:lnTo>
                <a:lnTo>
                  <a:pt x="280" y="187"/>
                </a:lnTo>
                <a:lnTo>
                  <a:pt x="280" y="187"/>
                </a:lnTo>
                <a:lnTo>
                  <a:pt x="280" y="94"/>
                </a:lnTo>
                <a:lnTo>
                  <a:pt x="280" y="94"/>
                </a:lnTo>
                <a:lnTo>
                  <a:pt x="280" y="94"/>
                </a:lnTo>
                <a:lnTo>
                  <a:pt x="280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280" y="94"/>
                </a:lnTo>
                <a:lnTo>
                  <a:pt x="280" y="94"/>
                </a:lnTo>
                <a:lnTo>
                  <a:pt x="280" y="94"/>
                </a:lnTo>
                <a:lnTo>
                  <a:pt x="280" y="94"/>
                </a:lnTo>
                <a:lnTo>
                  <a:pt x="280" y="94"/>
                </a:lnTo>
                <a:lnTo>
                  <a:pt x="280" y="94"/>
                </a:lnTo>
                <a:lnTo>
                  <a:pt x="280" y="94"/>
                </a:lnTo>
                <a:lnTo>
                  <a:pt x="280" y="94"/>
                </a:lnTo>
                <a:lnTo>
                  <a:pt x="280" y="94"/>
                </a:lnTo>
                <a:lnTo>
                  <a:pt x="280" y="94"/>
                </a:lnTo>
                <a:lnTo>
                  <a:pt x="280" y="94"/>
                </a:lnTo>
                <a:lnTo>
                  <a:pt x="373" y="94"/>
                </a:lnTo>
                <a:lnTo>
                  <a:pt x="373" y="94"/>
                </a:lnTo>
                <a:lnTo>
                  <a:pt x="373" y="94"/>
                </a:lnTo>
                <a:lnTo>
                  <a:pt x="373" y="94"/>
                </a:lnTo>
                <a:lnTo>
                  <a:pt x="373" y="94"/>
                </a:lnTo>
                <a:lnTo>
                  <a:pt x="373" y="94"/>
                </a:lnTo>
                <a:lnTo>
                  <a:pt x="280" y="94"/>
                </a:lnTo>
                <a:lnTo>
                  <a:pt x="280" y="94"/>
                </a:lnTo>
                <a:lnTo>
                  <a:pt x="280" y="94"/>
                </a:lnTo>
                <a:lnTo>
                  <a:pt x="280" y="94"/>
                </a:lnTo>
                <a:lnTo>
                  <a:pt x="280" y="94"/>
                </a:lnTo>
                <a:lnTo>
                  <a:pt x="280" y="94"/>
                </a:lnTo>
                <a:lnTo>
                  <a:pt x="280" y="1"/>
                </a:lnTo>
                <a:lnTo>
                  <a:pt x="280" y="1"/>
                </a:lnTo>
                <a:lnTo>
                  <a:pt x="280" y="1"/>
                </a:lnTo>
                <a:lnTo>
                  <a:pt x="280" y="1"/>
                </a:lnTo>
                <a:lnTo>
                  <a:pt x="280" y="1"/>
                </a:lnTo>
                <a:lnTo>
                  <a:pt x="280" y="1"/>
                </a:lnTo>
                <a:lnTo>
                  <a:pt x="280" y="1"/>
                </a:lnTo>
                <a:lnTo>
                  <a:pt x="280" y="1"/>
                </a:lnTo>
                <a:lnTo>
                  <a:pt x="280" y="1"/>
                </a:lnTo>
                <a:lnTo>
                  <a:pt x="373" y="94"/>
                </a:lnTo>
                <a:lnTo>
                  <a:pt x="373" y="94"/>
                </a:lnTo>
                <a:lnTo>
                  <a:pt x="373" y="94"/>
                </a:lnTo>
                <a:lnTo>
                  <a:pt x="373" y="94"/>
                </a:lnTo>
                <a:lnTo>
                  <a:pt x="373" y="94"/>
                </a:lnTo>
                <a:lnTo>
                  <a:pt x="373" y="94"/>
                </a:lnTo>
                <a:lnTo>
                  <a:pt x="466" y="187"/>
                </a:lnTo>
                <a:lnTo>
                  <a:pt x="466" y="187"/>
                </a:lnTo>
                <a:lnTo>
                  <a:pt x="466" y="187"/>
                </a:lnTo>
                <a:lnTo>
                  <a:pt x="466" y="187"/>
                </a:lnTo>
                <a:lnTo>
                  <a:pt x="466" y="187"/>
                </a:lnTo>
                <a:lnTo>
                  <a:pt x="466" y="187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9" name="Google Shape;1169;p23"/>
          <p:cNvSpPr/>
          <p:nvPr/>
        </p:nvSpPr>
        <p:spPr>
          <a:xfrm>
            <a:off x="12391740" y="1493943"/>
            <a:ext cx="3007" cy="3007"/>
          </a:xfrm>
          <a:custGeom>
            <a:avLst/>
            <a:gdLst/>
            <a:ahLst/>
            <a:cxnLst/>
            <a:rect l="l" t="t" r="r" b="b"/>
            <a:pathLst>
              <a:path w="94" h="94" fill="none" extrusionOk="0">
                <a:moveTo>
                  <a:pt x="94" y="94"/>
                </a:moveTo>
                <a:lnTo>
                  <a:pt x="94" y="94"/>
                </a:lnTo>
                <a:lnTo>
                  <a:pt x="1" y="94"/>
                </a:lnTo>
                <a:lnTo>
                  <a:pt x="1" y="94"/>
                </a:lnTo>
                <a:lnTo>
                  <a:pt x="1" y="1"/>
                </a:lnTo>
                <a:lnTo>
                  <a:pt x="1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0" name="Google Shape;1170;p23"/>
          <p:cNvSpPr/>
          <p:nvPr/>
        </p:nvSpPr>
        <p:spPr>
          <a:xfrm>
            <a:off x="12388765" y="1479070"/>
            <a:ext cx="32" cy="3007"/>
          </a:xfrm>
          <a:custGeom>
            <a:avLst/>
            <a:gdLst/>
            <a:ahLst/>
            <a:cxnLst/>
            <a:rect l="l" t="t" r="r" b="b"/>
            <a:pathLst>
              <a:path w="1" h="94" fill="none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94"/>
                </a:lnTo>
                <a:lnTo>
                  <a:pt x="1" y="94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1" name="Google Shape;1171;p23"/>
          <p:cNvSpPr/>
          <p:nvPr/>
        </p:nvSpPr>
        <p:spPr>
          <a:xfrm>
            <a:off x="12421486" y="1470146"/>
            <a:ext cx="32" cy="3007"/>
          </a:xfrm>
          <a:custGeom>
            <a:avLst/>
            <a:gdLst/>
            <a:ahLst/>
            <a:cxnLst/>
            <a:rect l="l" t="t" r="r" b="b"/>
            <a:pathLst>
              <a:path w="1" h="94" fill="none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2" name="Google Shape;1172;p23"/>
          <p:cNvSpPr/>
          <p:nvPr/>
        </p:nvSpPr>
        <p:spPr>
          <a:xfrm>
            <a:off x="12394714" y="1496918"/>
            <a:ext cx="32" cy="32"/>
          </a:xfrm>
          <a:custGeom>
            <a:avLst/>
            <a:gdLst/>
            <a:ahLst/>
            <a:cxnLst/>
            <a:rect l="l" t="t" r="r" b="b"/>
            <a:pathLst>
              <a:path w="1" h="1" fill="none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3" name="Google Shape;1173;p23"/>
          <p:cNvSpPr/>
          <p:nvPr/>
        </p:nvSpPr>
        <p:spPr>
          <a:xfrm>
            <a:off x="12394714" y="1490968"/>
            <a:ext cx="32" cy="3007"/>
          </a:xfrm>
          <a:custGeom>
            <a:avLst/>
            <a:gdLst/>
            <a:ahLst/>
            <a:cxnLst/>
            <a:rect l="l" t="t" r="r" b="b"/>
            <a:pathLst>
              <a:path w="1" h="94" fill="none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94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4" name="Google Shape;1174;p23"/>
          <p:cNvSpPr/>
          <p:nvPr/>
        </p:nvSpPr>
        <p:spPr>
          <a:xfrm>
            <a:off x="12388765" y="1476095"/>
            <a:ext cx="3007" cy="3007"/>
          </a:xfrm>
          <a:custGeom>
            <a:avLst/>
            <a:gdLst/>
            <a:ahLst/>
            <a:cxnLst/>
            <a:rect l="l" t="t" r="r" b="b"/>
            <a:pathLst>
              <a:path w="94" h="94" fill="none" extrusionOk="0">
                <a:moveTo>
                  <a:pt x="94" y="94"/>
                </a:moveTo>
                <a:lnTo>
                  <a:pt x="94" y="94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94"/>
                </a:lnTo>
                <a:lnTo>
                  <a:pt x="94" y="94"/>
                </a:lnTo>
                <a:lnTo>
                  <a:pt x="1" y="94"/>
                </a:lnTo>
                <a:lnTo>
                  <a:pt x="1" y="94"/>
                </a:lnTo>
                <a:lnTo>
                  <a:pt x="94" y="9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5" name="Google Shape;1175;p23"/>
          <p:cNvSpPr/>
          <p:nvPr/>
        </p:nvSpPr>
        <p:spPr>
          <a:xfrm>
            <a:off x="12394714" y="1458248"/>
            <a:ext cx="3007" cy="32"/>
          </a:xfrm>
          <a:custGeom>
            <a:avLst/>
            <a:gdLst/>
            <a:ahLst/>
            <a:cxnLst/>
            <a:rect l="l" t="t" r="r" b="b"/>
            <a:pathLst>
              <a:path w="94" h="1" fill="none" extrusionOk="0">
                <a:moveTo>
                  <a:pt x="94" y="1"/>
                </a:move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94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6" name="Google Shape;1176;p23"/>
          <p:cNvSpPr/>
          <p:nvPr/>
        </p:nvSpPr>
        <p:spPr>
          <a:xfrm>
            <a:off x="12394714" y="1446349"/>
            <a:ext cx="23829" cy="38702"/>
          </a:xfrm>
          <a:custGeom>
            <a:avLst/>
            <a:gdLst/>
            <a:ahLst/>
            <a:cxnLst/>
            <a:rect l="l" t="t" r="r" b="b"/>
            <a:pathLst>
              <a:path w="745" h="1210" fill="none" extrusionOk="0">
                <a:moveTo>
                  <a:pt x="94" y="466"/>
                </a:moveTo>
                <a:lnTo>
                  <a:pt x="94" y="466"/>
                </a:lnTo>
                <a:lnTo>
                  <a:pt x="94" y="466"/>
                </a:lnTo>
                <a:lnTo>
                  <a:pt x="94" y="466"/>
                </a:lnTo>
                <a:lnTo>
                  <a:pt x="94" y="652"/>
                </a:lnTo>
                <a:lnTo>
                  <a:pt x="94" y="652"/>
                </a:lnTo>
                <a:lnTo>
                  <a:pt x="187" y="652"/>
                </a:lnTo>
                <a:lnTo>
                  <a:pt x="187" y="652"/>
                </a:lnTo>
                <a:lnTo>
                  <a:pt x="280" y="652"/>
                </a:lnTo>
                <a:lnTo>
                  <a:pt x="280" y="652"/>
                </a:lnTo>
                <a:lnTo>
                  <a:pt x="280" y="652"/>
                </a:lnTo>
                <a:lnTo>
                  <a:pt x="280" y="652"/>
                </a:lnTo>
                <a:lnTo>
                  <a:pt x="187" y="652"/>
                </a:lnTo>
                <a:lnTo>
                  <a:pt x="187" y="652"/>
                </a:lnTo>
                <a:lnTo>
                  <a:pt x="187" y="559"/>
                </a:lnTo>
                <a:lnTo>
                  <a:pt x="187" y="559"/>
                </a:lnTo>
                <a:lnTo>
                  <a:pt x="187" y="373"/>
                </a:lnTo>
                <a:lnTo>
                  <a:pt x="187" y="373"/>
                </a:lnTo>
                <a:lnTo>
                  <a:pt x="187" y="373"/>
                </a:lnTo>
                <a:lnTo>
                  <a:pt x="187" y="373"/>
                </a:lnTo>
                <a:lnTo>
                  <a:pt x="187" y="373"/>
                </a:lnTo>
                <a:lnTo>
                  <a:pt x="187" y="373"/>
                </a:lnTo>
                <a:lnTo>
                  <a:pt x="187" y="280"/>
                </a:lnTo>
                <a:lnTo>
                  <a:pt x="187" y="280"/>
                </a:lnTo>
                <a:lnTo>
                  <a:pt x="94" y="280"/>
                </a:lnTo>
                <a:lnTo>
                  <a:pt x="94" y="280"/>
                </a:lnTo>
                <a:lnTo>
                  <a:pt x="94" y="280"/>
                </a:lnTo>
                <a:lnTo>
                  <a:pt x="94" y="280"/>
                </a:lnTo>
                <a:lnTo>
                  <a:pt x="94" y="280"/>
                </a:lnTo>
                <a:lnTo>
                  <a:pt x="94" y="280"/>
                </a:lnTo>
                <a:lnTo>
                  <a:pt x="94" y="280"/>
                </a:lnTo>
                <a:lnTo>
                  <a:pt x="94" y="280"/>
                </a:lnTo>
                <a:lnTo>
                  <a:pt x="1" y="280"/>
                </a:lnTo>
                <a:lnTo>
                  <a:pt x="1" y="280"/>
                </a:lnTo>
                <a:lnTo>
                  <a:pt x="1" y="187"/>
                </a:lnTo>
                <a:lnTo>
                  <a:pt x="1" y="187"/>
                </a:lnTo>
                <a:lnTo>
                  <a:pt x="1" y="94"/>
                </a:lnTo>
                <a:lnTo>
                  <a:pt x="1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187" y="1"/>
                </a:lnTo>
                <a:lnTo>
                  <a:pt x="187" y="1"/>
                </a:lnTo>
                <a:lnTo>
                  <a:pt x="187" y="1"/>
                </a:lnTo>
                <a:lnTo>
                  <a:pt x="187" y="1"/>
                </a:lnTo>
                <a:lnTo>
                  <a:pt x="373" y="94"/>
                </a:lnTo>
                <a:lnTo>
                  <a:pt x="373" y="94"/>
                </a:lnTo>
                <a:lnTo>
                  <a:pt x="559" y="187"/>
                </a:lnTo>
                <a:lnTo>
                  <a:pt x="559" y="187"/>
                </a:lnTo>
                <a:lnTo>
                  <a:pt x="559" y="187"/>
                </a:lnTo>
                <a:lnTo>
                  <a:pt x="559" y="187"/>
                </a:lnTo>
                <a:lnTo>
                  <a:pt x="559" y="280"/>
                </a:lnTo>
                <a:lnTo>
                  <a:pt x="559" y="280"/>
                </a:lnTo>
                <a:lnTo>
                  <a:pt x="652" y="373"/>
                </a:lnTo>
                <a:lnTo>
                  <a:pt x="652" y="373"/>
                </a:lnTo>
                <a:lnTo>
                  <a:pt x="652" y="466"/>
                </a:lnTo>
                <a:lnTo>
                  <a:pt x="652" y="466"/>
                </a:lnTo>
                <a:lnTo>
                  <a:pt x="652" y="466"/>
                </a:lnTo>
                <a:lnTo>
                  <a:pt x="652" y="466"/>
                </a:lnTo>
                <a:lnTo>
                  <a:pt x="652" y="559"/>
                </a:lnTo>
                <a:lnTo>
                  <a:pt x="652" y="559"/>
                </a:lnTo>
                <a:lnTo>
                  <a:pt x="652" y="559"/>
                </a:lnTo>
                <a:lnTo>
                  <a:pt x="652" y="559"/>
                </a:lnTo>
                <a:lnTo>
                  <a:pt x="652" y="559"/>
                </a:lnTo>
                <a:lnTo>
                  <a:pt x="652" y="559"/>
                </a:lnTo>
                <a:lnTo>
                  <a:pt x="652" y="652"/>
                </a:lnTo>
                <a:lnTo>
                  <a:pt x="652" y="652"/>
                </a:lnTo>
                <a:lnTo>
                  <a:pt x="745" y="652"/>
                </a:lnTo>
                <a:lnTo>
                  <a:pt x="745" y="652"/>
                </a:lnTo>
                <a:lnTo>
                  <a:pt x="745" y="652"/>
                </a:lnTo>
                <a:lnTo>
                  <a:pt x="745" y="652"/>
                </a:lnTo>
                <a:lnTo>
                  <a:pt x="745" y="652"/>
                </a:lnTo>
                <a:lnTo>
                  <a:pt x="745" y="652"/>
                </a:lnTo>
                <a:lnTo>
                  <a:pt x="745" y="652"/>
                </a:lnTo>
                <a:lnTo>
                  <a:pt x="745" y="652"/>
                </a:lnTo>
                <a:lnTo>
                  <a:pt x="745" y="652"/>
                </a:lnTo>
                <a:lnTo>
                  <a:pt x="745" y="652"/>
                </a:lnTo>
                <a:lnTo>
                  <a:pt x="745" y="652"/>
                </a:lnTo>
                <a:lnTo>
                  <a:pt x="652" y="652"/>
                </a:lnTo>
                <a:lnTo>
                  <a:pt x="652" y="652"/>
                </a:lnTo>
                <a:lnTo>
                  <a:pt x="652" y="652"/>
                </a:lnTo>
                <a:lnTo>
                  <a:pt x="652" y="652"/>
                </a:lnTo>
                <a:lnTo>
                  <a:pt x="559" y="745"/>
                </a:lnTo>
                <a:lnTo>
                  <a:pt x="559" y="745"/>
                </a:lnTo>
                <a:lnTo>
                  <a:pt x="559" y="838"/>
                </a:lnTo>
                <a:lnTo>
                  <a:pt x="559" y="838"/>
                </a:lnTo>
                <a:lnTo>
                  <a:pt x="559" y="838"/>
                </a:lnTo>
                <a:lnTo>
                  <a:pt x="559" y="838"/>
                </a:lnTo>
                <a:lnTo>
                  <a:pt x="559" y="838"/>
                </a:lnTo>
                <a:lnTo>
                  <a:pt x="559" y="838"/>
                </a:lnTo>
                <a:lnTo>
                  <a:pt x="559" y="931"/>
                </a:lnTo>
                <a:lnTo>
                  <a:pt x="559" y="931"/>
                </a:lnTo>
                <a:lnTo>
                  <a:pt x="559" y="1024"/>
                </a:lnTo>
                <a:lnTo>
                  <a:pt x="559" y="1024"/>
                </a:lnTo>
                <a:lnTo>
                  <a:pt x="466" y="1117"/>
                </a:lnTo>
                <a:lnTo>
                  <a:pt x="466" y="1117"/>
                </a:lnTo>
                <a:lnTo>
                  <a:pt x="466" y="1117"/>
                </a:lnTo>
                <a:lnTo>
                  <a:pt x="466" y="1117"/>
                </a:lnTo>
                <a:lnTo>
                  <a:pt x="466" y="1117"/>
                </a:lnTo>
                <a:lnTo>
                  <a:pt x="466" y="1117"/>
                </a:lnTo>
                <a:lnTo>
                  <a:pt x="466" y="1117"/>
                </a:lnTo>
                <a:lnTo>
                  <a:pt x="466" y="1117"/>
                </a:lnTo>
                <a:lnTo>
                  <a:pt x="559" y="1117"/>
                </a:lnTo>
                <a:lnTo>
                  <a:pt x="559" y="1117"/>
                </a:lnTo>
                <a:lnTo>
                  <a:pt x="559" y="1117"/>
                </a:lnTo>
                <a:lnTo>
                  <a:pt x="559" y="1117"/>
                </a:lnTo>
                <a:lnTo>
                  <a:pt x="559" y="1117"/>
                </a:lnTo>
                <a:lnTo>
                  <a:pt x="559" y="1117"/>
                </a:lnTo>
                <a:lnTo>
                  <a:pt x="559" y="1117"/>
                </a:lnTo>
                <a:lnTo>
                  <a:pt x="559" y="1117"/>
                </a:lnTo>
                <a:lnTo>
                  <a:pt x="652" y="1117"/>
                </a:lnTo>
                <a:lnTo>
                  <a:pt x="652" y="1117"/>
                </a:lnTo>
                <a:lnTo>
                  <a:pt x="652" y="1117"/>
                </a:lnTo>
                <a:lnTo>
                  <a:pt x="652" y="1117"/>
                </a:lnTo>
                <a:lnTo>
                  <a:pt x="652" y="1117"/>
                </a:lnTo>
                <a:lnTo>
                  <a:pt x="652" y="1117"/>
                </a:lnTo>
                <a:lnTo>
                  <a:pt x="652" y="1117"/>
                </a:lnTo>
                <a:lnTo>
                  <a:pt x="559" y="1210"/>
                </a:lnTo>
                <a:lnTo>
                  <a:pt x="559" y="1210"/>
                </a:lnTo>
                <a:lnTo>
                  <a:pt x="466" y="1210"/>
                </a:lnTo>
                <a:lnTo>
                  <a:pt x="466" y="1210"/>
                </a:lnTo>
                <a:lnTo>
                  <a:pt x="466" y="1210"/>
                </a:lnTo>
                <a:lnTo>
                  <a:pt x="466" y="1210"/>
                </a:lnTo>
                <a:lnTo>
                  <a:pt x="466" y="1210"/>
                </a:lnTo>
                <a:lnTo>
                  <a:pt x="466" y="1210"/>
                </a:lnTo>
                <a:lnTo>
                  <a:pt x="466" y="1210"/>
                </a:lnTo>
                <a:lnTo>
                  <a:pt x="466" y="1210"/>
                </a:lnTo>
                <a:lnTo>
                  <a:pt x="373" y="1210"/>
                </a:lnTo>
                <a:lnTo>
                  <a:pt x="373" y="1210"/>
                </a:lnTo>
                <a:lnTo>
                  <a:pt x="280" y="1210"/>
                </a:lnTo>
                <a:lnTo>
                  <a:pt x="280" y="1210"/>
                </a:lnTo>
                <a:lnTo>
                  <a:pt x="280" y="1210"/>
                </a:lnTo>
                <a:lnTo>
                  <a:pt x="280" y="1210"/>
                </a:lnTo>
                <a:lnTo>
                  <a:pt x="280" y="1210"/>
                </a:lnTo>
                <a:lnTo>
                  <a:pt x="280" y="1210"/>
                </a:lnTo>
                <a:lnTo>
                  <a:pt x="280" y="1210"/>
                </a:lnTo>
                <a:lnTo>
                  <a:pt x="280" y="1210"/>
                </a:lnTo>
                <a:lnTo>
                  <a:pt x="187" y="1210"/>
                </a:lnTo>
                <a:lnTo>
                  <a:pt x="187" y="1210"/>
                </a:lnTo>
                <a:lnTo>
                  <a:pt x="187" y="1117"/>
                </a:lnTo>
                <a:lnTo>
                  <a:pt x="187" y="1117"/>
                </a:lnTo>
                <a:lnTo>
                  <a:pt x="187" y="1117"/>
                </a:lnTo>
                <a:lnTo>
                  <a:pt x="187" y="1117"/>
                </a:lnTo>
                <a:lnTo>
                  <a:pt x="187" y="1117"/>
                </a:lnTo>
                <a:lnTo>
                  <a:pt x="187" y="1117"/>
                </a:lnTo>
                <a:lnTo>
                  <a:pt x="187" y="1117"/>
                </a:lnTo>
                <a:lnTo>
                  <a:pt x="187" y="1117"/>
                </a:lnTo>
                <a:lnTo>
                  <a:pt x="187" y="1117"/>
                </a:lnTo>
                <a:lnTo>
                  <a:pt x="187" y="1117"/>
                </a:lnTo>
                <a:lnTo>
                  <a:pt x="280" y="1117"/>
                </a:lnTo>
                <a:lnTo>
                  <a:pt x="280" y="1117"/>
                </a:lnTo>
                <a:lnTo>
                  <a:pt x="280" y="1117"/>
                </a:lnTo>
                <a:lnTo>
                  <a:pt x="280" y="1117"/>
                </a:lnTo>
                <a:lnTo>
                  <a:pt x="280" y="1117"/>
                </a:lnTo>
                <a:lnTo>
                  <a:pt x="280" y="1117"/>
                </a:lnTo>
                <a:lnTo>
                  <a:pt x="373" y="1117"/>
                </a:lnTo>
                <a:lnTo>
                  <a:pt x="373" y="1117"/>
                </a:lnTo>
                <a:lnTo>
                  <a:pt x="373" y="1117"/>
                </a:lnTo>
                <a:lnTo>
                  <a:pt x="373" y="1117"/>
                </a:lnTo>
                <a:lnTo>
                  <a:pt x="280" y="1117"/>
                </a:lnTo>
                <a:lnTo>
                  <a:pt x="280" y="1117"/>
                </a:lnTo>
                <a:lnTo>
                  <a:pt x="187" y="1117"/>
                </a:lnTo>
                <a:lnTo>
                  <a:pt x="187" y="1117"/>
                </a:lnTo>
                <a:lnTo>
                  <a:pt x="187" y="1117"/>
                </a:lnTo>
                <a:lnTo>
                  <a:pt x="187" y="1117"/>
                </a:lnTo>
                <a:lnTo>
                  <a:pt x="187" y="1024"/>
                </a:lnTo>
                <a:lnTo>
                  <a:pt x="187" y="1024"/>
                </a:lnTo>
                <a:lnTo>
                  <a:pt x="280" y="1024"/>
                </a:lnTo>
                <a:lnTo>
                  <a:pt x="280" y="1024"/>
                </a:lnTo>
                <a:lnTo>
                  <a:pt x="280" y="1024"/>
                </a:lnTo>
                <a:lnTo>
                  <a:pt x="280" y="1024"/>
                </a:lnTo>
                <a:lnTo>
                  <a:pt x="280" y="1024"/>
                </a:lnTo>
                <a:lnTo>
                  <a:pt x="280" y="1024"/>
                </a:lnTo>
                <a:lnTo>
                  <a:pt x="280" y="1024"/>
                </a:lnTo>
                <a:lnTo>
                  <a:pt x="280" y="1024"/>
                </a:lnTo>
                <a:lnTo>
                  <a:pt x="373" y="1024"/>
                </a:lnTo>
                <a:lnTo>
                  <a:pt x="373" y="1024"/>
                </a:lnTo>
                <a:lnTo>
                  <a:pt x="373" y="1024"/>
                </a:lnTo>
                <a:lnTo>
                  <a:pt x="373" y="1024"/>
                </a:lnTo>
                <a:lnTo>
                  <a:pt x="373" y="931"/>
                </a:lnTo>
                <a:lnTo>
                  <a:pt x="373" y="931"/>
                </a:lnTo>
                <a:lnTo>
                  <a:pt x="466" y="931"/>
                </a:lnTo>
                <a:lnTo>
                  <a:pt x="466" y="931"/>
                </a:lnTo>
                <a:lnTo>
                  <a:pt x="466" y="931"/>
                </a:lnTo>
                <a:lnTo>
                  <a:pt x="466" y="931"/>
                </a:lnTo>
                <a:lnTo>
                  <a:pt x="466" y="931"/>
                </a:lnTo>
                <a:lnTo>
                  <a:pt x="466" y="931"/>
                </a:lnTo>
                <a:lnTo>
                  <a:pt x="373" y="931"/>
                </a:lnTo>
                <a:lnTo>
                  <a:pt x="373" y="931"/>
                </a:lnTo>
                <a:lnTo>
                  <a:pt x="280" y="931"/>
                </a:lnTo>
                <a:lnTo>
                  <a:pt x="280" y="931"/>
                </a:lnTo>
                <a:lnTo>
                  <a:pt x="187" y="931"/>
                </a:lnTo>
                <a:lnTo>
                  <a:pt x="187" y="931"/>
                </a:lnTo>
                <a:lnTo>
                  <a:pt x="94" y="931"/>
                </a:lnTo>
                <a:lnTo>
                  <a:pt x="94" y="931"/>
                </a:lnTo>
                <a:lnTo>
                  <a:pt x="94" y="838"/>
                </a:lnTo>
                <a:lnTo>
                  <a:pt x="94" y="838"/>
                </a:lnTo>
                <a:lnTo>
                  <a:pt x="94" y="838"/>
                </a:lnTo>
                <a:lnTo>
                  <a:pt x="94" y="838"/>
                </a:lnTo>
                <a:lnTo>
                  <a:pt x="1" y="652"/>
                </a:lnTo>
                <a:lnTo>
                  <a:pt x="1" y="652"/>
                </a:lnTo>
                <a:lnTo>
                  <a:pt x="1" y="466"/>
                </a:lnTo>
                <a:lnTo>
                  <a:pt x="1" y="466"/>
                </a:lnTo>
                <a:lnTo>
                  <a:pt x="1" y="466"/>
                </a:lnTo>
                <a:lnTo>
                  <a:pt x="1" y="466"/>
                </a:lnTo>
                <a:lnTo>
                  <a:pt x="1" y="466"/>
                </a:lnTo>
                <a:lnTo>
                  <a:pt x="1" y="466"/>
                </a:lnTo>
                <a:lnTo>
                  <a:pt x="94" y="466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7" name="Google Shape;1177;p23"/>
          <p:cNvSpPr/>
          <p:nvPr/>
        </p:nvSpPr>
        <p:spPr>
          <a:xfrm>
            <a:off x="12421486" y="1502867"/>
            <a:ext cx="32" cy="3007"/>
          </a:xfrm>
          <a:custGeom>
            <a:avLst/>
            <a:gdLst/>
            <a:ahLst/>
            <a:cxnLst/>
            <a:rect l="l" t="t" r="r" b="b"/>
            <a:pathLst>
              <a:path w="1" h="94" fill="none" extrusionOk="0">
                <a:moveTo>
                  <a:pt x="1" y="94"/>
                </a:moveTo>
                <a:lnTo>
                  <a:pt x="1" y="94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8" name="Google Shape;1178;p23"/>
          <p:cNvSpPr/>
          <p:nvPr/>
        </p:nvSpPr>
        <p:spPr>
          <a:xfrm>
            <a:off x="12409587" y="1523689"/>
            <a:ext cx="3007" cy="32"/>
          </a:xfrm>
          <a:custGeom>
            <a:avLst/>
            <a:gdLst/>
            <a:ahLst/>
            <a:cxnLst/>
            <a:rect l="l" t="t" r="r" b="b"/>
            <a:pathLst>
              <a:path w="94" h="1" fill="none" extrusionOk="0">
                <a:moveTo>
                  <a:pt x="94" y="1"/>
                </a:moveTo>
                <a:lnTo>
                  <a:pt x="94" y="1"/>
                </a:lnTo>
                <a:lnTo>
                  <a:pt x="1" y="1"/>
                </a:lnTo>
                <a:lnTo>
                  <a:pt x="1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9" name="Google Shape;1179;p23"/>
          <p:cNvSpPr/>
          <p:nvPr/>
        </p:nvSpPr>
        <p:spPr>
          <a:xfrm>
            <a:off x="12394714" y="1490968"/>
            <a:ext cx="32" cy="3007"/>
          </a:xfrm>
          <a:custGeom>
            <a:avLst/>
            <a:gdLst/>
            <a:ahLst/>
            <a:cxnLst/>
            <a:rect l="l" t="t" r="r" b="b"/>
            <a:pathLst>
              <a:path w="1" h="94" fill="none" extrusionOk="0">
                <a:moveTo>
                  <a:pt x="1" y="94"/>
                </a:moveTo>
                <a:lnTo>
                  <a:pt x="1" y="94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94"/>
                </a:lnTo>
                <a:lnTo>
                  <a:pt x="1" y="9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0" name="Google Shape;1180;p23"/>
          <p:cNvSpPr/>
          <p:nvPr/>
        </p:nvSpPr>
        <p:spPr>
          <a:xfrm>
            <a:off x="12394714" y="1482045"/>
            <a:ext cx="3007" cy="8956"/>
          </a:xfrm>
          <a:custGeom>
            <a:avLst/>
            <a:gdLst/>
            <a:ahLst/>
            <a:cxnLst/>
            <a:rect l="l" t="t" r="r" b="b"/>
            <a:pathLst>
              <a:path w="94" h="280" fill="none" extrusionOk="0">
                <a:moveTo>
                  <a:pt x="1" y="187"/>
                </a:moveTo>
                <a:lnTo>
                  <a:pt x="1" y="187"/>
                </a:lnTo>
                <a:lnTo>
                  <a:pt x="1" y="187"/>
                </a:lnTo>
                <a:lnTo>
                  <a:pt x="1" y="187"/>
                </a:lnTo>
                <a:lnTo>
                  <a:pt x="1" y="94"/>
                </a:lnTo>
                <a:lnTo>
                  <a:pt x="1" y="94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280"/>
                </a:lnTo>
                <a:lnTo>
                  <a:pt x="94" y="280"/>
                </a:lnTo>
                <a:lnTo>
                  <a:pt x="1" y="280"/>
                </a:lnTo>
                <a:lnTo>
                  <a:pt x="1" y="280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1" y="187"/>
                </a:lnTo>
                <a:lnTo>
                  <a:pt x="1" y="187"/>
                </a:lnTo>
                <a:lnTo>
                  <a:pt x="1" y="187"/>
                </a:lnTo>
                <a:lnTo>
                  <a:pt x="1" y="187"/>
                </a:lnTo>
                <a:lnTo>
                  <a:pt x="1" y="187"/>
                </a:lnTo>
                <a:lnTo>
                  <a:pt x="1" y="187"/>
                </a:lnTo>
                <a:lnTo>
                  <a:pt x="1" y="187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1" name="Google Shape;1181;p23"/>
          <p:cNvSpPr/>
          <p:nvPr/>
        </p:nvSpPr>
        <p:spPr>
          <a:xfrm>
            <a:off x="12394714" y="1473121"/>
            <a:ext cx="3007" cy="32"/>
          </a:xfrm>
          <a:custGeom>
            <a:avLst/>
            <a:gdLst/>
            <a:ahLst/>
            <a:cxnLst/>
            <a:rect l="l" t="t" r="r" b="b"/>
            <a:pathLst>
              <a:path w="94" h="1" fill="none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2" name="Google Shape;1182;p23"/>
          <p:cNvSpPr/>
          <p:nvPr/>
        </p:nvSpPr>
        <p:spPr>
          <a:xfrm>
            <a:off x="12400664" y="1482045"/>
            <a:ext cx="32" cy="32"/>
          </a:xfrm>
          <a:custGeom>
            <a:avLst/>
            <a:gdLst/>
            <a:ahLst/>
            <a:cxnLst/>
            <a:rect l="l" t="t" r="r" b="b"/>
            <a:pathLst>
              <a:path w="1" h="1" fill="none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3" name="Google Shape;1183;p23"/>
          <p:cNvSpPr/>
          <p:nvPr/>
        </p:nvSpPr>
        <p:spPr>
          <a:xfrm>
            <a:off x="12397689" y="1490968"/>
            <a:ext cx="32" cy="3007"/>
          </a:xfrm>
          <a:custGeom>
            <a:avLst/>
            <a:gdLst/>
            <a:ahLst/>
            <a:cxnLst/>
            <a:rect l="l" t="t" r="r" b="b"/>
            <a:pathLst>
              <a:path w="1" h="94" fill="none" extrusionOk="0">
                <a:moveTo>
                  <a:pt x="1" y="94"/>
                </a:moveTo>
                <a:lnTo>
                  <a:pt x="1" y="94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4" name="Google Shape;1184;p23"/>
          <p:cNvSpPr/>
          <p:nvPr/>
        </p:nvSpPr>
        <p:spPr>
          <a:xfrm>
            <a:off x="12409587" y="1490968"/>
            <a:ext cx="32" cy="3007"/>
          </a:xfrm>
          <a:custGeom>
            <a:avLst/>
            <a:gdLst/>
            <a:ahLst/>
            <a:cxnLst/>
            <a:rect l="l" t="t" r="r" b="b"/>
            <a:pathLst>
              <a:path w="1" h="94" fill="none" extrusionOk="0">
                <a:moveTo>
                  <a:pt x="1" y="94"/>
                </a:moveTo>
                <a:lnTo>
                  <a:pt x="1" y="1"/>
                </a:lnTo>
                <a:lnTo>
                  <a:pt x="1" y="94"/>
                </a:lnTo>
                <a:lnTo>
                  <a:pt x="1" y="9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5" name="Google Shape;1185;p23"/>
          <p:cNvSpPr/>
          <p:nvPr/>
        </p:nvSpPr>
        <p:spPr>
          <a:xfrm>
            <a:off x="12403638" y="1490968"/>
            <a:ext cx="32" cy="32"/>
          </a:xfrm>
          <a:custGeom>
            <a:avLst/>
            <a:gdLst/>
            <a:ahLst/>
            <a:cxnLst/>
            <a:rect l="l" t="t" r="r" b="b"/>
            <a:pathLst>
              <a:path w="1" h="1" fill="none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6" name="Google Shape;1186;p23"/>
          <p:cNvSpPr/>
          <p:nvPr/>
        </p:nvSpPr>
        <p:spPr>
          <a:xfrm>
            <a:off x="12406613" y="1493943"/>
            <a:ext cx="32" cy="3007"/>
          </a:xfrm>
          <a:custGeom>
            <a:avLst/>
            <a:gdLst/>
            <a:ahLst/>
            <a:cxnLst/>
            <a:rect l="l" t="t" r="r" b="b"/>
            <a:pathLst>
              <a:path w="1" h="94" fill="none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94"/>
                </a:lnTo>
                <a:lnTo>
                  <a:pt x="1" y="94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7" name="Google Shape;1187;p23"/>
          <p:cNvSpPr/>
          <p:nvPr/>
        </p:nvSpPr>
        <p:spPr>
          <a:xfrm>
            <a:off x="12403638" y="1487994"/>
            <a:ext cx="32" cy="3007"/>
          </a:xfrm>
          <a:custGeom>
            <a:avLst/>
            <a:gdLst/>
            <a:ahLst/>
            <a:cxnLst/>
            <a:rect l="l" t="t" r="r" b="b"/>
            <a:pathLst>
              <a:path w="1" h="94" fill="none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94"/>
                </a:lnTo>
                <a:lnTo>
                  <a:pt x="1" y="94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8" name="Google Shape;1188;p23"/>
          <p:cNvSpPr/>
          <p:nvPr/>
        </p:nvSpPr>
        <p:spPr>
          <a:xfrm>
            <a:off x="12397689" y="1487994"/>
            <a:ext cx="32" cy="3007"/>
          </a:xfrm>
          <a:custGeom>
            <a:avLst/>
            <a:gdLst/>
            <a:ahLst/>
            <a:cxnLst/>
            <a:rect l="l" t="t" r="r" b="b"/>
            <a:pathLst>
              <a:path w="1" h="94" fill="none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9" name="Google Shape;1189;p23"/>
          <p:cNvSpPr/>
          <p:nvPr/>
        </p:nvSpPr>
        <p:spPr>
          <a:xfrm>
            <a:off x="12400664" y="1493943"/>
            <a:ext cx="3007" cy="3007"/>
          </a:xfrm>
          <a:custGeom>
            <a:avLst/>
            <a:gdLst/>
            <a:ahLst/>
            <a:cxnLst/>
            <a:rect l="l" t="t" r="r" b="b"/>
            <a:pathLst>
              <a:path w="94" h="94" fill="none" extrusionOk="0">
                <a:moveTo>
                  <a:pt x="1" y="1"/>
                </a:moveTo>
                <a:lnTo>
                  <a:pt x="1" y="1"/>
                </a:lnTo>
                <a:lnTo>
                  <a:pt x="94" y="1"/>
                </a:lnTo>
                <a:lnTo>
                  <a:pt x="94" y="1"/>
                </a:lnTo>
                <a:lnTo>
                  <a:pt x="94" y="94"/>
                </a:lnTo>
                <a:lnTo>
                  <a:pt x="94" y="94"/>
                </a:lnTo>
                <a:lnTo>
                  <a:pt x="1" y="94"/>
                </a:lnTo>
                <a:lnTo>
                  <a:pt x="1" y="94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0" name="Google Shape;1190;p23"/>
          <p:cNvSpPr/>
          <p:nvPr/>
        </p:nvSpPr>
        <p:spPr>
          <a:xfrm>
            <a:off x="12406613" y="1496918"/>
            <a:ext cx="32" cy="3007"/>
          </a:xfrm>
          <a:custGeom>
            <a:avLst/>
            <a:gdLst/>
            <a:ahLst/>
            <a:cxnLst/>
            <a:rect l="l" t="t" r="r" b="b"/>
            <a:pathLst>
              <a:path w="1" h="94" fill="none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1" name="Google Shape;1191;p23"/>
          <p:cNvSpPr/>
          <p:nvPr/>
        </p:nvSpPr>
        <p:spPr>
          <a:xfrm>
            <a:off x="12409587" y="1496918"/>
            <a:ext cx="32" cy="32"/>
          </a:xfrm>
          <a:custGeom>
            <a:avLst/>
            <a:gdLst/>
            <a:ahLst/>
            <a:cxnLst/>
            <a:rect l="l" t="t" r="r" b="b"/>
            <a:pathLst>
              <a:path w="1" h="1" fill="none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2" name="Google Shape;1192;p23"/>
          <p:cNvSpPr/>
          <p:nvPr/>
        </p:nvSpPr>
        <p:spPr>
          <a:xfrm>
            <a:off x="12412562" y="1493943"/>
            <a:ext cx="32" cy="3007"/>
          </a:xfrm>
          <a:custGeom>
            <a:avLst/>
            <a:gdLst/>
            <a:ahLst/>
            <a:cxnLst/>
            <a:rect l="l" t="t" r="r" b="b"/>
            <a:pathLst>
              <a:path w="1" h="94" fill="none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94"/>
                </a:lnTo>
                <a:lnTo>
                  <a:pt x="1" y="94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3" name="Google Shape;1193;p23"/>
          <p:cNvSpPr/>
          <p:nvPr/>
        </p:nvSpPr>
        <p:spPr>
          <a:xfrm>
            <a:off x="12412562" y="1499892"/>
            <a:ext cx="32" cy="3007"/>
          </a:xfrm>
          <a:custGeom>
            <a:avLst/>
            <a:gdLst/>
            <a:ahLst/>
            <a:cxnLst/>
            <a:rect l="l" t="t" r="r" b="b"/>
            <a:pathLst>
              <a:path w="1" h="94" fill="none" extrusionOk="0">
                <a:moveTo>
                  <a:pt x="1" y="94"/>
                </a:moveTo>
                <a:lnTo>
                  <a:pt x="1" y="94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4" name="Google Shape;1194;p23"/>
          <p:cNvSpPr/>
          <p:nvPr/>
        </p:nvSpPr>
        <p:spPr>
          <a:xfrm>
            <a:off x="12418511" y="1493943"/>
            <a:ext cx="32" cy="3007"/>
          </a:xfrm>
          <a:custGeom>
            <a:avLst/>
            <a:gdLst/>
            <a:ahLst/>
            <a:cxnLst/>
            <a:rect l="l" t="t" r="r" b="b"/>
            <a:pathLst>
              <a:path w="1" h="94" fill="none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5" name="Google Shape;1195;p23"/>
          <p:cNvSpPr/>
          <p:nvPr/>
        </p:nvSpPr>
        <p:spPr>
          <a:xfrm>
            <a:off x="12412562" y="1487994"/>
            <a:ext cx="3007" cy="3007"/>
          </a:xfrm>
          <a:custGeom>
            <a:avLst/>
            <a:gdLst/>
            <a:ahLst/>
            <a:cxnLst/>
            <a:rect l="l" t="t" r="r" b="b"/>
            <a:pathLst>
              <a:path w="94" h="94" fill="none" extrusionOk="0">
                <a:moveTo>
                  <a:pt x="94" y="94"/>
                </a:moveTo>
                <a:lnTo>
                  <a:pt x="94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94" y="9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6" name="Google Shape;1196;p23"/>
          <p:cNvSpPr/>
          <p:nvPr/>
        </p:nvSpPr>
        <p:spPr>
          <a:xfrm>
            <a:off x="12415537" y="1499892"/>
            <a:ext cx="32" cy="32"/>
          </a:xfrm>
          <a:custGeom>
            <a:avLst/>
            <a:gdLst/>
            <a:ahLst/>
            <a:cxnLst/>
            <a:rect l="l" t="t" r="r" b="b"/>
            <a:pathLst>
              <a:path w="1" h="1" fill="none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7" name="Google Shape;1197;p23"/>
          <p:cNvSpPr/>
          <p:nvPr/>
        </p:nvSpPr>
        <p:spPr>
          <a:xfrm>
            <a:off x="12412562" y="1502867"/>
            <a:ext cx="32" cy="32"/>
          </a:xfrm>
          <a:custGeom>
            <a:avLst/>
            <a:gdLst/>
            <a:ahLst/>
            <a:cxnLst/>
            <a:rect l="l" t="t" r="r" b="b"/>
            <a:pathLst>
              <a:path w="1" h="1" fill="none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8" name="Google Shape;1198;p23"/>
          <p:cNvSpPr/>
          <p:nvPr/>
        </p:nvSpPr>
        <p:spPr>
          <a:xfrm>
            <a:off x="12412562" y="1502867"/>
            <a:ext cx="32" cy="3007"/>
          </a:xfrm>
          <a:custGeom>
            <a:avLst/>
            <a:gdLst/>
            <a:ahLst/>
            <a:cxnLst/>
            <a:rect l="l" t="t" r="r" b="b"/>
            <a:pathLst>
              <a:path w="1" h="94" fill="none" extrusionOk="0">
                <a:moveTo>
                  <a:pt x="1" y="1"/>
                </a:moveTo>
                <a:lnTo>
                  <a:pt x="1" y="1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9" name="Google Shape;1199;p23"/>
          <p:cNvSpPr/>
          <p:nvPr/>
        </p:nvSpPr>
        <p:spPr>
          <a:xfrm>
            <a:off x="12415537" y="1496918"/>
            <a:ext cx="32" cy="32"/>
          </a:xfrm>
          <a:custGeom>
            <a:avLst/>
            <a:gdLst/>
            <a:ahLst/>
            <a:cxnLst/>
            <a:rect l="l" t="t" r="r" b="b"/>
            <a:pathLst>
              <a:path w="1" h="1" fill="none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0" name="Google Shape;1200;p23"/>
          <p:cNvSpPr/>
          <p:nvPr/>
        </p:nvSpPr>
        <p:spPr>
          <a:xfrm>
            <a:off x="12415537" y="1487994"/>
            <a:ext cx="3007" cy="3007"/>
          </a:xfrm>
          <a:custGeom>
            <a:avLst/>
            <a:gdLst/>
            <a:ahLst/>
            <a:cxnLst/>
            <a:rect l="l" t="t" r="r" b="b"/>
            <a:pathLst>
              <a:path w="94" h="94" fill="none" extrusionOk="0">
                <a:moveTo>
                  <a:pt x="94" y="94"/>
                </a:move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94" y="9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1" name="Google Shape;1201;p23"/>
          <p:cNvSpPr/>
          <p:nvPr/>
        </p:nvSpPr>
        <p:spPr>
          <a:xfrm>
            <a:off x="12394714" y="1476095"/>
            <a:ext cx="32" cy="32"/>
          </a:xfrm>
          <a:custGeom>
            <a:avLst/>
            <a:gdLst/>
            <a:ahLst/>
            <a:cxnLst/>
            <a:rect l="l" t="t" r="r" b="b"/>
            <a:pathLst>
              <a:path w="1" h="1" fill="none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2" name="Google Shape;1202;p23"/>
          <p:cNvSpPr/>
          <p:nvPr/>
        </p:nvSpPr>
        <p:spPr>
          <a:xfrm>
            <a:off x="12397689" y="1493943"/>
            <a:ext cx="32" cy="3007"/>
          </a:xfrm>
          <a:custGeom>
            <a:avLst/>
            <a:gdLst/>
            <a:ahLst/>
            <a:cxnLst/>
            <a:rect l="l" t="t" r="r" b="b"/>
            <a:pathLst>
              <a:path w="1" h="94" fill="none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3" name="Google Shape;1203;p23"/>
          <p:cNvSpPr/>
          <p:nvPr/>
        </p:nvSpPr>
        <p:spPr>
          <a:xfrm>
            <a:off x="12400664" y="1496918"/>
            <a:ext cx="3007" cy="3007"/>
          </a:xfrm>
          <a:custGeom>
            <a:avLst/>
            <a:gdLst/>
            <a:ahLst/>
            <a:cxnLst/>
            <a:rect l="l" t="t" r="r" b="b"/>
            <a:pathLst>
              <a:path w="94" h="94" fill="none" extrusionOk="0">
                <a:moveTo>
                  <a:pt x="1" y="1"/>
                </a:moveTo>
                <a:lnTo>
                  <a:pt x="1" y="1"/>
                </a:lnTo>
                <a:lnTo>
                  <a:pt x="94" y="1"/>
                </a:lnTo>
                <a:lnTo>
                  <a:pt x="94" y="1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4" name="Google Shape;1204;p23"/>
          <p:cNvSpPr/>
          <p:nvPr/>
        </p:nvSpPr>
        <p:spPr>
          <a:xfrm>
            <a:off x="12406613" y="1499892"/>
            <a:ext cx="32" cy="3007"/>
          </a:xfrm>
          <a:custGeom>
            <a:avLst/>
            <a:gdLst/>
            <a:ahLst/>
            <a:cxnLst/>
            <a:rect l="l" t="t" r="r" b="b"/>
            <a:pathLst>
              <a:path w="1" h="94" fill="none" extrusionOk="0">
                <a:moveTo>
                  <a:pt x="1" y="1"/>
                </a:moveTo>
                <a:lnTo>
                  <a:pt x="1" y="1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5" name="Google Shape;1205;p23"/>
          <p:cNvSpPr/>
          <p:nvPr/>
        </p:nvSpPr>
        <p:spPr>
          <a:xfrm>
            <a:off x="12409587" y="1499892"/>
            <a:ext cx="32" cy="3007"/>
          </a:xfrm>
          <a:custGeom>
            <a:avLst/>
            <a:gdLst/>
            <a:ahLst/>
            <a:cxnLst/>
            <a:rect l="l" t="t" r="r" b="b"/>
            <a:pathLst>
              <a:path w="1" h="94" fill="none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6" name="Google Shape;1206;p23"/>
          <p:cNvSpPr/>
          <p:nvPr/>
        </p:nvSpPr>
        <p:spPr>
          <a:xfrm>
            <a:off x="12412562" y="1508816"/>
            <a:ext cx="32" cy="8956"/>
          </a:xfrm>
          <a:custGeom>
            <a:avLst/>
            <a:gdLst/>
            <a:ahLst/>
            <a:cxnLst/>
            <a:rect l="l" t="t" r="r" b="b"/>
            <a:pathLst>
              <a:path w="1" h="280" fill="none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87"/>
                </a:lnTo>
                <a:lnTo>
                  <a:pt x="1" y="187"/>
                </a:lnTo>
                <a:lnTo>
                  <a:pt x="1" y="280"/>
                </a:lnTo>
                <a:lnTo>
                  <a:pt x="1" y="280"/>
                </a:lnTo>
                <a:lnTo>
                  <a:pt x="1" y="280"/>
                </a:lnTo>
                <a:lnTo>
                  <a:pt x="1" y="280"/>
                </a:lnTo>
                <a:lnTo>
                  <a:pt x="1" y="280"/>
                </a:lnTo>
                <a:lnTo>
                  <a:pt x="1" y="280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7" name="Google Shape;1207;p23"/>
          <p:cNvSpPr/>
          <p:nvPr/>
        </p:nvSpPr>
        <p:spPr>
          <a:xfrm>
            <a:off x="12415537" y="1505841"/>
            <a:ext cx="3007" cy="11930"/>
          </a:xfrm>
          <a:custGeom>
            <a:avLst/>
            <a:gdLst/>
            <a:ahLst/>
            <a:cxnLst/>
            <a:rect l="l" t="t" r="r" b="b"/>
            <a:pathLst>
              <a:path w="94" h="373" fill="none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87"/>
                </a:lnTo>
                <a:lnTo>
                  <a:pt x="94" y="187"/>
                </a:lnTo>
                <a:lnTo>
                  <a:pt x="94" y="373"/>
                </a:lnTo>
                <a:lnTo>
                  <a:pt x="94" y="373"/>
                </a:lnTo>
                <a:lnTo>
                  <a:pt x="1" y="373"/>
                </a:lnTo>
                <a:lnTo>
                  <a:pt x="1" y="373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8" name="Google Shape;1208;p23"/>
          <p:cNvSpPr/>
          <p:nvPr/>
        </p:nvSpPr>
        <p:spPr>
          <a:xfrm>
            <a:off x="12415537" y="1482045"/>
            <a:ext cx="5981" cy="5981"/>
          </a:xfrm>
          <a:custGeom>
            <a:avLst/>
            <a:gdLst/>
            <a:ahLst/>
            <a:cxnLst/>
            <a:rect l="l" t="t" r="r" b="b"/>
            <a:pathLst>
              <a:path w="187" h="187" fill="none" extrusionOk="0">
                <a:moveTo>
                  <a:pt x="187" y="187"/>
                </a:moveTo>
                <a:lnTo>
                  <a:pt x="187" y="187"/>
                </a:lnTo>
                <a:lnTo>
                  <a:pt x="187" y="187"/>
                </a:lnTo>
                <a:lnTo>
                  <a:pt x="187" y="187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187" y="1"/>
                </a:lnTo>
                <a:lnTo>
                  <a:pt x="187" y="1"/>
                </a:lnTo>
                <a:lnTo>
                  <a:pt x="187" y="94"/>
                </a:lnTo>
                <a:lnTo>
                  <a:pt x="187" y="94"/>
                </a:lnTo>
                <a:lnTo>
                  <a:pt x="187" y="187"/>
                </a:lnTo>
                <a:lnTo>
                  <a:pt x="187" y="187"/>
                </a:lnTo>
                <a:lnTo>
                  <a:pt x="187" y="187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9" name="Google Shape;1209;p23"/>
          <p:cNvSpPr/>
          <p:nvPr/>
        </p:nvSpPr>
        <p:spPr>
          <a:xfrm>
            <a:off x="12418511" y="1479070"/>
            <a:ext cx="32" cy="32"/>
          </a:xfrm>
          <a:custGeom>
            <a:avLst/>
            <a:gdLst/>
            <a:ahLst/>
            <a:cxnLst/>
            <a:rect l="l" t="t" r="r" b="b"/>
            <a:pathLst>
              <a:path w="1" h="1" fill="none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0" name="Google Shape;1210;p23"/>
          <p:cNvSpPr/>
          <p:nvPr/>
        </p:nvSpPr>
        <p:spPr>
          <a:xfrm>
            <a:off x="12418511" y="1473121"/>
            <a:ext cx="32" cy="3007"/>
          </a:xfrm>
          <a:custGeom>
            <a:avLst/>
            <a:gdLst/>
            <a:ahLst/>
            <a:cxnLst/>
            <a:rect l="l" t="t" r="r" b="b"/>
            <a:pathLst>
              <a:path w="1" h="94" fill="none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94"/>
                </a:lnTo>
                <a:lnTo>
                  <a:pt x="1" y="94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1" name="Google Shape;1211;p23"/>
          <p:cNvSpPr/>
          <p:nvPr/>
        </p:nvSpPr>
        <p:spPr>
          <a:xfrm>
            <a:off x="12418511" y="1464197"/>
            <a:ext cx="32" cy="32"/>
          </a:xfrm>
          <a:custGeom>
            <a:avLst/>
            <a:gdLst/>
            <a:ahLst/>
            <a:cxnLst/>
            <a:rect l="l" t="t" r="r" b="b"/>
            <a:pathLst>
              <a:path w="1" h="1" fill="none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2" name="Google Shape;1212;p23"/>
          <p:cNvSpPr/>
          <p:nvPr/>
        </p:nvSpPr>
        <p:spPr>
          <a:xfrm>
            <a:off x="12400664" y="1482045"/>
            <a:ext cx="32" cy="32"/>
          </a:xfrm>
          <a:custGeom>
            <a:avLst/>
            <a:gdLst/>
            <a:ahLst/>
            <a:cxnLst/>
            <a:rect l="l" t="t" r="r" b="b"/>
            <a:pathLst>
              <a:path w="1" h="1" fill="none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3" name="Google Shape;1213;p23"/>
          <p:cNvSpPr/>
          <p:nvPr/>
        </p:nvSpPr>
        <p:spPr>
          <a:xfrm>
            <a:off x="12394714" y="1482045"/>
            <a:ext cx="32" cy="32"/>
          </a:xfrm>
          <a:custGeom>
            <a:avLst/>
            <a:gdLst/>
            <a:ahLst/>
            <a:cxnLst/>
            <a:rect l="l" t="t" r="r" b="b"/>
            <a:pathLst>
              <a:path w="1" h="1" fill="none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4" name="Google Shape;1214;p23"/>
          <p:cNvSpPr/>
          <p:nvPr/>
        </p:nvSpPr>
        <p:spPr>
          <a:xfrm>
            <a:off x="12397689" y="1499892"/>
            <a:ext cx="32" cy="32"/>
          </a:xfrm>
          <a:custGeom>
            <a:avLst/>
            <a:gdLst/>
            <a:ahLst/>
            <a:cxnLst/>
            <a:rect l="l" t="t" r="r" b="b"/>
            <a:pathLst>
              <a:path w="1" h="1" fill="none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5" name="Google Shape;1215;p23"/>
          <p:cNvSpPr/>
          <p:nvPr/>
        </p:nvSpPr>
        <p:spPr>
          <a:xfrm>
            <a:off x="12400664" y="1499892"/>
            <a:ext cx="32" cy="3007"/>
          </a:xfrm>
          <a:custGeom>
            <a:avLst/>
            <a:gdLst/>
            <a:ahLst/>
            <a:cxnLst/>
            <a:rect l="l" t="t" r="r" b="b"/>
            <a:pathLst>
              <a:path w="1" h="94" fill="none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6" name="Google Shape;1216;p23"/>
          <p:cNvSpPr/>
          <p:nvPr/>
        </p:nvSpPr>
        <p:spPr>
          <a:xfrm>
            <a:off x="12403638" y="1505841"/>
            <a:ext cx="3007" cy="17880"/>
          </a:xfrm>
          <a:custGeom>
            <a:avLst/>
            <a:gdLst/>
            <a:ahLst/>
            <a:cxnLst/>
            <a:rect l="l" t="t" r="r" b="b"/>
            <a:pathLst>
              <a:path w="94" h="559" fill="none" extrusionOk="0">
                <a:moveTo>
                  <a:pt x="1" y="466"/>
                </a:moveTo>
                <a:lnTo>
                  <a:pt x="1" y="466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280"/>
                </a:lnTo>
                <a:lnTo>
                  <a:pt x="94" y="280"/>
                </a:lnTo>
                <a:lnTo>
                  <a:pt x="1" y="466"/>
                </a:lnTo>
                <a:lnTo>
                  <a:pt x="1" y="466"/>
                </a:lnTo>
                <a:lnTo>
                  <a:pt x="1" y="559"/>
                </a:lnTo>
                <a:lnTo>
                  <a:pt x="1" y="466"/>
                </a:lnTo>
                <a:lnTo>
                  <a:pt x="1" y="466"/>
                </a:lnTo>
                <a:lnTo>
                  <a:pt x="1" y="466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7" name="Google Shape;1217;p23"/>
          <p:cNvSpPr/>
          <p:nvPr/>
        </p:nvSpPr>
        <p:spPr>
          <a:xfrm>
            <a:off x="12406613" y="1505841"/>
            <a:ext cx="3007" cy="14905"/>
          </a:xfrm>
          <a:custGeom>
            <a:avLst/>
            <a:gdLst/>
            <a:ahLst/>
            <a:cxnLst/>
            <a:rect l="l" t="t" r="r" b="b"/>
            <a:pathLst>
              <a:path w="94" h="466" fill="none" extrusionOk="0">
                <a:moveTo>
                  <a:pt x="1" y="466"/>
                </a:moveTo>
                <a:lnTo>
                  <a:pt x="1" y="466"/>
                </a:lnTo>
                <a:lnTo>
                  <a:pt x="1" y="466"/>
                </a:lnTo>
                <a:lnTo>
                  <a:pt x="1" y="466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87"/>
                </a:lnTo>
                <a:lnTo>
                  <a:pt x="94" y="187"/>
                </a:lnTo>
                <a:lnTo>
                  <a:pt x="94" y="373"/>
                </a:lnTo>
                <a:lnTo>
                  <a:pt x="94" y="373"/>
                </a:lnTo>
                <a:lnTo>
                  <a:pt x="94" y="373"/>
                </a:lnTo>
                <a:lnTo>
                  <a:pt x="94" y="373"/>
                </a:lnTo>
                <a:lnTo>
                  <a:pt x="1" y="466"/>
                </a:lnTo>
                <a:lnTo>
                  <a:pt x="1" y="466"/>
                </a:lnTo>
                <a:lnTo>
                  <a:pt x="1" y="466"/>
                </a:lnTo>
                <a:lnTo>
                  <a:pt x="1" y="466"/>
                </a:lnTo>
                <a:lnTo>
                  <a:pt x="1" y="466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8" name="Google Shape;1218;p23"/>
          <p:cNvSpPr/>
          <p:nvPr/>
        </p:nvSpPr>
        <p:spPr>
          <a:xfrm>
            <a:off x="12406613" y="1520714"/>
            <a:ext cx="3007" cy="32"/>
          </a:xfrm>
          <a:custGeom>
            <a:avLst/>
            <a:gdLst/>
            <a:ahLst/>
            <a:cxnLst/>
            <a:rect l="l" t="t" r="r" b="b"/>
            <a:pathLst>
              <a:path w="94" h="1" fill="none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9" name="Google Shape;1219;p23"/>
          <p:cNvSpPr/>
          <p:nvPr/>
        </p:nvSpPr>
        <p:spPr>
          <a:xfrm>
            <a:off x="12421486" y="1514765"/>
            <a:ext cx="32" cy="3007"/>
          </a:xfrm>
          <a:custGeom>
            <a:avLst/>
            <a:gdLst/>
            <a:ahLst/>
            <a:cxnLst/>
            <a:rect l="l" t="t" r="r" b="b"/>
            <a:pathLst>
              <a:path w="1" h="94" fill="none" extrusionOk="0">
                <a:moveTo>
                  <a:pt x="1" y="94"/>
                </a:move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1"/>
                </a:lnTo>
                <a:lnTo>
                  <a:pt x="1" y="1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0" name="Google Shape;1220;p23"/>
          <p:cNvSpPr/>
          <p:nvPr/>
        </p:nvSpPr>
        <p:spPr>
          <a:xfrm>
            <a:off x="12421486" y="1511791"/>
            <a:ext cx="32" cy="3007"/>
          </a:xfrm>
          <a:custGeom>
            <a:avLst/>
            <a:gdLst/>
            <a:ahLst/>
            <a:cxnLst/>
            <a:rect l="l" t="t" r="r" b="b"/>
            <a:pathLst>
              <a:path w="1" h="94" fill="none" extrusionOk="0">
                <a:moveTo>
                  <a:pt x="1" y="94"/>
                </a:move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9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1" name="Google Shape;1221;p23"/>
          <p:cNvSpPr/>
          <p:nvPr/>
        </p:nvSpPr>
        <p:spPr>
          <a:xfrm>
            <a:off x="12421486" y="1505841"/>
            <a:ext cx="32" cy="32"/>
          </a:xfrm>
          <a:custGeom>
            <a:avLst/>
            <a:gdLst/>
            <a:ahLst/>
            <a:cxnLst/>
            <a:rect l="l" t="t" r="r" b="b"/>
            <a:pathLst>
              <a:path w="1" h="1" fill="none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2" name="Google Shape;1222;p23"/>
          <p:cNvSpPr/>
          <p:nvPr/>
        </p:nvSpPr>
        <p:spPr>
          <a:xfrm>
            <a:off x="12424461" y="1490968"/>
            <a:ext cx="32" cy="3007"/>
          </a:xfrm>
          <a:custGeom>
            <a:avLst/>
            <a:gdLst/>
            <a:ahLst/>
            <a:cxnLst/>
            <a:rect l="l" t="t" r="r" b="b"/>
            <a:pathLst>
              <a:path w="1" h="94" fill="none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94"/>
                </a:lnTo>
                <a:lnTo>
                  <a:pt x="1" y="94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3" name="Google Shape;1223;p23"/>
          <p:cNvSpPr/>
          <p:nvPr/>
        </p:nvSpPr>
        <p:spPr>
          <a:xfrm>
            <a:off x="12415537" y="1452298"/>
            <a:ext cx="3007" cy="5981"/>
          </a:xfrm>
          <a:custGeom>
            <a:avLst/>
            <a:gdLst/>
            <a:ahLst/>
            <a:cxnLst/>
            <a:rect l="l" t="t" r="r" b="b"/>
            <a:pathLst>
              <a:path w="94" h="187" fill="none" extrusionOk="0">
                <a:moveTo>
                  <a:pt x="94" y="187"/>
                </a:moveTo>
                <a:lnTo>
                  <a:pt x="94" y="187"/>
                </a:lnTo>
                <a:lnTo>
                  <a:pt x="1" y="187"/>
                </a:lnTo>
                <a:lnTo>
                  <a:pt x="1" y="187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1"/>
                </a:lnTo>
                <a:lnTo>
                  <a:pt x="1" y="1"/>
                </a:lnTo>
                <a:lnTo>
                  <a:pt x="94" y="187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4" name="Google Shape;1224;p23"/>
          <p:cNvSpPr/>
          <p:nvPr/>
        </p:nvSpPr>
        <p:spPr>
          <a:xfrm>
            <a:off x="12406613" y="1446349"/>
            <a:ext cx="5981" cy="3007"/>
          </a:xfrm>
          <a:custGeom>
            <a:avLst/>
            <a:gdLst/>
            <a:ahLst/>
            <a:cxnLst/>
            <a:rect l="l" t="t" r="r" b="b"/>
            <a:pathLst>
              <a:path w="187" h="94" fill="none" extrusionOk="0">
                <a:moveTo>
                  <a:pt x="187" y="94"/>
                </a:move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94" y="94"/>
                </a:lnTo>
                <a:lnTo>
                  <a:pt x="94" y="94"/>
                </a:lnTo>
                <a:lnTo>
                  <a:pt x="1" y="94"/>
                </a:lnTo>
                <a:lnTo>
                  <a:pt x="1" y="94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187" y="1"/>
                </a:lnTo>
                <a:lnTo>
                  <a:pt x="187" y="1"/>
                </a:lnTo>
                <a:lnTo>
                  <a:pt x="187" y="1"/>
                </a:lnTo>
                <a:lnTo>
                  <a:pt x="187" y="1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5" name="Google Shape;1225;p23"/>
          <p:cNvSpPr/>
          <p:nvPr/>
        </p:nvSpPr>
        <p:spPr>
          <a:xfrm>
            <a:off x="12397689" y="1446349"/>
            <a:ext cx="3007" cy="32"/>
          </a:xfrm>
          <a:custGeom>
            <a:avLst/>
            <a:gdLst/>
            <a:ahLst/>
            <a:cxnLst/>
            <a:rect l="l" t="t" r="r" b="b"/>
            <a:pathLst>
              <a:path w="94" h="1" fill="none" extrusionOk="0">
                <a:moveTo>
                  <a:pt x="1" y="1"/>
                </a:moveTo>
                <a:lnTo>
                  <a:pt x="1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6" name="Google Shape;1226;p23"/>
          <p:cNvSpPr/>
          <p:nvPr/>
        </p:nvSpPr>
        <p:spPr>
          <a:xfrm>
            <a:off x="12394714" y="1449324"/>
            <a:ext cx="32" cy="32"/>
          </a:xfrm>
          <a:custGeom>
            <a:avLst/>
            <a:gdLst/>
            <a:ahLst/>
            <a:cxnLst/>
            <a:rect l="l" t="t" r="r" b="b"/>
            <a:pathLst>
              <a:path w="1" h="1" fill="none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7" name="Google Shape;1227;p23"/>
          <p:cNvSpPr/>
          <p:nvPr/>
        </p:nvSpPr>
        <p:spPr>
          <a:xfrm>
            <a:off x="12391740" y="1482045"/>
            <a:ext cx="3007" cy="5981"/>
          </a:xfrm>
          <a:custGeom>
            <a:avLst/>
            <a:gdLst/>
            <a:ahLst/>
            <a:cxnLst/>
            <a:rect l="l" t="t" r="r" b="b"/>
            <a:pathLst>
              <a:path w="94" h="187" fill="none" extrusionOk="0">
                <a:moveTo>
                  <a:pt x="94" y="94"/>
                </a:moveTo>
                <a:lnTo>
                  <a:pt x="94" y="94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1" y="187"/>
                </a:lnTo>
                <a:lnTo>
                  <a:pt x="1" y="187"/>
                </a:lnTo>
                <a:lnTo>
                  <a:pt x="1" y="187"/>
                </a:lnTo>
                <a:lnTo>
                  <a:pt x="1" y="187"/>
                </a:lnTo>
                <a:lnTo>
                  <a:pt x="94" y="9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8" name="Google Shape;1228;p23"/>
          <p:cNvSpPr/>
          <p:nvPr/>
        </p:nvSpPr>
        <p:spPr>
          <a:xfrm>
            <a:off x="12400664" y="1505841"/>
            <a:ext cx="32" cy="11930"/>
          </a:xfrm>
          <a:custGeom>
            <a:avLst/>
            <a:gdLst/>
            <a:ahLst/>
            <a:cxnLst/>
            <a:rect l="l" t="t" r="r" b="b"/>
            <a:pathLst>
              <a:path w="1" h="373" fill="none" extrusionOk="0">
                <a:moveTo>
                  <a:pt x="1" y="280"/>
                </a:moveTo>
                <a:lnTo>
                  <a:pt x="1" y="280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280"/>
                </a:lnTo>
                <a:lnTo>
                  <a:pt x="1" y="280"/>
                </a:lnTo>
                <a:lnTo>
                  <a:pt x="1" y="373"/>
                </a:lnTo>
                <a:lnTo>
                  <a:pt x="1" y="373"/>
                </a:lnTo>
                <a:lnTo>
                  <a:pt x="1" y="280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9" name="Google Shape;1229;p23"/>
          <p:cNvSpPr/>
          <p:nvPr/>
        </p:nvSpPr>
        <p:spPr>
          <a:xfrm>
            <a:off x="12406613" y="1520714"/>
            <a:ext cx="32" cy="3007"/>
          </a:xfrm>
          <a:custGeom>
            <a:avLst/>
            <a:gdLst/>
            <a:ahLst/>
            <a:cxnLst/>
            <a:rect l="l" t="t" r="r" b="b"/>
            <a:pathLst>
              <a:path w="1" h="94" fill="none" extrusionOk="0">
                <a:moveTo>
                  <a:pt x="1" y="1"/>
                </a:moveTo>
                <a:lnTo>
                  <a:pt x="1" y="1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0" name="Google Shape;1230;p23"/>
          <p:cNvSpPr/>
          <p:nvPr/>
        </p:nvSpPr>
        <p:spPr>
          <a:xfrm>
            <a:off x="12412562" y="1529638"/>
            <a:ext cx="5981" cy="32"/>
          </a:xfrm>
          <a:custGeom>
            <a:avLst/>
            <a:gdLst/>
            <a:ahLst/>
            <a:cxnLst/>
            <a:rect l="l" t="t" r="r" b="b"/>
            <a:pathLst>
              <a:path w="187" h="1" fill="none" extrusionOk="0">
                <a:moveTo>
                  <a:pt x="94" y="1"/>
                </a:move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187" y="1"/>
                </a:lnTo>
                <a:lnTo>
                  <a:pt x="187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1" name="Google Shape;1231;p23"/>
          <p:cNvSpPr/>
          <p:nvPr/>
        </p:nvSpPr>
        <p:spPr>
          <a:xfrm>
            <a:off x="12421486" y="1505841"/>
            <a:ext cx="3007" cy="14905"/>
          </a:xfrm>
          <a:custGeom>
            <a:avLst/>
            <a:gdLst/>
            <a:ahLst/>
            <a:cxnLst/>
            <a:rect l="l" t="t" r="r" b="b"/>
            <a:pathLst>
              <a:path w="94" h="466" fill="none" extrusionOk="0">
                <a:moveTo>
                  <a:pt x="94" y="280"/>
                </a:moveTo>
                <a:lnTo>
                  <a:pt x="94" y="280"/>
                </a:lnTo>
                <a:lnTo>
                  <a:pt x="94" y="373"/>
                </a:lnTo>
                <a:lnTo>
                  <a:pt x="94" y="373"/>
                </a:lnTo>
                <a:lnTo>
                  <a:pt x="94" y="466"/>
                </a:lnTo>
                <a:lnTo>
                  <a:pt x="94" y="466"/>
                </a:lnTo>
                <a:lnTo>
                  <a:pt x="94" y="373"/>
                </a:lnTo>
                <a:lnTo>
                  <a:pt x="94" y="373"/>
                </a:lnTo>
                <a:lnTo>
                  <a:pt x="94" y="373"/>
                </a:lnTo>
                <a:lnTo>
                  <a:pt x="94" y="373"/>
                </a:lnTo>
                <a:lnTo>
                  <a:pt x="94" y="373"/>
                </a:lnTo>
                <a:lnTo>
                  <a:pt x="94" y="373"/>
                </a:lnTo>
                <a:lnTo>
                  <a:pt x="94" y="373"/>
                </a:lnTo>
                <a:lnTo>
                  <a:pt x="94" y="373"/>
                </a:lnTo>
                <a:lnTo>
                  <a:pt x="1" y="280"/>
                </a:lnTo>
                <a:lnTo>
                  <a:pt x="1" y="280"/>
                </a:lnTo>
                <a:lnTo>
                  <a:pt x="1" y="280"/>
                </a:lnTo>
                <a:lnTo>
                  <a:pt x="1" y="280"/>
                </a:lnTo>
                <a:lnTo>
                  <a:pt x="1" y="280"/>
                </a:lnTo>
                <a:lnTo>
                  <a:pt x="1" y="280"/>
                </a:lnTo>
                <a:lnTo>
                  <a:pt x="1" y="280"/>
                </a:lnTo>
                <a:lnTo>
                  <a:pt x="1" y="280"/>
                </a:lnTo>
                <a:lnTo>
                  <a:pt x="1" y="280"/>
                </a:lnTo>
                <a:lnTo>
                  <a:pt x="1" y="280"/>
                </a:lnTo>
                <a:lnTo>
                  <a:pt x="1" y="280"/>
                </a:lnTo>
                <a:lnTo>
                  <a:pt x="1" y="187"/>
                </a:lnTo>
                <a:lnTo>
                  <a:pt x="1" y="187"/>
                </a:lnTo>
                <a:lnTo>
                  <a:pt x="1" y="187"/>
                </a:lnTo>
                <a:lnTo>
                  <a:pt x="1" y="187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94" y="94"/>
                </a:lnTo>
                <a:lnTo>
                  <a:pt x="94" y="94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280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2" name="Google Shape;1232;p23"/>
          <p:cNvSpPr/>
          <p:nvPr/>
        </p:nvSpPr>
        <p:spPr>
          <a:xfrm>
            <a:off x="12421486" y="1467172"/>
            <a:ext cx="32" cy="3007"/>
          </a:xfrm>
          <a:custGeom>
            <a:avLst/>
            <a:gdLst/>
            <a:ahLst/>
            <a:cxnLst/>
            <a:rect l="l" t="t" r="r" b="b"/>
            <a:pathLst>
              <a:path w="1" h="94" fill="none" extrusionOk="0">
                <a:moveTo>
                  <a:pt x="1" y="94"/>
                </a:moveTo>
                <a:lnTo>
                  <a:pt x="1" y="94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3" name="Google Shape;1233;p23"/>
          <p:cNvSpPr/>
          <p:nvPr/>
        </p:nvSpPr>
        <p:spPr>
          <a:xfrm>
            <a:off x="12418511" y="1464197"/>
            <a:ext cx="3007" cy="32"/>
          </a:xfrm>
          <a:custGeom>
            <a:avLst/>
            <a:gdLst/>
            <a:ahLst/>
            <a:cxnLst/>
            <a:rect l="l" t="t" r="r" b="b"/>
            <a:pathLst>
              <a:path w="94" h="1" fill="none" extrusionOk="0">
                <a:moveTo>
                  <a:pt x="94" y="1"/>
                </a:move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4" name="Google Shape;1234;p23"/>
          <p:cNvSpPr/>
          <p:nvPr/>
        </p:nvSpPr>
        <p:spPr>
          <a:xfrm>
            <a:off x="12418511" y="1455273"/>
            <a:ext cx="32" cy="3007"/>
          </a:xfrm>
          <a:custGeom>
            <a:avLst/>
            <a:gdLst/>
            <a:ahLst/>
            <a:cxnLst/>
            <a:rect l="l" t="t" r="r" b="b"/>
            <a:pathLst>
              <a:path w="1" h="94" fill="none" extrusionOk="0">
                <a:moveTo>
                  <a:pt x="1" y="94"/>
                </a:move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1"/>
                </a:lnTo>
                <a:lnTo>
                  <a:pt x="1" y="1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5" name="Google Shape;1235;p23"/>
          <p:cNvSpPr/>
          <p:nvPr/>
        </p:nvSpPr>
        <p:spPr>
          <a:xfrm>
            <a:off x="12412562" y="1446349"/>
            <a:ext cx="3007" cy="3007"/>
          </a:xfrm>
          <a:custGeom>
            <a:avLst/>
            <a:gdLst/>
            <a:ahLst/>
            <a:cxnLst/>
            <a:rect l="l" t="t" r="r" b="b"/>
            <a:pathLst>
              <a:path w="94" h="94" fill="none" extrusionOk="0">
                <a:moveTo>
                  <a:pt x="94" y="94"/>
                </a:move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94" y="1"/>
                </a:lnTo>
                <a:lnTo>
                  <a:pt x="94" y="1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6" name="Google Shape;1236;p23"/>
          <p:cNvSpPr/>
          <p:nvPr/>
        </p:nvSpPr>
        <p:spPr>
          <a:xfrm>
            <a:off x="12394714" y="1446349"/>
            <a:ext cx="32" cy="32"/>
          </a:xfrm>
          <a:custGeom>
            <a:avLst/>
            <a:gdLst/>
            <a:ahLst/>
            <a:cxnLst/>
            <a:rect l="l" t="t" r="r" b="b"/>
            <a:pathLst>
              <a:path w="1" h="1" fill="none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7" name="Google Shape;1237;p23"/>
          <p:cNvSpPr/>
          <p:nvPr/>
        </p:nvSpPr>
        <p:spPr>
          <a:xfrm>
            <a:off x="12382816" y="1482045"/>
            <a:ext cx="3007" cy="32"/>
          </a:xfrm>
          <a:custGeom>
            <a:avLst/>
            <a:gdLst/>
            <a:ahLst/>
            <a:cxnLst/>
            <a:rect l="l" t="t" r="r" b="b"/>
            <a:pathLst>
              <a:path w="94" h="1" fill="none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8" name="Google Shape;1238;p23"/>
          <p:cNvSpPr/>
          <p:nvPr/>
        </p:nvSpPr>
        <p:spPr>
          <a:xfrm>
            <a:off x="12391740" y="1487994"/>
            <a:ext cx="32" cy="5981"/>
          </a:xfrm>
          <a:custGeom>
            <a:avLst/>
            <a:gdLst/>
            <a:ahLst/>
            <a:cxnLst/>
            <a:rect l="l" t="t" r="r" b="b"/>
            <a:pathLst>
              <a:path w="1" h="187" fill="none" extrusionOk="0">
                <a:moveTo>
                  <a:pt x="1" y="1"/>
                </a:moveTo>
                <a:lnTo>
                  <a:pt x="1" y="1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187"/>
                </a:lnTo>
                <a:lnTo>
                  <a:pt x="1" y="187"/>
                </a:lnTo>
                <a:lnTo>
                  <a:pt x="1" y="187"/>
                </a:lnTo>
                <a:lnTo>
                  <a:pt x="1" y="187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9" name="Google Shape;1239;p23"/>
          <p:cNvSpPr/>
          <p:nvPr/>
        </p:nvSpPr>
        <p:spPr>
          <a:xfrm>
            <a:off x="12391740" y="1496918"/>
            <a:ext cx="32" cy="32"/>
          </a:xfrm>
          <a:custGeom>
            <a:avLst/>
            <a:gdLst/>
            <a:ahLst/>
            <a:cxnLst/>
            <a:rect l="l" t="t" r="r" b="b"/>
            <a:pathLst>
              <a:path w="1" h="1" fill="none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0" name="Google Shape;1240;p23"/>
          <p:cNvSpPr/>
          <p:nvPr/>
        </p:nvSpPr>
        <p:spPr>
          <a:xfrm>
            <a:off x="12397689" y="1502867"/>
            <a:ext cx="32" cy="3007"/>
          </a:xfrm>
          <a:custGeom>
            <a:avLst/>
            <a:gdLst/>
            <a:ahLst/>
            <a:cxnLst/>
            <a:rect l="l" t="t" r="r" b="b"/>
            <a:pathLst>
              <a:path w="1" h="94" fill="none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94"/>
                </a:lnTo>
                <a:lnTo>
                  <a:pt x="1" y="94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1" name="Google Shape;1241;p23"/>
          <p:cNvSpPr/>
          <p:nvPr/>
        </p:nvSpPr>
        <p:spPr>
          <a:xfrm>
            <a:off x="12415537" y="1535587"/>
            <a:ext cx="32" cy="32"/>
          </a:xfrm>
          <a:custGeom>
            <a:avLst/>
            <a:gdLst/>
            <a:ahLst/>
            <a:cxnLst/>
            <a:rect l="l" t="t" r="r" b="b"/>
            <a:pathLst>
              <a:path w="1" h="1" fill="none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2" name="Google Shape;1242;p23"/>
          <p:cNvSpPr/>
          <p:nvPr/>
        </p:nvSpPr>
        <p:spPr>
          <a:xfrm>
            <a:off x="12427435" y="1479070"/>
            <a:ext cx="32" cy="3007"/>
          </a:xfrm>
          <a:custGeom>
            <a:avLst/>
            <a:gdLst/>
            <a:ahLst/>
            <a:cxnLst/>
            <a:rect l="l" t="t" r="r" b="b"/>
            <a:pathLst>
              <a:path w="1" h="94" fill="none" extrusionOk="0">
                <a:moveTo>
                  <a:pt x="1" y="94"/>
                </a:move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1"/>
                </a:lnTo>
                <a:lnTo>
                  <a:pt x="1" y="1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3" name="Google Shape;1243;p23"/>
          <p:cNvSpPr/>
          <p:nvPr/>
        </p:nvSpPr>
        <p:spPr>
          <a:xfrm>
            <a:off x="12424461" y="1470146"/>
            <a:ext cx="3007" cy="3007"/>
          </a:xfrm>
          <a:custGeom>
            <a:avLst/>
            <a:gdLst/>
            <a:ahLst/>
            <a:cxnLst/>
            <a:rect l="l" t="t" r="r" b="b"/>
            <a:pathLst>
              <a:path w="94" h="94" fill="none" extrusionOk="0">
                <a:moveTo>
                  <a:pt x="94" y="1"/>
                </a:move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1" y="94"/>
                </a:lnTo>
                <a:lnTo>
                  <a:pt x="1" y="94"/>
                </a:lnTo>
                <a:lnTo>
                  <a:pt x="1" y="1"/>
                </a:lnTo>
                <a:lnTo>
                  <a:pt x="1" y="1"/>
                </a:lnTo>
                <a:lnTo>
                  <a:pt x="94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4" name="Google Shape;1244;p23"/>
          <p:cNvSpPr/>
          <p:nvPr/>
        </p:nvSpPr>
        <p:spPr>
          <a:xfrm>
            <a:off x="12427435" y="1470146"/>
            <a:ext cx="32" cy="3007"/>
          </a:xfrm>
          <a:custGeom>
            <a:avLst/>
            <a:gdLst/>
            <a:ahLst/>
            <a:cxnLst/>
            <a:rect l="l" t="t" r="r" b="b"/>
            <a:pathLst>
              <a:path w="1" h="94" fill="none" extrusionOk="0">
                <a:moveTo>
                  <a:pt x="1" y="94"/>
                </a:move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1"/>
                </a:lnTo>
                <a:lnTo>
                  <a:pt x="1" y="1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5" name="Google Shape;1245;p23"/>
          <p:cNvSpPr/>
          <p:nvPr/>
        </p:nvSpPr>
        <p:spPr>
          <a:xfrm>
            <a:off x="12424461" y="1470146"/>
            <a:ext cx="32" cy="3007"/>
          </a:xfrm>
          <a:custGeom>
            <a:avLst/>
            <a:gdLst/>
            <a:ahLst/>
            <a:cxnLst/>
            <a:rect l="l" t="t" r="r" b="b"/>
            <a:pathLst>
              <a:path w="1" h="94" fill="none" extrusionOk="0">
                <a:moveTo>
                  <a:pt x="1" y="1"/>
                </a:moveTo>
                <a:lnTo>
                  <a:pt x="1" y="1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6" name="Google Shape;1246;p23"/>
          <p:cNvSpPr/>
          <p:nvPr/>
        </p:nvSpPr>
        <p:spPr>
          <a:xfrm>
            <a:off x="12388765" y="1464197"/>
            <a:ext cx="32" cy="32"/>
          </a:xfrm>
          <a:custGeom>
            <a:avLst/>
            <a:gdLst/>
            <a:ahLst/>
            <a:cxnLst/>
            <a:rect l="l" t="t" r="r" b="b"/>
            <a:pathLst>
              <a:path w="1" h="1" fill="none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7" name="Google Shape;1247;p23"/>
          <p:cNvSpPr/>
          <p:nvPr/>
        </p:nvSpPr>
        <p:spPr>
          <a:xfrm>
            <a:off x="12388765" y="1496918"/>
            <a:ext cx="32" cy="32"/>
          </a:xfrm>
          <a:custGeom>
            <a:avLst/>
            <a:gdLst/>
            <a:ahLst/>
            <a:cxnLst/>
            <a:rect l="l" t="t" r="r" b="b"/>
            <a:pathLst>
              <a:path w="1" h="1" fill="none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8" name="Google Shape;1248;p23"/>
          <p:cNvSpPr/>
          <p:nvPr/>
        </p:nvSpPr>
        <p:spPr>
          <a:xfrm>
            <a:off x="12406613" y="1556410"/>
            <a:ext cx="11930" cy="71423"/>
          </a:xfrm>
          <a:custGeom>
            <a:avLst/>
            <a:gdLst/>
            <a:ahLst/>
            <a:cxnLst/>
            <a:rect l="l" t="t" r="r" b="b"/>
            <a:pathLst>
              <a:path w="373" h="2233" fill="none" extrusionOk="0">
                <a:moveTo>
                  <a:pt x="187" y="1860"/>
                </a:moveTo>
                <a:lnTo>
                  <a:pt x="94" y="1953"/>
                </a:lnTo>
                <a:lnTo>
                  <a:pt x="94" y="1860"/>
                </a:lnTo>
                <a:lnTo>
                  <a:pt x="94" y="1860"/>
                </a:lnTo>
                <a:lnTo>
                  <a:pt x="94" y="1860"/>
                </a:lnTo>
                <a:lnTo>
                  <a:pt x="187" y="1767"/>
                </a:lnTo>
                <a:lnTo>
                  <a:pt x="187" y="1860"/>
                </a:lnTo>
                <a:lnTo>
                  <a:pt x="187" y="1860"/>
                </a:lnTo>
                <a:lnTo>
                  <a:pt x="187" y="1860"/>
                </a:lnTo>
                <a:lnTo>
                  <a:pt x="187" y="1209"/>
                </a:lnTo>
                <a:lnTo>
                  <a:pt x="94" y="1209"/>
                </a:lnTo>
                <a:lnTo>
                  <a:pt x="187" y="1302"/>
                </a:lnTo>
                <a:lnTo>
                  <a:pt x="94" y="1209"/>
                </a:lnTo>
                <a:lnTo>
                  <a:pt x="94" y="1302"/>
                </a:lnTo>
                <a:lnTo>
                  <a:pt x="94" y="1209"/>
                </a:lnTo>
                <a:lnTo>
                  <a:pt x="1" y="1209"/>
                </a:lnTo>
                <a:lnTo>
                  <a:pt x="94" y="1209"/>
                </a:lnTo>
                <a:lnTo>
                  <a:pt x="94" y="1116"/>
                </a:lnTo>
                <a:lnTo>
                  <a:pt x="94" y="1209"/>
                </a:lnTo>
                <a:lnTo>
                  <a:pt x="187" y="1209"/>
                </a:lnTo>
                <a:lnTo>
                  <a:pt x="187" y="1209"/>
                </a:lnTo>
                <a:lnTo>
                  <a:pt x="187" y="186"/>
                </a:lnTo>
                <a:lnTo>
                  <a:pt x="187" y="279"/>
                </a:lnTo>
                <a:lnTo>
                  <a:pt x="187" y="372"/>
                </a:lnTo>
                <a:lnTo>
                  <a:pt x="94" y="279"/>
                </a:lnTo>
                <a:lnTo>
                  <a:pt x="94" y="372"/>
                </a:lnTo>
                <a:lnTo>
                  <a:pt x="94" y="279"/>
                </a:lnTo>
                <a:lnTo>
                  <a:pt x="1" y="186"/>
                </a:lnTo>
                <a:lnTo>
                  <a:pt x="94" y="186"/>
                </a:lnTo>
                <a:lnTo>
                  <a:pt x="94" y="186"/>
                </a:lnTo>
                <a:lnTo>
                  <a:pt x="94" y="186"/>
                </a:lnTo>
                <a:lnTo>
                  <a:pt x="187" y="186"/>
                </a:lnTo>
                <a:lnTo>
                  <a:pt x="187" y="186"/>
                </a:lnTo>
                <a:lnTo>
                  <a:pt x="187" y="0"/>
                </a:lnTo>
                <a:lnTo>
                  <a:pt x="280" y="0"/>
                </a:lnTo>
                <a:lnTo>
                  <a:pt x="280" y="0"/>
                </a:lnTo>
                <a:lnTo>
                  <a:pt x="280" y="0"/>
                </a:lnTo>
                <a:lnTo>
                  <a:pt x="373" y="2139"/>
                </a:lnTo>
                <a:lnTo>
                  <a:pt x="373" y="2139"/>
                </a:lnTo>
                <a:lnTo>
                  <a:pt x="280" y="2232"/>
                </a:lnTo>
                <a:lnTo>
                  <a:pt x="280" y="2232"/>
                </a:lnTo>
                <a:lnTo>
                  <a:pt x="187" y="2232"/>
                </a:lnTo>
                <a:lnTo>
                  <a:pt x="187" y="2232"/>
                </a:lnTo>
                <a:lnTo>
                  <a:pt x="187" y="1860"/>
                </a:lnTo>
                <a:lnTo>
                  <a:pt x="187" y="1860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9" name="Google Shape;1249;p23"/>
          <p:cNvSpPr/>
          <p:nvPr/>
        </p:nvSpPr>
        <p:spPr>
          <a:xfrm>
            <a:off x="12415537" y="1538562"/>
            <a:ext cx="3007" cy="5981"/>
          </a:xfrm>
          <a:custGeom>
            <a:avLst/>
            <a:gdLst/>
            <a:ahLst/>
            <a:cxnLst/>
            <a:rect l="l" t="t" r="r" b="b"/>
            <a:pathLst>
              <a:path w="94" h="187" fill="none" extrusionOk="0">
                <a:moveTo>
                  <a:pt x="1" y="94"/>
                </a:moveTo>
                <a:lnTo>
                  <a:pt x="1" y="94"/>
                </a:lnTo>
                <a:lnTo>
                  <a:pt x="1" y="94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94" y="1"/>
                </a:lnTo>
                <a:lnTo>
                  <a:pt x="94" y="1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1" y="187"/>
                </a:lnTo>
                <a:lnTo>
                  <a:pt x="1" y="9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0" name="Google Shape;1250;p23"/>
          <p:cNvSpPr/>
          <p:nvPr/>
        </p:nvSpPr>
        <p:spPr>
          <a:xfrm>
            <a:off x="12430410" y="1541537"/>
            <a:ext cx="3007" cy="3007"/>
          </a:xfrm>
          <a:custGeom>
            <a:avLst/>
            <a:gdLst/>
            <a:ahLst/>
            <a:cxnLst/>
            <a:rect l="l" t="t" r="r" b="b"/>
            <a:pathLst>
              <a:path w="94" h="94" fill="none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94" y="1"/>
                </a:lnTo>
                <a:lnTo>
                  <a:pt x="94" y="1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1" name="Google Shape;1251;p23"/>
          <p:cNvSpPr/>
          <p:nvPr/>
        </p:nvSpPr>
        <p:spPr>
          <a:xfrm>
            <a:off x="12433384" y="1508816"/>
            <a:ext cx="8956" cy="26803"/>
          </a:xfrm>
          <a:custGeom>
            <a:avLst/>
            <a:gdLst/>
            <a:ahLst/>
            <a:cxnLst/>
            <a:rect l="l" t="t" r="r" b="b"/>
            <a:pathLst>
              <a:path w="280" h="838" fill="none" extrusionOk="0">
                <a:moveTo>
                  <a:pt x="187" y="838"/>
                </a:moveTo>
                <a:lnTo>
                  <a:pt x="187" y="838"/>
                </a:lnTo>
                <a:lnTo>
                  <a:pt x="187" y="838"/>
                </a:lnTo>
                <a:lnTo>
                  <a:pt x="187" y="838"/>
                </a:lnTo>
                <a:lnTo>
                  <a:pt x="187" y="838"/>
                </a:lnTo>
                <a:lnTo>
                  <a:pt x="187" y="838"/>
                </a:lnTo>
                <a:lnTo>
                  <a:pt x="187" y="838"/>
                </a:lnTo>
                <a:lnTo>
                  <a:pt x="187" y="838"/>
                </a:lnTo>
                <a:lnTo>
                  <a:pt x="187" y="838"/>
                </a:lnTo>
                <a:lnTo>
                  <a:pt x="187" y="838"/>
                </a:lnTo>
                <a:lnTo>
                  <a:pt x="187" y="838"/>
                </a:lnTo>
                <a:lnTo>
                  <a:pt x="94" y="838"/>
                </a:lnTo>
                <a:lnTo>
                  <a:pt x="94" y="745"/>
                </a:lnTo>
                <a:lnTo>
                  <a:pt x="94" y="745"/>
                </a:lnTo>
                <a:lnTo>
                  <a:pt x="94" y="745"/>
                </a:lnTo>
                <a:lnTo>
                  <a:pt x="94" y="745"/>
                </a:lnTo>
                <a:lnTo>
                  <a:pt x="94" y="745"/>
                </a:lnTo>
                <a:lnTo>
                  <a:pt x="94" y="745"/>
                </a:lnTo>
                <a:lnTo>
                  <a:pt x="94" y="745"/>
                </a:lnTo>
                <a:lnTo>
                  <a:pt x="94" y="745"/>
                </a:lnTo>
                <a:lnTo>
                  <a:pt x="94" y="745"/>
                </a:lnTo>
                <a:lnTo>
                  <a:pt x="1" y="745"/>
                </a:lnTo>
                <a:lnTo>
                  <a:pt x="1" y="745"/>
                </a:lnTo>
                <a:lnTo>
                  <a:pt x="1" y="745"/>
                </a:lnTo>
                <a:lnTo>
                  <a:pt x="1" y="745"/>
                </a:lnTo>
                <a:lnTo>
                  <a:pt x="1" y="652"/>
                </a:lnTo>
                <a:lnTo>
                  <a:pt x="1" y="652"/>
                </a:lnTo>
                <a:lnTo>
                  <a:pt x="1" y="652"/>
                </a:lnTo>
                <a:lnTo>
                  <a:pt x="1" y="652"/>
                </a:lnTo>
                <a:lnTo>
                  <a:pt x="1" y="559"/>
                </a:lnTo>
                <a:lnTo>
                  <a:pt x="1" y="559"/>
                </a:lnTo>
                <a:lnTo>
                  <a:pt x="1" y="559"/>
                </a:lnTo>
                <a:lnTo>
                  <a:pt x="1" y="559"/>
                </a:lnTo>
                <a:lnTo>
                  <a:pt x="1" y="559"/>
                </a:lnTo>
                <a:lnTo>
                  <a:pt x="1" y="559"/>
                </a:lnTo>
                <a:lnTo>
                  <a:pt x="1" y="652"/>
                </a:lnTo>
                <a:lnTo>
                  <a:pt x="1" y="652"/>
                </a:lnTo>
                <a:lnTo>
                  <a:pt x="1" y="652"/>
                </a:lnTo>
                <a:lnTo>
                  <a:pt x="1" y="652"/>
                </a:lnTo>
                <a:lnTo>
                  <a:pt x="1" y="652"/>
                </a:lnTo>
                <a:lnTo>
                  <a:pt x="1" y="652"/>
                </a:lnTo>
                <a:lnTo>
                  <a:pt x="1" y="745"/>
                </a:lnTo>
                <a:lnTo>
                  <a:pt x="1" y="745"/>
                </a:lnTo>
                <a:lnTo>
                  <a:pt x="1" y="745"/>
                </a:lnTo>
                <a:lnTo>
                  <a:pt x="1" y="745"/>
                </a:lnTo>
                <a:lnTo>
                  <a:pt x="1" y="745"/>
                </a:lnTo>
                <a:lnTo>
                  <a:pt x="1" y="745"/>
                </a:lnTo>
                <a:lnTo>
                  <a:pt x="1" y="652"/>
                </a:lnTo>
                <a:lnTo>
                  <a:pt x="1" y="652"/>
                </a:lnTo>
                <a:lnTo>
                  <a:pt x="1" y="652"/>
                </a:lnTo>
                <a:lnTo>
                  <a:pt x="1" y="652"/>
                </a:lnTo>
                <a:lnTo>
                  <a:pt x="1" y="652"/>
                </a:lnTo>
                <a:lnTo>
                  <a:pt x="1" y="652"/>
                </a:lnTo>
                <a:lnTo>
                  <a:pt x="94" y="559"/>
                </a:lnTo>
                <a:lnTo>
                  <a:pt x="94" y="559"/>
                </a:lnTo>
                <a:lnTo>
                  <a:pt x="94" y="559"/>
                </a:lnTo>
                <a:lnTo>
                  <a:pt x="94" y="559"/>
                </a:lnTo>
                <a:lnTo>
                  <a:pt x="94" y="559"/>
                </a:lnTo>
                <a:lnTo>
                  <a:pt x="94" y="559"/>
                </a:lnTo>
                <a:lnTo>
                  <a:pt x="94" y="559"/>
                </a:lnTo>
                <a:lnTo>
                  <a:pt x="94" y="559"/>
                </a:lnTo>
                <a:lnTo>
                  <a:pt x="94" y="559"/>
                </a:lnTo>
                <a:lnTo>
                  <a:pt x="94" y="559"/>
                </a:lnTo>
                <a:lnTo>
                  <a:pt x="187" y="559"/>
                </a:lnTo>
                <a:lnTo>
                  <a:pt x="187" y="559"/>
                </a:lnTo>
                <a:lnTo>
                  <a:pt x="94" y="466"/>
                </a:lnTo>
                <a:lnTo>
                  <a:pt x="94" y="466"/>
                </a:lnTo>
                <a:lnTo>
                  <a:pt x="187" y="466"/>
                </a:lnTo>
                <a:lnTo>
                  <a:pt x="187" y="466"/>
                </a:lnTo>
                <a:lnTo>
                  <a:pt x="187" y="466"/>
                </a:lnTo>
                <a:lnTo>
                  <a:pt x="187" y="280"/>
                </a:lnTo>
                <a:lnTo>
                  <a:pt x="187" y="280"/>
                </a:lnTo>
                <a:lnTo>
                  <a:pt x="187" y="280"/>
                </a:lnTo>
                <a:lnTo>
                  <a:pt x="187" y="280"/>
                </a:lnTo>
                <a:lnTo>
                  <a:pt x="187" y="280"/>
                </a:lnTo>
                <a:lnTo>
                  <a:pt x="187" y="280"/>
                </a:lnTo>
                <a:lnTo>
                  <a:pt x="187" y="280"/>
                </a:lnTo>
                <a:lnTo>
                  <a:pt x="187" y="187"/>
                </a:lnTo>
                <a:lnTo>
                  <a:pt x="187" y="187"/>
                </a:lnTo>
                <a:lnTo>
                  <a:pt x="187" y="187"/>
                </a:lnTo>
                <a:lnTo>
                  <a:pt x="187" y="187"/>
                </a:lnTo>
                <a:lnTo>
                  <a:pt x="187" y="94"/>
                </a:lnTo>
                <a:lnTo>
                  <a:pt x="187" y="94"/>
                </a:lnTo>
                <a:lnTo>
                  <a:pt x="187" y="1"/>
                </a:lnTo>
                <a:lnTo>
                  <a:pt x="187" y="1"/>
                </a:lnTo>
                <a:lnTo>
                  <a:pt x="187" y="1"/>
                </a:lnTo>
                <a:lnTo>
                  <a:pt x="187" y="1"/>
                </a:lnTo>
                <a:lnTo>
                  <a:pt x="187" y="94"/>
                </a:lnTo>
                <a:lnTo>
                  <a:pt x="187" y="94"/>
                </a:lnTo>
                <a:lnTo>
                  <a:pt x="187" y="187"/>
                </a:lnTo>
                <a:lnTo>
                  <a:pt x="187" y="187"/>
                </a:lnTo>
                <a:lnTo>
                  <a:pt x="187" y="187"/>
                </a:lnTo>
                <a:lnTo>
                  <a:pt x="187" y="187"/>
                </a:lnTo>
                <a:lnTo>
                  <a:pt x="187" y="280"/>
                </a:lnTo>
                <a:lnTo>
                  <a:pt x="187" y="280"/>
                </a:lnTo>
                <a:lnTo>
                  <a:pt x="187" y="280"/>
                </a:lnTo>
                <a:lnTo>
                  <a:pt x="187" y="280"/>
                </a:lnTo>
                <a:lnTo>
                  <a:pt x="187" y="280"/>
                </a:lnTo>
                <a:lnTo>
                  <a:pt x="187" y="280"/>
                </a:lnTo>
                <a:lnTo>
                  <a:pt x="187" y="280"/>
                </a:lnTo>
                <a:lnTo>
                  <a:pt x="187" y="280"/>
                </a:lnTo>
                <a:lnTo>
                  <a:pt x="187" y="466"/>
                </a:lnTo>
                <a:lnTo>
                  <a:pt x="187" y="466"/>
                </a:lnTo>
                <a:lnTo>
                  <a:pt x="187" y="466"/>
                </a:lnTo>
                <a:lnTo>
                  <a:pt x="187" y="466"/>
                </a:lnTo>
                <a:lnTo>
                  <a:pt x="187" y="559"/>
                </a:lnTo>
                <a:lnTo>
                  <a:pt x="187" y="559"/>
                </a:lnTo>
                <a:lnTo>
                  <a:pt x="187" y="559"/>
                </a:lnTo>
                <a:lnTo>
                  <a:pt x="187" y="559"/>
                </a:lnTo>
                <a:lnTo>
                  <a:pt x="187" y="559"/>
                </a:lnTo>
                <a:lnTo>
                  <a:pt x="187" y="559"/>
                </a:lnTo>
                <a:lnTo>
                  <a:pt x="187" y="559"/>
                </a:lnTo>
                <a:lnTo>
                  <a:pt x="187" y="559"/>
                </a:lnTo>
                <a:lnTo>
                  <a:pt x="187" y="559"/>
                </a:lnTo>
                <a:lnTo>
                  <a:pt x="187" y="559"/>
                </a:lnTo>
                <a:lnTo>
                  <a:pt x="187" y="652"/>
                </a:lnTo>
                <a:lnTo>
                  <a:pt x="187" y="652"/>
                </a:lnTo>
                <a:lnTo>
                  <a:pt x="187" y="652"/>
                </a:lnTo>
                <a:lnTo>
                  <a:pt x="187" y="652"/>
                </a:lnTo>
                <a:lnTo>
                  <a:pt x="187" y="559"/>
                </a:lnTo>
                <a:lnTo>
                  <a:pt x="187" y="559"/>
                </a:lnTo>
                <a:lnTo>
                  <a:pt x="187" y="559"/>
                </a:lnTo>
                <a:lnTo>
                  <a:pt x="187" y="559"/>
                </a:lnTo>
                <a:lnTo>
                  <a:pt x="187" y="559"/>
                </a:lnTo>
                <a:lnTo>
                  <a:pt x="187" y="559"/>
                </a:lnTo>
                <a:lnTo>
                  <a:pt x="187" y="559"/>
                </a:lnTo>
                <a:lnTo>
                  <a:pt x="187" y="280"/>
                </a:lnTo>
                <a:lnTo>
                  <a:pt x="187" y="280"/>
                </a:lnTo>
                <a:lnTo>
                  <a:pt x="187" y="280"/>
                </a:lnTo>
                <a:lnTo>
                  <a:pt x="187" y="280"/>
                </a:lnTo>
                <a:lnTo>
                  <a:pt x="187" y="280"/>
                </a:lnTo>
                <a:lnTo>
                  <a:pt x="187" y="280"/>
                </a:lnTo>
                <a:lnTo>
                  <a:pt x="187" y="280"/>
                </a:lnTo>
                <a:lnTo>
                  <a:pt x="187" y="280"/>
                </a:lnTo>
                <a:lnTo>
                  <a:pt x="187" y="373"/>
                </a:lnTo>
                <a:lnTo>
                  <a:pt x="187" y="373"/>
                </a:lnTo>
                <a:lnTo>
                  <a:pt x="187" y="373"/>
                </a:lnTo>
                <a:lnTo>
                  <a:pt x="187" y="373"/>
                </a:lnTo>
                <a:lnTo>
                  <a:pt x="187" y="466"/>
                </a:lnTo>
                <a:lnTo>
                  <a:pt x="187" y="466"/>
                </a:lnTo>
                <a:lnTo>
                  <a:pt x="187" y="466"/>
                </a:lnTo>
                <a:lnTo>
                  <a:pt x="187" y="466"/>
                </a:lnTo>
                <a:lnTo>
                  <a:pt x="187" y="559"/>
                </a:lnTo>
                <a:lnTo>
                  <a:pt x="187" y="559"/>
                </a:lnTo>
                <a:lnTo>
                  <a:pt x="187" y="559"/>
                </a:lnTo>
                <a:lnTo>
                  <a:pt x="187" y="559"/>
                </a:lnTo>
                <a:lnTo>
                  <a:pt x="187" y="559"/>
                </a:lnTo>
                <a:lnTo>
                  <a:pt x="187" y="559"/>
                </a:lnTo>
                <a:lnTo>
                  <a:pt x="187" y="559"/>
                </a:lnTo>
                <a:lnTo>
                  <a:pt x="187" y="559"/>
                </a:lnTo>
                <a:lnTo>
                  <a:pt x="280" y="559"/>
                </a:lnTo>
                <a:lnTo>
                  <a:pt x="280" y="559"/>
                </a:lnTo>
                <a:lnTo>
                  <a:pt x="280" y="652"/>
                </a:lnTo>
                <a:lnTo>
                  <a:pt x="280" y="652"/>
                </a:lnTo>
                <a:lnTo>
                  <a:pt x="280" y="652"/>
                </a:lnTo>
                <a:lnTo>
                  <a:pt x="280" y="652"/>
                </a:lnTo>
                <a:lnTo>
                  <a:pt x="280" y="652"/>
                </a:lnTo>
                <a:lnTo>
                  <a:pt x="280" y="652"/>
                </a:lnTo>
                <a:lnTo>
                  <a:pt x="187" y="652"/>
                </a:lnTo>
                <a:lnTo>
                  <a:pt x="187" y="652"/>
                </a:lnTo>
                <a:lnTo>
                  <a:pt x="280" y="652"/>
                </a:lnTo>
                <a:lnTo>
                  <a:pt x="280" y="652"/>
                </a:lnTo>
                <a:lnTo>
                  <a:pt x="280" y="652"/>
                </a:lnTo>
                <a:lnTo>
                  <a:pt x="280" y="652"/>
                </a:lnTo>
                <a:lnTo>
                  <a:pt x="280" y="652"/>
                </a:lnTo>
                <a:lnTo>
                  <a:pt x="280" y="652"/>
                </a:lnTo>
                <a:lnTo>
                  <a:pt x="280" y="652"/>
                </a:lnTo>
                <a:lnTo>
                  <a:pt x="280" y="652"/>
                </a:lnTo>
                <a:lnTo>
                  <a:pt x="280" y="652"/>
                </a:lnTo>
                <a:lnTo>
                  <a:pt x="280" y="652"/>
                </a:lnTo>
                <a:lnTo>
                  <a:pt x="280" y="745"/>
                </a:lnTo>
                <a:lnTo>
                  <a:pt x="280" y="745"/>
                </a:lnTo>
                <a:lnTo>
                  <a:pt x="280" y="745"/>
                </a:lnTo>
                <a:lnTo>
                  <a:pt x="280" y="745"/>
                </a:lnTo>
                <a:lnTo>
                  <a:pt x="280" y="745"/>
                </a:lnTo>
                <a:lnTo>
                  <a:pt x="280" y="745"/>
                </a:lnTo>
                <a:lnTo>
                  <a:pt x="280" y="838"/>
                </a:lnTo>
                <a:lnTo>
                  <a:pt x="280" y="838"/>
                </a:lnTo>
                <a:lnTo>
                  <a:pt x="280" y="838"/>
                </a:lnTo>
                <a:lnTo>
                  <a:pt x="280" y="838"/>
                </a:lnTo>
                <a:lnTo>
                  <a:pt x="280" y="838"/>
                </a:lnTo>
                <a:lnTo>
                  <a:pt x="280" y="838"/>
                </a:lnTo>
                <a:lnTo>
                  <a:pt x="187" y="838"/>
                </a:lnTo>
                <a:lnTo>
                  <a:pt x="187" y="838"/>
                </a:lnTo>
                <a:lnTo>
                  <a:pt x="187" y="838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2" name="Google Shape;1252;p23"/>
          <p:cNvSpPr/>
          <p:nvPr/>
        </p:nvSpPr>
        <p:spPr>
          <a:xfrm>
            <a:off x="12445283" y="1514765"/>
            <a:ext cx="32" cy="3007"/>
          </a:xfrm>
          <a:custGeom>
            <a:avLst/>
            <a:gdLst/>
            <a:ahLst/>
            <a:cxnLst/>
            <a:rect l="l" t="t" r="r" b="b"/>
            <a:pathLst>
              <a:path w="1" h="94" fill="none" extrusionOk="0">
                <a:moveTo>
                  <a:pt x="1" y="1"/>
                </a:moveTo>
                <a:lnTo>
                  <a:pt x="1" y="1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3" name="Google Shape;1253;p23"/>
          <p:cNvSpPr/>
          <p:nvPr/>
        </p:nvSpPr>
        <p:spPr>
          <a:xfrm>
            <a:off x="12439334" y="1508816"/>
            <a:ext cx="3007" cy="3007"/>
          </a:xfrm>
          <a:custGeom>
            <a:avLst/>
            <a:gdLst/>
            <a:ahLst/>
            <a:cxnLst/>
            <a:rect l="l" t="t" r="r" b="b"/>
            <a:pathLst>
              <a:path w="94" h="94" fill="none" extrusionOk="0">
                <a:moveTo>
                  <a:pt x="94" y="1"/>
                </a:moveTo>
                <a:lnTo>
                  <a:pt x="94" y="1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4" name="Google Shape;1254;p23"/>
          <p:cNvSpPr/>
          <p:nvPr/>
        </p:nvSpPr>
        <p:spPr>
          <a:xfrm>
            <a:off x="12439334" y="1514765"/>
            <a:ext cx="32" cy="32"/>
          </a:xfrm>
          <a:custGeom>
            <a:avLst/>
            <a:gdLst/>
            <a:ahLst/>
            <a:cxnLst/>
            <a:rect l="l" t="t" r="r" b="b"/>
            <a:pathLst>
              <a:path w="1" h="1" fill="none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5" name="Google Shape;1255;p23"/>
          <p:cNvSpPr/>
          <p:nvPr/>
        </p:nvSpPr>
        <p:spPr>
          <a:xfrm>
            <a:off x="12442308" y="1514765"/>
            <a:ext cx="8956" cy="8956"/>
          </a:xfrm>
          <a:custGeom>
            <a:avLst/>
            <a:gdLst/>
            <a:ahLst/>
            <a:cxnLst/>
            <a:rect l="l" t="t" r="r" b="b"/>
            <a:pathLst>
              <a:path w="280" h="280" fill="none" extrusionOk="0">
                <a:moveTo>
                  <a:pt x="280" y="1"/>
                </a:moveTo>
                <a:lnTo>
                  <a:pt x="280" y="1"/>
                </a:lnTo>
                <a:lnTo>
                  <a:pt x="187" y="1"/>
                </a:lnTo>
                <a:lnTo>
                  <a:pt x="187" y="1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1"/>
                </a:lnTo>
                <a:lnTo>
                  <a:pt x="187" y="1"/>
                </a:lnTo>
                <a:lnTo>
                  <a:pt x="187" y="1"/>
                </a:lnTo>
                <a:lnTo>
                  <a:pt x="187" y="1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187"/>
                </a:lnTo>
                <a:lnTo>
                  <a:pt x="187" y="187"/>
                </a:lnTo>
                <a:lnTo>
                  <a:pt x="187" y="187"/>
                </a:lnTo>
                <a:lnTo>
                  <a:pt x="187" y="187"/>
                </a:lnTo>
                <a:lnTo>
                  <a:pt x="187" y="187"/>
                </a:lnTo>
                <a:lnTo>
                  <a:pt x="187" y="187"/>
                </a:lnTo>
                <a:lnTo>
                  <a:pt x="187" y="187"/>
                </a:lnTo>
                <a:lnTo>
                  <a:pt x="187" y="187"/>
                </a:lnTo>
                <a:lnTo>
                  <a:pt x="187" y="187"/>
                </a:lnTo>
                <a:lnTo>
                  <a:pt x="187" y="187"/>
                </a:lnTo>
                <a:lnTo>
                  <a:pt x="187" y="187"/>
                </a:lnTo>
                <a:lnTo>
                  <a:pt x="280" y="187"/>
                </a:lnTo>
                <a:lnTo>
                  <a:pt x="280" y="187"/>
                </a:lnTo>
                <a:lnTo>
                  <a:pt x="187" y="280"/>
                </a:lnTo>
                <a:lnTo>
                  <a:pt x="187" y="280"/>
                </a:lnTo>
                <a:lnTo>
                  <a:pt x="187" y="187"/>
                </a:lnTo>
                <a:lnTo>
                  <a:pt x="187" y="187"/>
                </a:lnTo>
                <a:lnTo>
                  <a:pt x="1" y="280"/>
                </a:lnTo>
                <a:lnTo>
                  <a:pt x="1" y="280"/>
                </a:lnTo>
                <a:lnTo>
                  <a:pt x="1" y="187"/>
                </a:lnTo>
                <a:lnTo>
                  <a:pt x="1" y="187"/>
                </a:lnTo>
                <a:lnTo>
                  <a:pt x="1" y="187"/>
                </a:lnTo>
                <a:lnTo>
                  <a:pt x="1" y="187"/>
                </a:lnTo>
                <a:lnTo>
                  <a:pt x="94" y="94"/>
                </a:lnTo>
                <a:lnTo>
                  <a:pt x="94" y="94"/>
                </a:lnTo>
                <a:lnTo>
                  <a:pt x="187" y="1"/>
                </a:lnTo>
                <a:lnTo>
                  <a:pt x="187" y="1"/>
                </a:lnTo>
                <a:lnTo>
                  <a:pt x="187" y="1"/>
                </a:lnTo>
                <a:lnTo>
                  <a:pt x="187" y="1"/>
                </a:lnTo>
                <a:lnTo>
                  <a:pt x="280" y="1"/>
                </a:lnTo>
                <a:lnTo>
                  <a:pt x="280" y="1"/>
                </a:lnTo>
                <a:lnTo>
                  <a:pt x="280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6" name="Google Shape;1256;p23"/>
          <p:cNvSpPr/>
          <p:nvPr/>
        </p:nvSpPr>
        <p:spPr>
          <a:xfrm>
            <a:off x="12445283" y="1499892"/>
            <a:ext cx="32" cy="32"/>
          </a:xfrm>
          <a:custGeom>
            <a:avLst/>
            <a:gdLst/>
            <a:ahLst/>
            <a:cxnLst/>
            <a:rect l="l" t="t" r="r" b="b"/>
            <a:pathLst>
              <a:path w="1" h="1" fill="none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7" name="Google Shape;1257;p23"/>
          <p:cNvSpPr/>
          <p:nvPr/>
        </p:nvSpPr>
        <p:spPr>
          <a:xfrm>
            <a:off x="12424461" y="1508816"/>
            <a:ext cx="3007" cy="14905"/>
          </a:xfrm>
          <a:custGeom>
            <a:avLst/>
            <a:gdLst/>
            <a:ahLst/>
            <a:cxnLst/>
            <a:rect l="l" t="t" r="r" b="b"/>
            <a:pathLst>
              <a:path w="94" h="466" fill="none" extrusionOk="0">
                <a:moveTo>
                  <a:pt x="94" y="373"/>
                </a:moveTo>
                <a:lnTo>
                  <a:pt x="94" y="373"/>
                </a:lnTo>
                <a:lnTo>
                  <a:pt x="94" y="466"/>
                </a:lnTo>
                <a:lnTo>
                  <a:pt x="94" y="466"/>
                </a:lnTo>
                <a:lnTo>
                  <a:pt x="94" y="466"/>
                </a:lnTo>
                <a:lnTo>
                  <a:pt x="94" y="466"/>
                </a:lnTo>
                <a:lnTo>
                  <a:pt x="94" y="466"/>
                </a:lnTo>
                <a:lnTo>
                  <a:pt x="94" y="466"/>
                </a:lnTo>
                <a:lnTo>
                  <a:pt x="94" y="280"/>
                </a:lnTo>
                <a:lnTo>
                  <a:pt x="94" y="280"/>
                </a:lnTo>
                <a:lnTo>
                  <a:pt x="94" y="280"/>
                </a:lnTo>
                <a:lnTo>
                  <a:pt x="94" y="280"/>
                </a:lnTo>
                <a:lnTo>
                  <a:pt x="94" y="187"/>
                </a:lnTo>
                <a:lnTo>
                  <a:pt x="94" y="187"/>
                </a:lnTo>
                <a:lnTo>
                  <a:pt x="94" y="94"/>
                </a:lnTo>
                <a:lnTo>
                  <a:pt x="94" y="94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94" y="1"/>
                </a:lnTo>
                <a:lnTo>
                  <a:pt x="94" y="1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187"/>
                </a:lnTo>
                <a:lnTo>
                  <a:pt x="94" y="187"/>
                </a:lnTo>
                <a:lnTo>
                  <a:pt x="94" y="280"/>
                </a:lnTo>
                <a:lnTo>
                  <a:pt x="94" y="280"/>
                </a:lnTo>
                <a:lnTo>
                  <a:pt x="94" y="373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8" name="Google Shape;1258;p23"/>
          <p:cNvSpPr/>
          <p:nvPr/>
        </p:nvSpPr>
        <p:spPr>
          <a:xfrm>
            <a:off x="12424461" y="1505841"/>
            <a:ext cx="32" cy="32"/>
          </a:xfrm>
          <a:custGeom>
            <a:avLst/>
            <a:gdLst/>
            <a:ahLst/>
            <a:cxnLst/>
            <a:rect l="l" t="t" r="r" b="b"/>
            <a:pathLst>
              <a:path w="1" h="1" fill="none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9" name="Google Shape;1259;p23"/>
          <p:cNvSpPr/>
          <p:nvPr/>
        </p:nvSpPr>
        <p:spPr>
          <a:xfrm>
            <a:off x="12427435" y="1476095"/>
            <a:ext cx="3007" cy="3007"/>
          </a:xfrm>
          <a:custGeom>
            <a:avLst/>
            <a:gdLst/>
            <a:ahLst/>
            <a:cxnLst/>
            <a:rect l="l" t="t" r="r" b="b"/>
            <a:pathLst>
              <a:path w="94" h="94" fill="none" extrusionOk="0">
                <a:moveTo>
                  <a:pt x="1" y="94"/>
                </a:move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1" y="9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0" name="Google Shape;1260;p23"/>
          <p:cNvSpPr/>
          <p:nvPr/>
        </p:nvSpPr>
        <p:spPr>
          <a:xfrm>
            <a:off x="12427435" y="1473121"/>
            <a:ext cx="3007" cy="32"/>
          </a:xfrm>
          <a:custGeom>
            <a:avLst/>
            <a:gdLst/>
            <a:ahLst/>
            <a:cxnLst/>
            <a:rect l="l" t="t" r="r" b="b"/>
            <a:pathLst>
              <a:path w="94" h="1" fill="none" extrusionOk="0">
                <a:moveTo>
                  <a:pt x="94" y="1"/>
                </a:moveTo>
                <a:lnTo>
                  <a:pt x="94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94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1" name="Google Shape;1261;p23"/>
          <p:cNvSpPr/>
          <p:nvPr/>
        </p:nvSpPr>
        <p:spPr>
          <a:xfrm>
            <a:off x="12424461" y="1464197"/>
            <a:ext cx="32" cy="3007"/>
          </a:xfrm>
          <a:custGeom>
            <a:avLst/>
            <a:gdLst/>
            <a:ahLst/>
            <a:cxnLst/>
            <a:rect l="l" t="t" r="r" b="b"/>
            <a:pathLst>
              <a:path w="1" h="94" fill="none" extrusionOk="0">
                <a:moveTo>
                  <a:pt x="1" y="94"/>
                </a:move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9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2" name="Google Shape;1262;p23"/>
          <p:cNvSpPr/>
          <p:nvPr/>
        </p:nvSpPr>
        <p:spPr>
          <a:xfrm>
            <a:off x="12388765" y="1499892"/>
            <a:ext cx="3007" cy="17880"/>
          </a:xfrm>
          <a:custGeom>
            <a:avLst/>
            <a:gdLst/>
            <a:ahLst/>
            <a:cxnLst/>
            <a:rect l="l" t="t" r="r" b="b"/>
            <a:pathLst>
              <a:path w="94" h="559" fill="none" extrusionOk="0">
                <a:moveTo>
                  <a:pt x="94" y="94"/>
                </a:moveTo>
                <a:lnTo>
                  <a:pt x="94" y="94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94"/>
                </a:lnTo>
                <a:lnTo>
                  <a:pt x="94" y="94"/>
                </a:lnTo>
                <a:lnTo>
                  <a:pt x="1" y="559"/>
                </a:lnTo>
                <a:lnTo>
                  <a:pt x="1" y="466"/>
                </a:lnTo>
                <a:lnTo>
                  <a:pt x="1" y="466"/>
                </a:lnTo>
                <a:lnTo>
                  <a:pt x="94" y="9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3" name="Google Shape;1263;p23"/>
          <p:cNvSpPr/>
          <p:nvPr/>
        </p:nvSpPr>
        <p:spPr>
          <a:xfrm>
            <a:off x="12394714" y="1523689"/>
            <a:ext cx="8956" cy="74397"/>
          </a:xfrm>
          <a:custGeom>
            <a:avLst/>
            <a:gdLst/>
            <a:ahLst/>
            <a:cxnLst/>
            <a:rect l="l" t="t" r="r" b="b"/>
            <a:pathLst>
              <a:path w="280" h="2326" fill="none" extrusionOk="0">
                <a:moveTo>
                  <a:pt x="1" y="1"/>
                </a:moveTo>
                <a:lnTo>
                  <a:pt x="1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280"/>
                </a:lnTo>
                <a:lnTo>
                  <a:pt x="94" y="280"/>
                </a:lnTo>
                <a:lnTo>
                  <a:pt x="94" y="1674"/>
                </a:lnTo>
                <a:lnTo>
                  <a:pt x="187" y="1674"/>
                </a:lnTo>
                <a:lnTo>
                  <a:pt x="187" y="1581"/>
                </a:lnTo>
                <a:lnTo>
                  <a:pt x="187" y="1674"/>
                </a:lnTo>
                <a:lnTo>
                  <a:pt x="280" y="1674"/>
                </a:lnTo>
                <a:lnTo>
                  <a:pt x="187" y="1767"/>
                </a:lnTo>
                <a:lnTo>
                  <a:pt x="280" y="1767"/>
                </a:lnTo>
                <a:lnTo>
                  <a:pt x="187" y="1767"/>
                </a:lnTo>
                <a:lnTo>
                  <a:pt x="94" y="1767"/>
                </a:lnTo>
                <a:lnTo>
                  <a:pt x="94" y="1767"/>
                </a:lnTo>
                <a:lnTo>
                  <a:pt x="94" y="2325"/>
                </a:lnTo>
                <a:lnTo>
                  <a:pt x="94" y="2325"/>
                </a:lnTo>
                <a:lnTo>
                  <a:pt x="1" y="2139"/>
                </a:lnTo>
                <a:lnTo>
                  <a:pt x="1" y="2139"/>
                </a:lnTo>
                <a:lnTo>
                  <a:pt x="1" y="2139"/>
                </a:lnTo>
                <a:lnTo>
                  <a:pt x="1" y="1023"/>
                </a:lnTo>
                <a:lnTo>
                  <a:pt x="1" y="1023"/>
                </a:lnTo>
                <a:lnTo>
                  <a:pt x="1" y="187"/>
                </a:lnTo>
                <a:lnTo>
                  <a:pt x="1" y="187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4" name="Google Shape;1264;p23"/>
          <p:cNvSpPr/>
          <p:nvPr/>
        </p:nvSpPr>
        <p:spPr>
          <a:xfrm>
            <a:off x="12353102" y="1547486"/>
            <a:ext cx="8956" cy="23829"/>
          </a:xfrm>
          <a:custGeom>
            <a:avLst/>
            <a:gdLst/>
            <a:ahLst/>
            <a:cxnLst/>
            <a:rect l="l" t="t" r="r" b="b"/>
            <a:pathLst>
              <a:path w="280" h="745" fill="none" extrusionOk="0">
                <a:moveTo>
                  <a:pt x="0" y="1"/>
                </a:move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94"/>
                </a:lnTo>
                <a:lnTo>
                  <a:pt x="0" y="94"/>
                </a:lnTo>
                <a:lnTo>
                  <a:pt x="0" y="279"/>
                </a:lnTo>
                <a:lnTo>
                  <a:pt x="0" y="279"/>
                </a:lnTo>
                <a:lnTo>
                  <a:pt x="93" y="372"/>
                </a:lnTo>
                <a:lnTo>
                  <a:pt x="93" y="372"/>
                </a:lnTo>
                <a:lnTo>
                  <a:pt x="93" y="372"/>
                </a:lnTo>
                <a:lnTo>
                  <a:pt x="93" y="372"/>
                </a:lnTo>
                <a:lnTo>
                  <a:pt x="186" y="558"/>
                </a:lnTo>
                <a:lnTo>
                  <a:pt x="186" y="558"/>
                </a:lnTo>
                <a:lnTo>
                  <a:pt x="186" y="651"/>
                </a:lnTo>
                <a:lnTo>
                  <a:pt x="186" y="651"/>
                </a:lnTo>
                <a:lnTo>
                  <a:pt x="186" y="651"/>
                </a:lnTo>
                <a:lnTo>
                  <a:pt x="186" y="651"/>
                </a:lnTo>
                <a:lnTo>
                  <a:pt x="186" y="651"/>
                </a:lnTo>
                <a:lnTo>
                  <a:pt x="186" y="651"/>
                </a:lnTo>
                <a:lnTo>
                  <a:pt x="279" y="744"/>
                </a:lnTo>
                <a:lnTo>
                  <a:pt x="279" y="744"/>
                </a:lnTo>
                <a:lnTo>
                  <a:pt x="279" y="744"/>
                </a:lnTo>
                <a:lnTo>
                  <a:pt x="279" y="744"/>
                </a:lnTo>
                <a:lnTo>
                  <a:pt x="186" y="651"/>
                </a:lnTo>
                <a:lnTo>
                  <a:pt x="93" y="651"/>
                </a:lnTo>
                <a:lnTo>
                  <a:pt x="93" y="651"/>
                </a:lnTo>
                <a:lnTo>
                  <a:pt x="0" y="372"/>
                </a:lnTo>
                <a:lnTo>
                  <a:pt x="0" y="372"/>
                </a:lnTo>
                <a:lnTo>
                  <a:pt x="0" y="187"/>
                </a:lnTo>
                <a:lnTo>
                  <a:pt x="0" y="187"/>
                </a:lnTo>
                <a:lnTo>
                  <a:pt x="0" y="187"/>
                </a:lnTo>
                <a:lnTo>
                  <a:pt x="0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5" name="Google Shape;1265;p23"/>
          <p:cNvSpPr/>
          <p:nvPr/>
        </p:nvSpPr>
        <p:spPr>
          <a:xfrm>
            <a:off x="12367975" y="1553435"/>
            <a:ext cx="32" cy="11930"/>
          </a:xfrm>
          <a:custGeom>
            <a:avLst/>
            <a:gdLst/>
            <a:ahLst/>
            <a:cxnLst/>
            <a:rect l="l" t="t" r="r" b="b"/>
            <a:pathLst>
              <a:path w="1" h="373" fill="none" extrusionOk="0">
                <a:moveTo>
                  <a:pt x="0" y="372"/>
                </a:moveTo>
                <a:lnTo>
                  <a:pt x="0" y="372"/>
                </a:lnTo>
                <a:lnTo>
                  <a:pt x="0" y="372"/>
                </a:lnTo>
                <a:lnTo>
                  <a:pt x="0" y="372"/>
                </a:lnTo>
                <a:lnTo>
                  <a:pt x="0" y="372"/>
                </a:lnTo>
                <a:lnTo>
                  <a:pt x="0" y="372"/>
                </a:lnTo>
                <a:lnTo>
                  <a:pt x="0" y="372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279"/>
                </a:lnTo>
                <a:lnTo>
                  <a:pt x="0" y="372"/>
                </a:lnTo>
                <a:lnTo>
                  <a:pt x="0" y="372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6" name="Google Shape;1266;p23"/>
          <p:cNvSpPr/>
          <p:nvPr/>
        </p:nvSpPr>
        <p:spPr>
          <a:xfrm>
            <a:off x="12365000" y="1568308"/>
            <a:ext cx="3007" cy="32"/>
          </a:xfrm>
          <a:custGeom>
            <a:avLst/>
            <a:gdLst/>
            <a:ahLst/>
            <a:cxnLst/>
            <a:rect l="l" t="t" r="r" b="b"/>
            <a:pathLst>
              <a:path w="94" h="1" fill="none" extrusionOk="0">
                <a:moveTo>
                  <a:pt x="93" y="0"/>
                </a:moveTo>
                <a:lnTo>
                  <a:pt x="93" y="0"/>
                </a:lnTo>
                <a:lnTo>
                  <a:pt x="93" y="0"/>
                </a:lnTo>
                <a:lnTo>
                  <a:pt x="93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93" y="0"/>
                </a:lnTo>
                <a:lnTo>
                  <a:pt x="93" y="0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7" name="Google Shape;1267;p23"/>
          <p:cNvSpPr/>
          <p:nvPr/>
        </p:nvSpPr>
        <p:spPr>
          <a:xfrm>
            <a:off x="12367975" y="1544511"/>
            <a:ext cx="3007" cy="5981"/>
          </a:xfrm>
          <a:custGeom>
            <a:avLst/>
            <a:gdLst/>
            <a:ahLst/>
            <a:cxnLst/>
            <a:rect l="l" t="t" r="r" b="b"/>
            <a:pathLst>
              <a:path w="94" h="187" fill="none" extrusionOk="0">
                <a:moveTo>
                  <a:pt x="0" y="1"/>
                </a:move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93" y="94"/>
                </a:lnTo>
                <a:lnTo>
                  <a:pt x="93" y="94"/>
                </a:lnTo>
                <a:lnTo>
                  <a:pt x="0" y="94"/>
                </a:lnTo>
                <a:lnTo>
                  <a:pt x="0" y="94"/>
                </a:lnTo>
                <a:lnTo>
                  <a:pt x="0" y="94"/>
                </a:lnTo>
                <a:lnTo>
                  <a:pt x="0" y="94"/>
                </a:lnTo>
                <a:lnTo>
                  <a:pt x="0" y="94"/>
                </a:lnTo>
                <a:lnTo>
                  <a:pt x="0" y="94"/>
                </a:lnTo>
                <a:lnTo>
                  <a:pt x="93" y="94"/>
                </a:lnTo>
                <a:lnTo>
                  <a:pt x="93" y="94"/>
                </a:lnTo>
                <a:lnTo>
                  <a:pt x="93" y="187"/>
                </a:lnTo>
                <a:lnTo>
                  <a:pt x="93" y="187"/>
                </a:lnTo>
                <a:lnTo>
                  <a:pt x="93" y="187"/>
                </a:lnTo>
                <a:lnTo>
                  <a:pt x="93" y="187"/>
                </a:lnTo>
                <a:lnTo>
                  <a:pt x="0" y="187"/>
                </a:lnTo>
                <a:lnTo>
                  <a:pt x="0" y="187"/>
                </a:lnTo>
                <a:lnTo>
                  <a:pt x="0" y="187"/>
                </a:lnTo>
                <a:lnTo>
                  <a:pt x="0" y="187"/>
                </a:lnTo>
                <a:lnTo>
                  <a:pt x="0" y="187"/>
                </a:lnTo>
                <a:lnTo>
                  <a:pt x="0" y="187"/>
                </a:lnTo>
                <a:lnTo>
                  <a:pt x="0" y="187"/>
                </a:lnTo>
                <a:lnTo>
                  <a:pt x="0" y="187"/>
                </a:lnTo>
                <a:lnTo>
                  <a:pt x="0" y="94"/>
                </a:lnTo>
                <a:lnTo>
                  <a:pt x="0" y="94"/>
                </a:lnTo>
                <a:lnTo>
                  <a:pt x="0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8" name="Google Shape;1268;p23"/>
          <p:cNvSpPr/>
          <p:nvPr/>
        </p:nvSpPr>
        <p:spPr>
          <a:xfrm>
            <a:off x="12362026" y="1556410"/>
            <a:ext cx="5981" cy="11930"/>
          </a:xfrm>
          <a:custGeom>
            <a:avLst/>
            <a:gdLst/>
            <a:ahLst/>
            <a:cxnLst/>
            <a:rect l="l" t="t" r="r" b="b"/>
            <a:pathLst>
              <a:path w="187" h="373" fill="none" extrusionOk="0">
                <a:moveTo>
                  <a:pt x="93" y="0"/>
                </a:moveTo>
                <a:lnTo>
                  <a:pt x="93" y="0"/>
                </a:lnTo>
                <a:lnTo>
                  <a:pt x="93" y="0"/>
                </a:lnTo>
                <a:lnTo>
                  <a:pt x="93" y="93"/>
                </a:lnTo>
                <a:lnTo>
                  <a:pt x="93" y="93"/>
                </a:lnTo>
                <a:lnTo>
                  <a:pt x="93" y="93"/>
                </a:lnTo>
                <a:lnTo>
                  <a:pt x="93" y="93"/>
                </a:lnTo>
                <a:lnTo>
                  <a:pt x="93" y="93"/>
                </a:lnTo>
                <a:lnTo>
                  <a:pt x="93" y="93"/>
                </a:lnTo>
                <a:lnTo>
                  <a:pt x="93" y="186"/>
                </a:lnTo>
                <a:lnTo>
                  <a:pt x="93" y="186"/>
                </a:lnTo>
                <a:lnTo>
                  <a:pt x="186" y="186"/>
                </a:lnTo>
                <a:lnTo>
                  <a:pt x="186" y="186"/>
                </a:lnTo>
                <a:lnTo>
                  <a:pt x="186" y="186"/>
                </a:lnTo>
                <a:lnTo>
                  <a:pt x="186" y="186"/>
                </a:lnTo>
                <a:lnTo>
                  <a:pt x="186" y="279"/>
                </a:lnTo>
                <a:lnTo>
                  <a:pt x="186" y="279"/>
                </a:lnTo>
                <a:lnTo>
                  <a:pt x="186" y="279"/>
                </a:lnTo>
                <a:lnTo>
                  <a:pt x="186" y="279"/>
                </a:lnTo>
                <a:lnTo>
                  <a:pt x="186" y="186"/>
                </a:lnTo>
                <a:lnTo>
                  <a:pt x="186" y="186"/>
                </a:lnTo>
                <a:lnTo>
                  <a:pt x="186" y="279"/>
                </a:lnTo>
                <a:lnTo>
                  <a:pt x="186" y="279"/>
                </a:lnTo>
                <a:lnTo>
                  <a:pt x="186" y="279"/>
                </a:lnTo>
                <a:lnTo>
                  <a:pt x="186" y="279"/>
                </a:lnTo>
                <a:lnTo>
                  <a:pt x="93" y="279"/>
                </a:lnTo>
                <a:lnTo>
                  <a:pt x="93" y="279"/>
                </a:lnTo>
                <a:lnTo>
                  <a:pt x="93" y="279"/>
                </a:lnTo>
                <a:lnTo>
                  <a:pt x="93" y="279"/>
                </a:lnTo>
                <a:lnTo>
                  <a:pt x="93" y="279"/>
                </a:lnTo>
                <a:lnTo>
                  <a:pt x="93" y="279"/>
                </a:lnTo>
                <a:lnTo>
                  <a:pt x="93" y="279"/>
                </a:lnTo>
                <a:lnTo>
                  <a:pt x="93" y="279"/>
                </a:lnTo>
                <a:lnTo>
                  <a:pt x="93" y="279"/>
                </a:lnTo>
                <a:lnTo>
                  <a:pt x="93" y="279"/>
                </a:lnTo>
                <a:lnTo>
                  <a:pt x="93" y="279"/>
                </a:lnTo>
                <a:lnTo>
                  <a:pt x="93" y="279"/>
                </a:lnTo>
                <a:lnTo>
                  <a:pt x="93" y="279"/>
                </a:lnTo>
                <a:lnTo>
                  <a:pt x="93" y="372"/>
                </a:lnTo>
                <a:lnTo>
                  <a:pt x="93" y="372"/>
                </a:lnTo>
                <a:lnTo>
                  <a:pt x="93" y="372"/>
                </a:lnTo>
                <a:lnTo>
                  <a:pt x="93" y="372"/>
                </a:lnTo>
                <a:lnTo>
                  <a:pt x="93" y="372"/>
                </a:lnTo>
                <a:lnTo>
                  <a:pt x="0" y="372"/>
                </a:lnTo>
                <a:lnTo>
                  <a:pt x="0" y="372"/>
                </a:lnTo>
                <a:lnTo>
                  <a:pt x="0" y="279"/>
                </a:lnTo>
                <a:lnTo>
                  <a:pt x="0" y="279"/>
                </a:lnTo>
                <a:lnTo>
                  <a:pt x="0" y="186"/>
                </a:lnTo>
                <a:lnTo>
                  <a:pt x="0" y="186"/>
                </a:lnTo>
                <a:lnTo>
                  <a:pt x="0" y="186"/>
                </a:lnTo>
                <a:lnTo>
                  <a:pt x="0" y="93"/>
                </a:lnTo>
                <a:lnTo>
                  <a:pt x="0" y="93"/>
                </a:lnTo>
                <a:lnTo>
                  <a:pt x="93" y="93"/>
                </a:lnTo>
                <a:lnTo>
                  <a:pt x="93" y="93"/>
                </a:lnTo>
                <a:lnTo>
                  <a:pt x="93" y="93"/>
                </a:lnTo>
                <a:lnTo>
                  <a:pt x="93" y="93"/>
                </a:lnTo>
                <a:lnTo>
                  <a:pt x="93" y="93"/>
                </a:lnTo>
                <a:lnTo>
                  <a:pt x="93" y="93"/>
                </a:lnTo>
                <a:lnTo>
                  <a:pt x="93" y="0"/>
                </a:lnTo>
                <a:lnTo>
                  <a:pt x="93" y="0"/>
                </a:lnTo>
                <a:lnTo>
                  <a:pt x="93" y="0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9" name="Google Shape;1269;p23"/>
          <p:cNvSpPr/>
          <p:nvPr/>
        </p:nvSpPr>
        <p:spPr>
          <a:xfrm>
            <a:off x="12359051" y="1553435"/>
            <a:ext cx="5981" cy="3007"/>
          </a:xfrm>
          <a:custGeom>
            <a:avLst/>
            <a:gdLst/>
            <a:ahLst/>
            <a:cxnLst/>
            <a:rect l="l" t="t" r="r" b="b"/>
            <a:pathLst>
              <a:path w="187" h="94" fill="none" extrusionOk="0">
                <a:moveTo>
                  <a:pt x="186" y="93"/>
                </a:moveTo>
                <a:lnTo>
                  <a:pt x="186" y="93"/>
                </a:lnTo>
                <a:lnTo>
                  <a:pt x="186" y="93"/>
                </a:lnTo>
                <a:lnTo>
                  <a:pt x="186" y="93"/>
                </a:lnTo>
                <a:lnTo>
                  <a:pt x="93" y="93"/>
                </a:lnTo>
                <a:lnTo>
                  <a:pt x="93" y="93"/>
                </a:lnTo>
                <a:lnTo>
                  <a:pt x="93" y="93"/>
                </a:lnTo>
                <a:lnTo>
                  <a:pt x="93" y="93"/>
                </a:lnTo>
                <a:lnTo>
                  <a:pt x="93" y="93"/>
                </a:lnTo>
                <a:lnTo>
                  <a:pt x="93" y="93"/>
                </a:lnTo>
                <a:lnTo>
                  <a:pt x="93" y="93"/>
                </a:lnTo>
                <a:lnTo>
                  <a:pt x="93" y="93"/>
                </a:lnTo>
                <a:lnTo>
                  <a:pt x="93" y="93"/>
                </a:lnTo>
                <a:lnTo>
                  <a:pt x="93" y="93"/>
                </a:lnTo>
                <a:lnTo>
                  <a:pt x="93" y="93"/>
                </a:lnTo>
                <a:lnTo>
                  <a:pt x="93" y="93"/>
                </a:lnTo>
                <a:lnTo>
                  <a:pt x="93" y="93"/>
                </a:lnTo>
                <a:lnTo>
                  <a:pt x="93" y="93"/>
                </a:lnTo>
                <a:lnTo>
                  <a:pt x="93" y="93"/>
                </a:lnTo>
                <a:lnTo>
                  <a:pt x="93" y="93"/>
                </a:lnTo>
                <a:lnTo>
                  <a:pt x="93" y="93"/>
                </a:lnTo>
                <a:lnTo>
                  <a:pt x="93" y="93"/>
                </a:lnTo>
                <a:lnTo>
                  <a:pt x="0" y="93"/>
                </a:lnTo>
                <a:lnTo>
                  <a:pt x="0" y="93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93" y="1"/>
                </a:lnTo>
                <a:lnTo>
                  <a:pt x="93" y="1"/>
                </a:lnTo>
                <a:lnTo>
                  <a:pt x="93" y="1"/>
                </a:lnTo>
                <a:lnTo>
                  <a:pt x="93" y="1"/>
                </a:lnTo>
                <a:lnTo>
                  <a:pt x="93" y="1"/>
                </a:lnTo>
                <a:lnTo>
                  <a:pt x="186" y="1"/>
                </a:lnTo>
                <a:lnTo>
                  <a:pt x="186" y="1"/>
                </a:lnTo>
                <a:lnTo>
                  <a:pt x="186" y="1"/>
                </a:lnTo>
                <a:lnTo>
                  <a:pt x="186" y="1"/>
                </a:lnTo>
                <a:lnTo>
                  <a:pt x="93" y="1"/>
                </a:lnTo>
                <a:lnTo>
                  <a:pt x="93" y="1"/>
                </a:lnTo>
                <a:lnTo>
                  <a:pt x="93" y="1"/>
                </a:lnTo>
                <a:lnTo>
                  <a:pt x="93" y="1"/>
                </a:lnTo>
                <a:lnTo>
                  <a:pt x="93" y="1"/>
                </a:lnTo>
                <a:lnTo>
                  <a:pt x="93" y="1"/>
                </a:lnTo>
                <a:lnTo>
                  <a:pt x="93" y="1"/>
                </a:lnTo>
                <a:lnTo>
                  <a:pt x="93" y="93"/>
                </a:lnTo>
                <a:lnTo>
                  <a:pt x="93" y="93"/>
                </a:lnTo>
                <a:lnTo>
                  <a:pt x="93" y="93"/>
                </a:lnTo>
                <a:lnTo>
                  <a:pt x="93" y="93"/>
                </a:lnTo>
                <a:lnTo>
                  <a:pt x="93" y="93"/>
                </a:lnTo>
                <a:lnTo>
                  <a:pt x="93" y="93"/>
                </a:lnTo>
                <a:lnTo>
                  <a:pt x="93" y="93"/>
                </a:lnTo>
                <a:lnTo>
                  <a:pt x="93" y="1"/>
                </a:lnTo>
                <a:lnTo>
                  <a:pt x="93" y="1"/>
                </a:lnTo>
                <a:lnTo>
                  <a:pt x="186" y="1"/>
                </a:lnTo>
                <a:lnTo>
                  <a:pt x="186" y="1"/>
                </a:lnTo>
                <a:lnTo>
                  <a:pt x="186" y="1"/>
                </a:lnTo>
                <a:lnTo>
                  <a:pt x="186" y="1"/>
                </a:lnTo>
                <a:lnTo>
                  <a:pt x="186" y="1"/>
                </a:lnTo>
                <a:lnTo>
                  <a:pt x="186" y="1"/>
                </a:lnTo>
                <a:lnTo>
                  <a:pt x="186" y="93"/>
                </a:lnTo>
                <a:lnTo>
                  <a:pt x="186" y="93"/>
                </a:lnTo>
                <a:lnTo>
                  <a:pt x="186" y="93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0" name="Google Shape;1270;p23"/>
          <p:cNvSpPr/>
          <p:nvPr/>
        </p:nvSpPr>
        <p:spPr>
          <a:xfrm>
            <a:off x="12359051" y="1547486"/>
            <a:ext cx="5981" cy="5981"/>
          </a:xfrm>
          <a:custGeom>
            <a:avLst/>
            <a:gdLst/>
            <a:ahLst/>
            <a:cxnLst/>
            <a:rect l="l" t="t" r="r" b="b"/>
            <a:pathLst>
              <a:path w="187" h="187" fill="none" extrusionOk="0">
                <a:moveTo>
                  <a:pt x="93" y="94"/>
                </a:moveTo>
                <a:lnTo>
                  <a:pt x="93" y="94"/>
                </a:lnTo>
                <a:lnTo>
                  <a:pt x="93" y="94"/>
                </a:lnTo>
                <a:lnTo>
                  <a:pt x="93" y="94"/>
                </a:lnTo>
                <a:lnTo>
                  <a:pt x="0" y="94"/>
                </a:lnTo>
                <a:lnTo>
                  <a:pt x="0" y="94"/>
                </a:lnTo>
                <a:lnTo>
                  <a:pt x="0" y="94"/>
                </a:lnTo>
                <a:lnTo>
                  <a:pt x="0" y="94"/>
                </a:lnTo>
                <a:lnTo>
                  <a:pt x="0" y="94"/>
                </a:lnTo>
                <a:lnTo>
                  <a:pt x="0" y="94"/>
                </a:lnTo>
                <a:lnTo>
                  <a:pt x="0" y="94"/>
                </a:lnTo>
                <a:lnTo>
                  <a:pt x="0" y="94"/>
                </a:lnTo>
                <a:lnTo>
                  <a:pt x="93" y="94"/>
                </a:lnTo>
                <a:lnTo>
                  <a:pt x="93" y="94"/>
                </a:lnTo>
                <a:lnTo>
                  <a:pt x="93" y="94"/>
                </a:lnTo>
                <a:lnTo>
                  <a:pt x="93" y="94"/>
                </a:lnTo>
                <a:lnTo>
                  <a:pt x="93" y="94"/>
                </a:lnTo>
                <a:lnTo>
                  <a:pt x="93" y="94"/>
                </a:lnTo>
                <a:lnTo>
                  <a:pt x="93" y="94"/>
                </a:lnTo>
                <a:lnTo>
                  <a:pt x="93" y="94"/>
                </a:lnTo>
                <a:lnTo>
                  <a:pt x="186" y="94"/>
                </a:lnTo>
                <a:lnTo>
                  <a:pt x="93" y="94"/>
                </a:lnTo>
                <a:lnTo>
                  <a:pt x="93" y="94"/>
                </a:lnTo>
                <a:lnTo>
                  <a:pt x="93" y="187"/>
                </a:lnTo>
                <a:lnTo>
                  <a:pt x="93" y="187"/>
                </a:lnTo>
                <a:lnTo>
                  <a:pt x="93" y="187"/>
                </a:lnTo>
                <a:lnTo>
                  <a:pt x="93" y="187"/>
                </a:lnTo>
                <a:lnTo>
                  <a:pt x="0" y="187"/>
                </a:lnTo>
                <a:lnTo>
                  <a:pt x="0" y="187"/>
                </a:lnTo>
                <a:lnTo>
                  <a:pt x="0" y="94"/>
                </a:lnTo>
                <a:lnTo>
                  <a:pt x="0" y="94"/>
                </a:lnTo>
                <a:lnTo>
                  <a:pt x="0" y="94"/>
                </a:lnTo>
                <a:lnTo>
                  <a:pt x="0" y="94"/>
                </a:lnTo>
                <a:lnTo>
                  <a:pt x="0" y="94"/>
                </a:lnTo>
                <a:lnTo>
                  <a:pt x="0" y="94"/>
                </a:lnTo>
                <a:lnTo>
                  <a:pt x="0" y="94"/>
                </a:lnTo>
                <a:lnTo>
                  <a:pt x="0" y="94"/>
                </a:lnTo>
                <a:lnTo>
                  <a:pt x="0" y="187"/>
                </a:lnTo>
                <a:lnTo>
                  <a:pt x="0" y="187"/>
                </a:lnTo>
                <a:lnTo>
                  <a:pt x="0" y="94"/>
                </a:lnTo>
                <a:lnTo>
                  <a:pt x="0" y="94"/>
                </a:lnTo>
                <a:lnTo>
                  <a:pt x="0" y="94"/>
                </a:lnTo>
                <a:lnTo>
                  <a:pt x="0" y="94"/>
                </a:lnTo>
                <a:lnTo>
                  <a:pt x="0" y="94"/>
                </a:lnTo>
                <a:lnTo>
                  <a:pt x="0" y="94"/>
                </a:lnTo>
                <a:lnTo>
                  <a:pt x="0" y="94"/>
                </a:lnTo>
                <a:lnTo>
                  <a:pt x="0" y="94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93" y="1"/>
                </a:lnTo>
                <a:lnTo>
                  <a:pt x="93" y="1"/>
                </a:lnTo>
                <a:lnTo>
                  <a:pt x="93" y="1"/>
                </a:lnTo>
                <a:lnTo>
                  <a:pt x="93" y="1"/>
                </a:lnTo>
                <a:lnTo>
                  <a:pt x="93" y="1"/>
                </a:lnTo>
                <a:lnTo>
                  <a:pt x="93" y="1"/>
                </a:lnTo>
                <a:lnTo>
                  <a:pt x="93" y="1"/>
                </a:lnTo>
                <a:lnTo>
                  <a:pt x="93" y="94"/>
                </a:lnTo>
                <a:lnTo>
                  <a:pt x="93" y="94"/>
                </a:lnTo>
                <a:lnTo>
                  <a:pt x="93" y="94"/>
                </a:lnTo>
                <a:lnTo>
                  <a:pt x="93" y="94"/>
                </a:lnTo>
                <a:lnTo>
                  <a:pt x="93" y="9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1" name="Google Shape;1271;p23"/>
          <p:cNvSpPr/>
          <p:nvPr/>
        </p:nvSpPr>
        <p:spPr>
          <a:xfrm>
            <a:off x="12359051" y="1529638"/>
            <a:ext cx="32" cy="32"/>
          </a:xfrm>
          <a:custGeom>
            <a:avLst/>
            <a:gdLst/>
            <a:ahLst/>
            <a:cxnLst/>
            <a:rect l="l" t="t" r="r" b="b"/>
            <a:pathLst>
              <a:path w="1" h="1" fill="none" extrusionOk="0">
                <a:moveTo>
                  <a:pt x="0" y="1"/>
                </a:move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2" name="Google Shape;1272;p23"/>
          <p:cNvSpPr/>
          <p:nvPr/>
        </p:nvSpPr>
        <p:spPr>
          <a:xfrm>
            <a:off x="12359051" y="1532613"/>
            <a:ext cx="32" cy="3007"/>
          </a:xfrm>
          <a:custGeom>
            <a:avLst/>
            <a:gdLst/>
            <a:ahLst/>
            <a:cxnLst/>
            <a:rect l="l" t="t" r="r" b="b"/>
            <a:pathLst>
              <a:path w="1" h="94" fill="none" extrusionOk="0">
                <a:moveTo>
                  <a:pt x="0" y="1"/>
                </a:moveTo>
                <a:lnTo>
                  <a:pt x="0" y="1"/>
                </a:lnTo>
                <a:lnTo>
                  <a:pt x="0" y="94"/>
                </a:lnTo>
                <a:lnTo>
                  <a:pt x="0" y="94"/>
                </a:lnTo>
                <a:lnTo>
                  <a:pt x="0" y="94"/>
                </a:lnTo>
                <a:lnTo>
                  <a:pt x="0" y="94"/>
                </a:lnTo>
                <a:lnTo>
                  <a:pt x="0" y="94"/>
                </a:lnTo>
                <a:lnTo>
                  <a:pt x="0" y="94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3" name="Google Shape;1273;p23"/>
          <p:cNvSpPr/>
          <p:nvPr/>
        </p:nvSpPr>
        <p:spPr>
          <a:xfrm>
            <a:off x="12356077" y="1535587"/>
            <a:ext cx="3007" cy="3007"/>
          </a:xfrm>
          <a:custGeom>
            <a:avLst/>
            <a:gdLst/>
            <a:ahLst/>
            <a:cxnLst/>
            <a:rect l="l" t="t" r="r" b="b"/>
            <a:pathLst>
              <a:path w="94" h="94" fill="none" extrusionOk="0">
                <a:moveTo>
                  <a:pt x="93" y="1"/>
                </a:moveTo>
                <a:lnTo>
                  <a:pt x="93" y="94"/>
                </a:lnTo>
                <a:lnTo>
                  <a:pt x="93" y="94"/>
                </a:lnTo>
                <a:lnTo>
                  <a:pt x="0" y="94"/>
                </a:lnTo>
                <a:lnTo>
                  <a:pt x="0" y="94"/>
                </a:lnTo>
                <a:lnTo>
                  <a:pt x="0" y="94"/>
                </a:lnTo>
                <a:lnTo>
                  <a:pt x="0" y="94"/>
                </a:lnTo>
                <a:lnTo>
                  <a:pt x="93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4" name="Google Shape;1274;p23"/>
          <p:cNvSpPr/>
          <p:nvPr/>
        </p:nvSpPr>
        <p:spPr>
          <a:xfrm>
            <a:off x="12370950" y="1538562"/>
            <a:ext cx="5949" cy="5981"/>
          </a:xfrm>
          <a:custGeom>
            <a:avLst/>
            <a:gdLst/>
            <a:ahLst/>
            <a:cxnLst/>
            <a:rect l="l" t="t" r="r" b="b"/>
            <a:pathLst>
              <a:path w="186" h="187" fill="none" extrusionOk="0">
                <a:moveTo>
                  <a:pt x="93" y="187"/>
                </a:moveTo>
                <a:lnTo>
                  <a:pt x="93" y="187"/>
                </a:lnTo>
                <a:lnTo>
                  <a:pt x="93" y="187"/>
                </a:lnTo>
                <a:lnTo>
                  <a:pt x="93" y="187"/>
                </a:lnTo>
                <a:lnTo>
                  <a:pt x="0" y="94"/>
                </a:lnTo>
                <a:lnTo>
                  <a:pt x="0" y="1"/>
                </a:lnTo>
                <a:lnTo>
                  <a:pt x="0" y="1"/>
                </a:lnTo>
                <a:lnTo>
                  <a:pt x="93" y="94"/>
                </a:lnTo>
                <a:lnTo>
                  <a:pt x="93" y="94"/>
                </a:lnTo>
                <a:lnTo>
                  <a:pt x="186" y="187"/>
                </a:lnTo>
                <a:lnTo>
                  <a:pt x="186" y="187"/>
                </a:lnTo>
                <a:lnTo>
                  <a:pt x="93" y="187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5" name="Google Shape;1275;p23"/>
          <p:cNvSpPr/>
          <p:nvPr/>
        </p:nvSpPr>
        <p:spPr>
          <a:xfrm>
            <a:off x="12370950" y="1535587"/>
            <a:ext cx="5949" cy="3007"/>
          </a:xfrm>
          <a:custGeom>
            <a:avLst/>
            <a:gdLst/>
            <a:ahLst/>
            <a:cxnLst/>
            <a:rect l="l" t="t" r="r" b="b"/>
            <a:pathLst>
              <a:path w="186" h="94" fill="none" extrusionOk="0">
                <a:moveTo>
                  <a:pt x="93" y="1"/>
                </a:moveTo>
                <a:lnTo>
                  <a:pt x="93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93" y="1"/>
                </a:lnTo>
                <a:lnTo>
                  <a:pt x="93" y="1"/>
                </a:lnTo>
                <a:lnTo>
                  <a:pt x="186" y="94"/>
                </a:lnTo>
                <a:lnTo>
                  <a:pt x="186" y="94"/>
                </a:lnTo>
                <a:lnTo>
                  <a:pt x="93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6" name="Google Shape;1276;p23"/>
          <p:cNvSpPr/>
          <p:nvPr/>
        </p:nvSpPr>
        <p:spPr>
          <a:xfrm>
            <a:off x="12367975" y="1490968"/>
            <a:ext cx="32" cy="53575"/>
          </a:xfrm>
          <a:custGeom>
            <a:avLst/>
            <a:gdLst/>
            <a:ahLst/>
            <a:cxnLst/>
            <a:rect l="l" t="t" r="r" b="b"/>
            <a:pathLst>
              <a:path w="1" h="1675" fill="none" extrusionOk="0">
                <a:moveTo>
                  <a:pt x="0" y="559"/>
                </a:moveTo>
                <a:lnTo>
                  <a:pt x="0" y="931"/>
                </a:lnTo>
                <a:lnTo>
                  <a:pt x="0" y="1024"/>
                </a:lnTo>
                <a:lnTo>
                  <a:pt x="0" y="1117"/>
                </a:lnTo>
                <a:lnTo>
                  <a:pt x="0" y="1117"/>
                </a:lnTo>
                <a:lnTo>
                  <a:pt x="0" y="1210"/>
                </a:lnTo>
                <a:lnTo>
                  <a:pt x="0" y="1210"/>
                </a:lnTo>
                <a:lnTo>
                  <a:pt x="0" y="1303"/>
                </a:lnTo>
                <a:lnTo>
                  <a:pt x="0" y="1303"/>
                </a:lnTo>
                <a:lnTo>
                  <a:pt x="0" y="1396"/>
                </a:lnTo>
                <a:lnTo>
                  <a:pt x="0" y="1489"/>
                </a:lnTo>
                <a:lnTo>
                  <a:pt x="0" y="1582"/>
                </a:lnTo>
                <a:lnTo>
                  <a:pt x="0" y="1582"/>
                </a:lnTo>
                <a:lnTo>
                  <a:pt x="0" y="1675"/>
                </a:lnTo>
                <a:lnTo>
                  <a:pt x="0" y="1675"/>
                </a:lnTo>
                <a:lnTo>
                  <a:pt x="0" y="1675"/>
                </a:lnTo>
                <a:lnTo>
                  <a:pt x="0" y="1582"/>
                </a:lnTo>
                <a:lnTo>
                  <a:pt x="0" y="1582"/>
                </a:lnTo>
                <a:lnTo>
                  <a:pt x="0" y="1489"/>
                </a:lnTo>
                <a:lnTo>
                  <a:pt x="0" y="1396"/>
                </a:lnTo>
                <a:lnTo>
                  <a:pt x="0" y="1396"/>
                </a:lnTo>
                <a:lnTo>
                  <a:pt x="0" y="1303"/>
                </a:lnTo>
                <a:lnTo>
                  <a:pt x="0" y="1210"/>
                </a:lnTo>
                <a:lnTo>
                  <a:pt x="0" y="1210"/>
                </a:lnTo>
                <a:lnTo>
                  <a:pt x="0" y="1117"/>
                </a:lnTo>
                <a:lnTo>
                  <a:pt x="0" y="1117"/>
                </a:lnTo>
                <a:lnTo>
                  <a:pt x="0" y="1024"/>
                </a:lnTo>
                <a:lnTo>
                  <a:pt x="0" y="931"/>
                </a:lnTo>
                <a:lnTo>
                  <a:pt x="0" y="559"/>
                </a:lnTo>
                <a:lnTo>
                  <a:pt x="0" y="559"/>
                </a:lnTo>
                <a:lnTo>
                  <a:pt x="0" y="1"/>
                </a:lnTo>
                <a:lnTo>
                  <a:pt x="0" y="1"/>
                </a:lnTo>
                <a:lnTo>
                  <a:pt x="0" y="466"/>
                </a:lnTo>
                <a:lnTo>
                  <a:pt x="0" y="559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7" name="Google Shape;1277;p23"/>
          <p:cNvSpPr/>
          <p:nvPr/>
        </p:nvSpPr>
        <p:spPr>
          <a:xfrm>
            <a:off x="12362026" y="1490968"/>
            <a:ext cx="5981" cy="62499"/>
          </a:xfrm>
          <a:custGeom>
            <a:avLst/>
            <a:gdLst/>
            <a:ahLst/>
            <a:cxnLst/>
            <a:rect l="l" t="t" r="r" b="b"/>
            <a:pathLst>
              <a:path w="187" h="1954" fill="none" extrusionOk="0">
                <a:moveTo>
                  <a:pt x="0" y="373"/>
                </a:moveTo>
                <a:lnTo>
                  <a:pt x="0" y="373"/>
                </a:lnTo>
                <a:lnTo>
                  <a:pt x="0" y="187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94"/>
                </a:lnTo>
                <a:lnTo>
                  <a:pt x="0" y="94"/>
                </a:lnTo>
                <a:lnTo>
                  <a:pt x="0" y="94"/>
                </a:lnTo>
                <a:lnTo>
                  <a:pt x="0" y="94"/>
                </a:lnTo>
                <a:lnTo>
                  <a:pt x="93" y="1"/>
                </a:lnTo>
                <a:lnTo>
                  <a:pt x="93" y="1"/>
                </a:lnTo>
                <a:lnTo>
                  <a:pt x="93" y="1"/>
                </a:lnTo>
                <a:lnTo>
                  <a:pt x="93" y="1"/>
                </a:lnTo>
                <a:lnTo>
                  <a:pt x="93" y="1"/>
                </a:lnTo>
                <a:lnTo>
                  <a:pt x="93" y="1"/>
                </a:lnTo>
                <a:lnTo>
                  <a:pt x="93" y="1"/>
                </a:lnTo>
                <a:lnTo>
                  <a:pt x="93" y="1"/>
                </a:lnTo>
                <a:lnTo>
                  <a:pt x="93" y="1"/>
                </a:lnTo>
                <a:lnTo>
                  <a:pt x="93" y="1"/>
                </a:lnTo>
                <a:lnTo>
                  <a:pt x="93" y="1"/>
                </a:lnTo>
                <a:lnTo>
                  <a:pt x="93" y="1"/>
                </a:lnTo>
                <a:lnTo>
                  <a:pt x="93" y="1"/>
                </a:lnTo>
                <a:lnTo>
                  <a:pt x="93" y="1"/>
                </a:lnTo>
                <a:lnTo>
                  <a:pt x="93" y="1"/>
                </a:lnTo>
                <a:lnTo>
                  <a:pt x="93" y="1"/>
                </a:lnTo>
                <a:lnTo>
                  <a:pt x="93" y="1"/>
                </a:lnTo>
                <a:lnTo>
                  <a:pt x="93" y="1"/>
                </a:lnTo>
                <a:lnTo>
                  <a:pt x="93" y="1"/>
                </a:lnTo>
                <a:lnTo>
                  <a:pt x="93" y="1"/>
                </a:lnTo>
                <a:lnTo>
                  <a:pt x="93" y="1"/>
                </a:lnTo>
                <a:lnTo>
                  <a:pt x="93" y="94"/>
                </a:lnTo>
                <a:lnTo>
                  <a:pt x="93" y="94"/>
                </a:lnTo>
                <a:lnTo>
                  <a:pt x="93" y="1"/>
                </a:lnTo>
                <a:lnTo>
                  <a:pt x="93" y="1"/>
                </a:lnTo>
                <a:lnTo>
                  <a:pt x="93" y="1"/>
                </a:lnTo>
                <a:lnTo>
                  <a:pt x="93" y="94"/>
                </a:lnTo>
                <a:lnTo>
                  <a:pt x="93" y="94"/>
                </a:lnTo>
                <a:lnTo>
                  <a:pt x="93" y="94"/>
                </a:lnTo>
                <a:lnTo>
                  <a:pt x="93" y="1"/>
                </a:lnTo>
                <a:lnTo>
                  <a:pt x="93" y="1"/>
                </a:lnTo>
                <a:lnTo>
                  <a:pt x="93" y="1"/>
                </a:lnTo>
                <a:lnTo>
                  <a:pt x="93" y="1"/>
                </a:lnTo>
                <a:lnTo>
                  <a:pt x="93" y="94"/>
                </a:lnTo>
                <a:lnTo>
                  <a:pt x="93" y="94"/>
                </a:lnTo>
                <a:lnTo>
                  <a:pt x="93" y="94"/>
                </a:lnTo>
                <a:lnTo>
                  <a:pt x="93" y="94"/>
                </a:lnTo>
                <a:lnTo>
                  <a:pt x="186" y="94"/>
                </a:lnTo>
                <a:lnTo>
                  <a:pt x="186" y="94"/>
                </a:lnTo>
                <a:lnTo>
                  <a:pt x="186" y="187"/>
                </a:lnTo>
                <a:lnTo>
                  <a:pt x="186" y="187"/>
                </a:lnTo>
                <a:lnTo>
                  <a:pt x="186" y="187"/>
                </a:lnTo>
                <a:lnTo>
                  <a:pt x="186" y="187"/>
                </a:lnTo>
                <a:lnTo>
                  <a:pt x="186" y="187"/>
                </a:lnTo>
                <a:lnTo>
                  <a:pt x="186" y="94"/>
                </a:lnTo>
                <a:lnTo>
                  <a:pt x="186" y="94"/>
                </a:lnTo>
                <a:lnTo>
                  <a:pt x="186" y="187"/>
                </a:lnTo>
                <a:lnTo>
                  <a:pt x="186" y="187"/>
                </a:lnTo>
                <a:lnTo>
                  <a:pt x="186" y="187"/>
                </a:lnTo>
                <a:lnTo>
                  <a:pt x="186" y="187"/>
                </a:lnTo>
                <a:lnTo>
                  <a:pt x="186" y="187"/>
                </a:lnTo>
                <a:lnTo>
                  <a:pt x="186" y="187"/>
                </a:lnTo>
                <a:lnTo>
                  <a:pt x="186" y="187"/>
                </a:lnTo>
                <a:lnTo>
                  <a:pt x="186" y="187"/>
                </a:lnTo>
                <a:lnTo>
                  <a:pt x="186" y="280"/>
                </a:lnTo>
                <a:lnTo>
                  <a:pt x="186" y="280"/>
                </a:lnTo>
                <a:lnTo>
                  <a:pt x="186" y="280"/>
                </a:lnTo>
                <a:lnTo>
                  <a:pt x="186" y="280"/>
                </a:lnTo>
                <a:lnTo>
                  <a:pt x="186" y="280"/>
                </a:lnTo>
                <a:lnTo>
                  <a:pt x="186" y="280"/>
                </a:lnTo>
                <a:lnTo>
                  <a:pt x="186" y="280"/>
                </a:lnTo>
                <a:lnTo>
                  <a:pt x="186" y="280"/>
                </a:lnTo>
                <a:lnTo>
                  <a:pt x="186" y="280"/>
                </a:lnTo>
                <a:lnTo>
                  <a:pt x="186" y="280"/>
                </a:lnTo>
                <a:lnTo>
                  <a:pt x="186" y="280"/>
                </a:lnTo>
                <a:lnTo>
                  <a:pt x="186" y="373"/>
                </a:lnTo>
                <a:lnTo>
                  <a:pt x="186" y="373"/>
                </a:lnTo>
                <a:lnTo>
                  <a:pt x="186" y="373"/>
                </a:lnTo>
                <a:lnTo>
                  <a:pt x="186" y="373"/>
                </a:lnTo>
                <a:lnTo>
                  <a:pt x="186" y="373"/>
                </a:lnTo>
                <a:lnTo>
                  <a:pt x="186" y="373"/>
                </a:lnTo>
                <a:lnTo>
                  <a:pt x="186" y="373"/>
                </a:lnTo>
                <a:lnTo>
                  <a:pt x="186" y="466"/>
                </a:lnTo>
                <a:lnTo>
                  <a:pt x="186" y="466"/>
                </a:lnTo>
                <a:lnTo>
                  <a:pt x="186" y="466"/>
                </a:lnTo>
                <a:lnTo>
                  <a:pt x="186" y="559"/>
                </a:lnTo>
                <a:lnTo>
                  <a:pt x="186" y="559"/>
                </a:lnTo>
                <a:lnTo>
                  <a:pt x="186" y="652"/>
                </a:lnTo>
                <a:lnTo>
                  <a:pt x="186" y="652"/>
                </a:lnTo>
                <a:lnTo>
                  <a:pt x="186" y="652"/>
                </a:lnTo>
                <a:lnTo>
                  <a:pt x="186" y="652"/>
                </a:lnTo>
                <a:lnTo>
                  <a:pt x="186" y="652"/>
                </a:lnTo>
                <a:lnTo>
                  <a:pt x="186" y="652"/>
                </a:lnTo>
                <a:lnTo>
                  <a:pt x="186" y="745"/>
                </a:lnTo>
                <a:lnTo>
                  <a:pt x="186" y="745"/>
                </a:lnTo>
                <a:lnTo>
                  <a:pt x="186" y="745"/>
                </a:lnTo>
                <a:lnTo>
                  <a:pt x="186" y="745"/>
                </a:lnTo>
                <a:lnTo>
                  <a:pt x="186" y="745"/>
                </a:lnTo>
                <a:lnTo>
                  <a:pt x="186" y="838"/>
                </a:lnTo>
                <a:lnTo>
                  <a:pt x="186" y="838"/>
                </a:lnTo>
                <a:lnTo>
                  <a:pt x="186" y="931"/>
                </a:lnTo>
                <a:lnTo>
                  <a:pt x="186" y="931"/>
                </a:lnTo>
                <a:lnTo>
                  <a:pt x="186" y="931"/>
                </a:lnTo>
                <a:lnTo>
                  <a:pt x="186" y="1024"/>
                </a:lnTo>
                <a:lnTo>
                  <a:pt x="186" y="1024"/>
                </a:lnTo>
                <a:lnTo>
                  <a:pt x="186" y="1024"/>
                </a:lnTo>
                <a:lnTo>
                  <a:pt x="186" y="1024"/>
                </a:lnTo>
                <a:lnTo>
                  <a:pt x="186" y="1024"/>
                </a:lnTo>
                <a:lnTo>
                  <a:pt x="186" y="1024"/>
                </a:lnTo>
                <a:lnTo>
                  <a:pt x="186" y="1024"/>
                </a:lnTo>
                <a:lnTo>
                  <a:pt x="186" y="1117"/>
                </a:lnTo>
                <a:lnTo>
                  <a:pt x="186" y="1117"/>
                </a:lnTo>
                <a:lnTo>
                  <a:pt x="186" y="1117"/>
                </a:lnTo>
                <a:lnTo>
                  <a:pt x="186" y="1117"/>
                </a:lnTo>
                <a:lnTo>
                  <a:pt x="186" y="1210"/>
                </a:lnTo>
                <a:lnTo>
                  <a:pt x="186" y="1210"/>
                </a:lnTo>
                <a:lnTo>
                  <a:pt x="186" y="1210"/>
                </a:lnTo>
                <a:lnTo>
                  <a:pt x="186" y="1303"/>
                </a:lnTo>
                <a:lnTo>
                  <a:pt x="186" y="1396"/>
                </a:lnTo>
                <a:lnTo>
                  <a:pt x="186" y="1396"/>
                </a:lnTo>
                <a:lnTo>
                  <a:pt x="93" y="1489"/>
                </a:lnTo>
                <a:lnTo>
                  <a:pt x="93" y="1489"/>
                </a:lnTo>
                <a:lnTo>
                  <a:pt x="93" y="1489"/>
                </a:lnTo>
                <a:lnTo>
                  <a:pt x="93" y="1489"/>
                </a:lnTo>
                <a:lnTo>
                  <a:pt x="93" y="1489"/>
                </a:lnTo>
                <a:lnTo>
                  <a:pt x="93" y="1582"/>
                </a:lnTo>
                <a:lnTo>
                  <a:pt x="93" y="1582"/>
                </a:lnTo>
                <a:lnTo>
                  <a:pt x="93" y="1675"/>
                </a:lnTo>
                <a:lnTo>
                  <a:pt x="93" y="1675"/>
                </a:lnTo>
                <a:lnTo>
                  <a:pt x="93" y="1768"/>
                </a:lnTo>
                <a:lnTo>
                  <a:pt x="93" y="1768"/>
                </a:lnTo>
                <a:lnTo>
                  <a:pt x="93" y="1954"/>
                </a:lnTo>
                <a:lnTo>
                  <a:pt x="93" y="1954"/>
                </a:lnTo>
                <a:lnTo>
                  <a:pt x="93" y="1954"/>
                </a:lnTo>
                <a:lnTo>
                  <a:pt x="93" y="1954"/>
                </a:lnTo>
                <a:lnTo>
                  <a:pt x="93" y="1954"/>
                </a:lnTo>
                <a:lnTo>
                  <a:pt x="93" y="1954"/>
                </a:lnTo>
                <a:lnTo>
                  <a:pt x="93" y="1954"/>
                </a:lnTo>
                <a:lnTo>
                  <a:pt x="93" y="1861"/>
                </a:lnTo>
                <a:lnTo>
                  <a:pt x="93" y="1861"/>
                </a:lnTo>
                <a:lnTo>
                  <a:pt x="93" y="1861"/>
                </a:lnTo>
                <a:lnTo>
                  <a:pt x="93" y="1861"/>
                </a:lnTo>
                <a:lnTo>
                  <a:pt x="93" y="1861"/>
                </a:lnTo>
                <a:lnTo>
                  <a:pt x="93" y="1861"/>
                </a:lnTo>
                <a:lnTo>
                  <a:pt x="93" y="1768"/>
                </a:lnTo>
                <a:lnTo>
                  <a:pt x="93" y="1768"/>
                </a:lnTo>
                <a:lnTo>
                  <a:pt x="93" y="1768"/>
                </a:lnTo>
                <a:lnTo>
                  <a:pt x="93" y="1768"/>
                </a:lnTo>
                <a:lnTo>
                  <a:pt x="93" y="1768"/>
                </a:lnTo>
                <a:lnTo>
                  <a:pt x="0" y="1768"/>
                </a:lnTo>
                <a:lnTo>
                  <a:pt x="0" y="1768"/>
                </a:lnTo>
                <a:lnTo>
                  <a:pt x="0" y="1768"/>
                </a:lnTo>
                <a:lnTo>
                  <a:pt x="0" y="1675"/>
                </a:lnTo>
                <a:lnTo>
                  <a:pt x="0" y="1489"/>
                </a:lnTo>
                <a:lnTo>
                  <a:pt x="0" y="1489"/>
                </a:lnTo>
                <a:lnTo>
                  <a:pt x="0" y="1303"/>
                </a:lnTo>
                <a:lnTo>
                  <a:pt x="0" y="1303"/>
                </a:lnTo>
                <a:lnTo>
                  <a:pt x="0" y="1210"/>
                </a:lnTo>
                <a:lnTo>
                  <a:pt x="0" y="1210"/>
                </a:lnTo>
                <a:lnTo>
                  <a:pt x="0" y="1117"/>
                </a:lnTo>
                <a:lnTo>
                  <a:pt x="0" y="1117"/>
                </a:lnTo>
                <a:lnTo>
                  <a:pt x="0" y="1117"/>
                </a:lnTo>
                <a:lnTo>
                  <a:pt x="0" y="1117"/>
                </a:lnTo>
                <a:lnTo>
                  <a:pt x="0" y="1024"/>
                </a:lnTo>
                <a:lnTo>
                  <a:pt x="0" y="838"/>
                </a:lnTo>
                <a:lnTo>
                  <a:pt x="0" y="838"/>
                </a:lnTo>
                <a:lnTo>
                  <a:pt x="0" y="838"/>
                </a:lnTo>
                <a:lnTo>
                  <a:pt x="0" y="838"/>
                </a:lnTo>
                <a:lnTo>
                  <a:pt x="0" y="466"/>
                </a:lnTo>
                <a:lnTo>
                  <a:pt x="0" y="466"/>
                </a:lnTo>
                <a:lnTo>
                  <a:pt x="0" y="373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8" name="Google Shape;1278;p23"/>
          <p:cNvSpPr/>
          <p:nvPr/>
        </p:nvSpPr>
        <p:spPr>
          <a:xfrm>
            <a:off x="12353102" y="1538562"/>
            <a:ext cx="5981" cy="5981"/>
          </a:xfrm>
          <a:custGeom>
            <a:avLst/>
            <a:gdLst/>
            <a:ahLst/>
            <a:cxnLst/>
            <a:rect l="l" t="t" r="r" b="b"/>
            <a:pathLst>
              <a:path w="187" h="187" fill="none" extrusionOk="0">
                <a:moveTo>
                  <a:pt x="186" y="1"/>
                </a:moveTo>
                <a:lnTo>
                  <a:pt x="186" y="94"/>
                </a:lnTo>
                <a:lnTo>
                  <a:pt x="186" y="94"/>
                </a:lnTo>
                <a:lnTo>
                  <a:pt x="93" y="187"/>
                </a:lnTo>
                <a:lnTo>
                  <a:pt x="93" y="187"/>
                </a:lnTo>
                <a:lnTo>
                  <a:pt x="0" y="187"/>
                </a:lnTo>
                <a:lnTo>
                  <a:pt x="0" y="187"/>
                </a:lnTo>
                <a:lnTo>
                  <a:pt x="93" y="94"/>
                </a:lnTo>
                <a:lnTo>
                  <a:pt x="186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9" name="Google Shape;1279;p23"/>
          <p:cNvSpPr/>
          <p:nvPr/>
        </p:nvSpPr>
        <p:spPr>
          <a:xfrm>
            <a:off x="12320381" y="1553435"/>
            <a:ext cx="29778" cy="80346"/>
          </a:xfrm>
          <a:custGeom>
            <a:avLst/>
            <a:gdLst/>
            <a:ahLst/>
            <a:cxnLst/>
            <a:rect l="l" t="t" r="r" b="b"/>
            <a:pathLst>
              <a:path w="931" h="2512" fill="none" extrusionOk="0">
                <a:moveTo>
                  <a:pt x="651" y="651"/>
                </a:moveTo>
                <a:lnTo>
                  <a:pt x="651" y="651"/>
                </a:lnTo>
                <a:lnTo>
                  <a:pt x="930" y="1"/>
                </a:lnTo>
                <a:lnTo>
                  <a:pt x="930" y="1"/>
                </a:lnTo>
                <a:lnTo>
                  <a:pt x="837" y="651"/>
                </a:lnTo>
                <a:lnTo>
                  <a:pt x="837" y="651"/>
                </a:lnTo>
                <a:lnTo>
                  <a:pt x="744" y="1209"/>
                </a:lnTo>
                <a:lnTo>
                  <a:pt x="744" y="1209"/>
                </a:lnTo>
                <a:lnTo>
                  <a:pt x="558" y="2232"/>
                </a:lnTo>
                <a:lnTo>
                  <a:pt x="558" y="2232"/>
                </a:lnTo>
                <a:lnTo>
                  <a:pt x="465" y="2511"/>
                </a:lnTo>
                <a:lnTo>
                  <a:pt x="465" y="2511"/>
                </a:lnTo>
                <a:lnTo>
                  <a:pt x="186" y="2418"/>
                </a:lnTo>
                <a:lnTo>
                  <a:pt x="0" y="2325"/>
                </a:lnTo>
                <a:lnTo>
                  <a:pt x="0" y="2325"/>
                </a:lnTo>
                <a:lnTo>
                  <a:pt x="0" y="2046"/>
                </a:lnTo>
                <a:lnTo>
                  <a:pt x="279" y="1488"/>
                </a:lnTo>
                <a:lnTo>
                  <a:pt x="651" y="65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0" name="Google Shape;1280;p23"/>
          <p:cNvSpPr/>
          <p:nvPr/>
        </p:nvSpPr>
        <p:spPr>
          <a:xfrm>
            <a:off x="12314432" y="1571283"/>
            <a:ext cx="50600" cy="86296"/>
          </a:xfrm>
          <a:custGeom>
            <a:avLst/>
            <a:gdLst/>
            <a:ahLst/>
            <a:cxnLst/>
            <a:rect l="l" t="t" r="r" b="b"/>
            <a:pathLst>
              <a:path w="1582" h="2698" fill="none" extrusionOk="0">
                <a:moveTo>
                  <a:pt x="930" y="2418"/>
                </a:moveTo>
                <a:lnTo>
                  <a:pt x="930" y="2418"/>
                </a:lnTo>
                <a:lnTo>
                  <a:pt x="1023" y="2232"/>
                </a:lnTo>
                <a:lnTo>
                  <a:pt x="1116" y="1767"/>
                </a:lnTo>
                <a:lnTo>
                  <a:pt x="1395" y="558"/>
                </a:lnTo>
                <a:lnTo>
                  <a:pt x="1395" y="558"/>
                </a:lnTo>
                <a:lnTo>
                  <a:pt x="1488" y="0"/>
                </a:lnTo>
                <a:lnTo>
                  <a:pt x="1488" y="0"/>
                </a:lnTo>
                <a:lnTo>
                  <a:pt x="1581" y="0"/>
                </a:lnTo>
                <a:lnTo>
                  <a:pt x="1581" y="0"/>
                </a:lnTo>
                <a:lnTo>
                  <a:pt x="1488" y="372"/>
                </a:lnTo>
                <a:lnTo>
                  <a:pt x="1488" y="372"/>
                </a:lnTo>
                <a:lnTo>
                  <a:pt x="1302" y="1488"/>
                </a:lnTo>
                <a:lnTo>
                  <a:pt x="1209" y="2046"/>
                </a:lnTo>
                <a:lnTo>
                  <a:pt x="930" y="2511"/>
                </a:lnTo>
                <a:lnTo>
                  <a:pt x="930" y="2511"/>
                </a:lnTo>
                <a:lnTo>
                  <a:pt x="930" y="2697"/>
                </a:lnTo>
                <a:lnTo>
                  <a:pt x="930" y="2697"/>
                </a:lnTo>
                <a:lnTo>
                  <a:pt x="465" y="2325"/>
                </a:lnTo>
                <a:lnTo>
                  <a:pt x="93" y="2139"/>
                </a:lnTo>
                <a:lnTo>
                  <a:pt x="0" y="1953"/>
                </a:lnTo>
                <a:lnTo>
                  <a:pt x="93" y="1860"/>
                </a:lnTo>
                <a:lnTo>
                  <a:pt x="93" y="1860"/>
                </a:lnTo>
                <a:lnTo>
                  <a:pt x="279" y="2046"/>
                </a:lnTo>
                <a:lnTo>
                  <a:pt x="465" y="2232"/>
                </a:lnTo>
                <a:lnTo>
                  <a:pt x="930" y="2418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1" name="Google Shape;1281;p23"/>
          <p:cNvSpPr/>
          <p:nvPr/>
        </p:nvSpPr>
        <p:spPr>
          <a:xfrm>
            <a:off x="12347153" y="1568308"/>
            <a:ext cx="23829" cy="89270"/>
          </a:xfrm>
          <a:custGeom>
            <a:avLst/>
            <a:gdLst/>
            <a:ahLst/>
            <a:cxnLst/>
            <a:rect l="l" t="t" r="r" b="b"/>
            <a:pathLst>
              <a:path w="745" h="2791" fill="none" extrusionOk="0">
                <a:moveTo>
                  <a:pt x="0" y="2790"/>
                </a:moveTo>
                <a:lnTo>
                  <a:pt x="0" y="2790"/>
                </a:lnTo>
                <a:lnTo>
                  <a:pt x="279" y="1860"/>
                </a:lnTo>
                <a:lnTo>
                  <a:pt x="465" y="837"/>
                </a:lnTo>
                <a:lnTo>
                  <a:pt x="465" y="837"/>
                </a:lnTo>
                <a:lnTo>
                  <a:pt x="558" y="372"/>
                </a:lnTo>
                <a:lnTo>
                  <a:pt x="651" y="93"/>
                </a:lnTo>
                <a:lnTo>
                  <a:pt x="651" y="93"/>
                </a:lnTo>
                <a:lnTo>
                  <a:pt x="651" y="93"/>
                </a:lnTo>
                <a:lnTo>
                  <a:pt x="651" y="93"/>
                </a:lnTo>
                <a:lnTo>
                  <a:pt x="651" y="93"/>
                </a:lnTo>
                <a:lnTo>
                  <a:pt x="651" y="93"/>
                </a:lnTo>
                <a:lnTo>
                  <a:pt x="744" y="93"/>
                </a:lnTo>
                <a:lnTo>
                  <a:pt x="744" y="93"/>
                </a:lnTo>
                <a:lnTo>
                  <a:pt x="744" y="0"/>
                </a:lnTo>
                <a:lnTo>
                  <a:pt x="744" y="0"/>
                </a:lnTo>
                <a:lnTo>
                  <a:pt x="744" y="0"/>
                </a:lnTo>
                <a:lnTo>
                  <a:pt x="744" y="0"/>
                </a:lnTo>
                <a:lnTo>
                  <a:pt x="558" y="1488"/>
                </a:lnTo>
                <a:lnTo>
                  <a:pt x="558" y="1488"/>
                </a:lnTo>
                <a:lnTo>
                  <a:pt x="186" y="2697"/>
                </a:lnTo>
                <a:lnTo>
                  <a:pt x="186" y="2697"/>
                </a:lnTo>
                <a:lnTo>
                  <a:pt x="0" y="2790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2" name="Google Shape;1282;p23"/>
          <p:cNvSpPr/>
          <p:nvPr/>
        </p:nvSpPr>
        <p:spPr>
          <a:xfrm>
            <a:off x="12365000" y="1624826"/>
            <a:ext cx="20822" cy="23829"/>
          </a:xfrm>
          <a:custGeom>
            <a:avLst/>
            <a:gdLst/>
            <a:ahLst/>
            <a:cxnLst/>
            <a:rect l="l" t="t" r="r" b="b"/>
            <a:pathLst>
              <a:path w="651" h="745" fill="none" extrusionOk="0">
                <a:moveTo>
                  <a:pt x="0" y="651"/>
                </a:moveTo>
                <a:lnTo>
                  <a:pt x="0" y="651"/>
                </a:lnTo>
                <a:lnTo>
                  <a:pt x="186" y="0"/>
                </a:lnTo>
                <a:lnTo>
                  <a:pt x="186" y="0"/>
                </a:lnTo>
                <a:lnTo>
                  <a:pt x="372" y="372"/>
                </a:lnTo>
                <a:lnTo>
                  <a:pt x="279" y="372"/>
                </a:lnTo>
                <a:lnTo>
                  <a:pt x="279" y="372"/>
                </a:lnTo>
                <a:lnTo>
                  <a:pt x="186" y="372"/>
                </a:lnTo>
                <a:lnTo>
                  <a:pt x="93" y="372"/>
                </a:lnTo>
                <a:lnTo>
                  <a:pt x="186" y="558"/>
                </a:lnTo>
                <a:lnTo>
                  <a:pt x="186" y="651"/>
                </a:lnTo>
                <a:lnTo>
                  <a:pt x="279" y="558"/>
                </a:lnTo>
                <a:lnTo>
                  <a:pt x="372" y="651"/>
                </a:lnTo>
                <a:lnTo>
                  <a:pt x="372" y="558"/>
                </a:lnTo>
                <a:lnTo>
                  <a:pt x="465" y="372"/>
                </a:lnTo>
                <a:lnTo>
                  <a:pt x="465" y="372"/>
                </a:lnTo>
                <a:lnTo>
                  <a:pt x="651" y="558"/>
                </a:lnTo>
                <a:lnTo>
                  <a:pt x="651" y="558"/>
                </a:lnTo>
                <a:lnTo>
                  <a:pt x="558" y="558"/>
                </a:lnTo>
                <a:lnTo>
                  <a:pt x="558" y="558"/>
                </a:lnTo>
                <a:lnTo>
                  <a:pt x="372" y="651"/>
                </a:lnTo>
                <a:lnTo>
                  <a:pt x="186" y="744"/>
                </a:lnTo>
                <a:lnTo>
                  <a:pt x="186" y="744"/>
                </a:lnTo>
                <a:lnTo>
                  <a:pt x="0" y="65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3" name="Google Shape;1283;p23"/>
          <p:cNvSpPr/>
          <p:nvPr/>
        </p:nvSpPr>
        <p:spPr>
          <a:xfrm>
            <a:off x="12415537" y="1544511"/>
            <a:ext cx="32753" cy="113067"/>
          </a:xfrm>
          <a:custGeom>
            <a:avLst/>
            <a:gdLst/>
            <a:ahLst/>
            <a:cxnLst/>
            <a:rect l="l" t="t" r="r" b="b"/>
            <a:pathLst>
              <a:path w="1024" h="3535" fill="none" extrusionOk="0">
                <a:moveTo>
                  <a:pt x="559" y="465"/>
                </a:moveTo>
                <a:lnTo>
                  <a:pt x="559" y="465"/>
                </a:lnTo>
                <a:lnTo>
                  <a:pt x="559" y="465"/>
                </a:lnTo>
                <a:lnTo>
                  <a:pt x="559" y="465"/>
                </a:lnTo>
                <a:lnTo>
                  <a:pt x="559" y="372"/>
                </a:lnTo>
                <a:lnTo>
                  <a:pt x="559" y="372"/>
                </a:lnTo>
                <a:lnTo>
                  <a:pt x="559" y="372"/>
                </a:lnTo>
                <a:lnTo>
                  <a:pt x="466" y="187"/>
                </a:lnTo>
                <a:lnTo>
                  <a:pt x="466" y="94"/>
                </a:lnTo>
                <a:lnTo>
                  <a:pt x="466" y="94"/>
                </a:lnTo>
                <a:lnTo>
                  <a:pt x="373" y="280"/>
                </a:lnTo>
                <a:lnTo>
                  <a:pt x="373" y="280"/>
                </a:lnTo>
                <a:lnTo>
                  <a:pt x="280" y="372"/>
                </a:lnTo>
                <a:lnTo>
                  <a:pt x="280" y="372"/>
                </a:lnTo>
                <a:lnTo>
                  <a:pt x="94" y="372"/>
                </a:lnTo>
                <a:lnTo>
                  <a:pt x="94" y="372"/>
                </a:lnTo>
                <a:lnTo>
                  <a:pt x="1" y="280"/>
                </a:lnTo>
                <a:lnTo>
                  <a:pt x="1" y="280"/>
                </a:lnTo>
                <a:lnTo>
                  <a:pt x="1" y="94"/>
                </a:lnTo>
                <a:lnTo>
                  <a:pt x="1" y="94"/>
                </a:lnTo>
                <a:lnTo>
                  <a:pt x="94" y="94"/>
                </a:lnTo>
                <a:lnTo>
                  <a:pt x="94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280" y="1"/>
                </a:lnTo>
                <a:lnTo>
                  <a:pt x="280" y="1"/>
                </a:lnTo>
                <a:lnTo>
                  <a:pt x="373" y="94"/>
                </a:lnTo>
                <a:lnTo>
                  <a:pt x="373" y="94"/>
                </a:lnTo>
                <a:lnTo>
                  <a:pt x="373" y="94"/>
                </a:lnTo>
                <a:lnTo>
                  <a:pt x="373" y="94"/>
                </a:lnTo>
                <a:lnTo>
                  <a:pt x="466" y="94"/>
                </a:lnTo>
                <a:lnTo>
                  <a:pt x="466" y="94"/>
                </a:lnTo>
                <a:lnTo>
                  <a:pt x="466" y="94"/>
                </a:lnTo>
                <a:lnTo>
                  <a:pt x="466" y="94"/>
                </a:lnTo>
                <a:lnTo>
                  <a:pt x="559" y="1"/>
                </a:lnTo>
                <a:lnTo>
                  <a:pt x="559" y="1"/>
                </a:lnTo>
                <a:lnTo>
                  <a:pt x="559" y="94"/>
                </a:lnTo>
                <a:lnTo>
                  <a:pt x="559" y="94"/>
                </a:lnTo>
                <a:lnTo>
                  <a:pt x="652" y="94"/>
                </a:lnTo>
                <a:lnTo>
                  <a:pt x="652" y="94"/>
                </a:lnTo>
                <a:lnTo>
                  <a:pt x="652" y="94"/>
                </a:lnTo>
                <a:lnTo>
                  <a:pt x="652" y="94"/>
                </a:lnTo>
                <a:lnTo>
                  <a:pt x="559" y="94"/>
                </a:lnTo>
                <a:lnTo>
                  <a:pt x="559" y="94"/>
                </a:lnTo>
                <a:lnTo>
                  <a:pt x="838" y="1581"/>
                </a:lnTo>
                <a:lnTo>
                  <a:pt x="1024" y="3534"/>
                </a:lnTo>
                <a:lnTo>
                  <a:pt x="1024" y="3534"/>
                </a:lnTo>
                <a:lnTo>
                  <a:pt x="838" y="3441"/>
                </a:lnTo>
                <a:lnTo>
                  <a:pt x="838" y="3441"/>
                </a:lnTo>
                <a:lnTo>
                  <a:pt x="745" y="1953"/>
                </a:lnTo>
                <a:lnTo>
                  <a:pt x="559" y="465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4" name="Google Shape;1284;p23"/>
          <p:cNvSpPr/>
          <p:nvPr/>
        </p:nvSpPr>
        <p:spPr>
          <a:xfrm>
            <a:off x="12433384" y="1502867"/>
            <a:ext cx="3007" cy="32"/>
          </a:xfrm>
          <a:custGeom>
            <a:avLst/>
            <a:gdLst/>
            <a:ahLst/>
            <a:cxnLst/>
            <a:rect l="l" t="t" r="r" b="b"/>
            <a:pathLst>
              <a:path w="94" h="1" fill="none" extrusionOk="0">
                <a:moveTo>
                  <a:pt x="1" y="1"/>
                </a:moveTo>
                <a:lnTo>
                  <a:pt x="1" y="1"/>
                </a:lnTo>
                <a:lnTo>
                  <a:pt x="94" y="1"/>
                </a:lnTo>
                <a:lnTo>
                  <a:pt x="94" y="1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5" name="Google Shape;1285;p23"/>
          <p:cNvSpPr/>
          <p:nvPr/>
        </p:nvSpPr>
        <p:spPr>
          <a:xfrm>
            <a:off x="12433384" y="1470146"/>
            <a:ext cx="3007" cy="3007"/>
          </a:xfrm>
          <a:custGeom>
            <a:avLst/>
            <a:gdLst/>
            <a:ahLst/>
            <a:cxnLst/>
            <a:rect l="l" t="t" r="r" b="b"/>
            <a:pathLst>
              <a:path w="94" h="94" fill="none" extrusionOk="0">
                <a:moveTo>
                  <a:pt x="94" y="1"/>
                </a:moveTo>
                <a:lnTo>
                  <a:pt x="94" y="1"/>
                </a:lnTo>
                <a:lnTo>
                  <a:pt x="94" y="94"/>
                </a:lnTo>
                <a:lnTo>
                  <a:pt x="94" y="94"/>
                </a:lnTo>
                <a:lnTo>
                  <a:pt x="1" y="94"/>
                </a:lnTo>
                <a:lnTo>
                  <a:pt x="1" y="94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6" name="Google Shape;1286;p23"/>
          <p:cNvSpPr/>
          <p:nvPr/>
        </p:nvSpPr>
        <p:spPr>
          <a:xfrm>
            <a:off x="12430410" y="1473121"/>
            <a:ext cx="3007" cy="32"/>
          </a:xfrm>
          <a:custGeom>
            <a:avLst/>
            <a:gdLst/>
            <a:ahLst/>
            <a:cxnLst/>
            <a:rect l="l" t="t" r="r" b="b"/>
            <a:pathLst>
              <a:path w="94" h="1" fill="none" extrusionOk="0">
                <a:moveTo>
                  <a:pt x="94" y="1"/>
                </a:move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94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7" name="Google Shape;1287;p23"/>
          <p:cNvSpPr/>
          <p:nvPr/>
        </p:nvSpPr>
        <p:spPr>
          <a:xfrm>
            <a:off x="12433384" y="1470146"/>
            <a:ext cx="32" cy="3007"/>
          </a:xfrm>
          <a:custGeom>
            <a:avLst/>
            <a:gdLst/>
            <a:ahLst/>
            <a:cxnLst/>
            <a:rect l="l" t="t" r="r" b="b"/>
            <a:pathLst>
              <a:path w="1" h="94" fill="none" extrusionOk="0">
                <a:moveTo>
                  <a:pt x="1" y="94"/>
                </a:moveTo>
                <a:lnTo>
                  <a:pt x="1" y="94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9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8" name="Google Shape;1288;p23"/>
          <p:cNvSpPr/>
          <p:nvPr/>
        </p:nvSpPr>
        <p:spPr>
          <a:xfrm>
            <a:off x="12430410" y="1467172"/>
            <a:ext cx="3007" cy="32"/>
          </a:xfrm>
          <a:custGeom>
            <a:avLst/>
            <a:gdLst/>
            <a:ahLst/>
            <a:cxnLst/>
            <a:rect l="l" t="t" r="r" b="b"/>
            <a:pathLst>
              <a:path w="94" h="1" fill="none" extrusionOk="0">
                <a:moveTo>
                  <a:pt x="94" y="1"/>
                </a:moveTo>
                <a:lnTo>
                  <a:pt x="94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9" name="Google Shape;1289;p23"/>
          <p:cNvSpPr/>
          <p:nvPr/>
        </p:nvSpPr>
        <p:spPr>
          <a:xfrm>
            <a:off x="12430410" y="1470146"/>
            <a:ext cx="32" cy="32"/>
          </a:xfrm>
          <a:custGeom>
            <a:avLst/>
            <a:gdLst/>
            <a:ahLst/>
            <a:cxnLst/>
            <a:rect l="l" t="t" r="r" b="b"/>
            <a:pathLst>
              <a:path w="1" h="1" fill="none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0" name="Google Shape;1290;p23"/>
          <p:cNvSpPr/>
          <p:nvPr/>
        </p:nvSpPr>
        <p:spPr>
          <a:xfrm>
            <a:off x="12430410" y="1476095"/>
            <a:ext cx="32" cy="32"/>
          </a:xfrm>
          <a:custGeom>
            <a:avLst/>
            <a:gdLst/>
            <a:ahLst/>
            <a:cxnLst/>
            <a:rect l="l" t="t" r="r" b="b"/>
            <a:pathLst>
              <a:path w="1" h="1" fill="none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1" name="Google Shape;1291;p23"/>
          <p:cNvSpPr/>
          <p:nvPr/>
        </p:nvSpPr>
        <p:spPr>
          <a:xfrm>
            <a:off x="12403638" y="1416635"/>
            <a:ext cx="32" cy="32"/>
          </a:xfrm>
          <a:custGeom>
            <a:avLst/>
            <a:gdLst/>
            <a:ahLst/>
            <a:cxnLst/>
            <a:rect l="l" t="t" r="r" b="b"/>
            <a:pathLst>
              <a:path w="1" h="1" fill="none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2" name="Google Shape;1292;p23"/>
          <p:cNvSpPr/>
          <p:nvPr/>
        </p:nvSpPr>
        <p:spPr>
          <a:xfrm>
            <a:off x="12388765" y="1455273"/>
            <a:ext cx="32" cy="32"/>
          </a:xfrm>
          <a:custGeom>
            <a:avLst/>
            <a:gdLst/>
            <a:ahLst/>
            <a:cxnLst/>
            <a:rect l="l" t="t" r="r" b="b"/>
            <a:pathLst>
              <a:path w="1" h="1" fill="none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3" name="Google Shape;1293;p23"/>
          <p:cNvSpPr/>
          <p:nvPr/>
        </p:nvSpPr>
        <p:spPr>
          <a:xfrm>
            <a:off x="12370950" y="1490968"/>
            <a:ext cx="20822" cy="136864"/>
          </a:xfrm>
          <a:custGeom>
            <a:avLst/>
            <a:gdLst/>
            <a:ahLst/>
            <a:cxnLst/>
            <a:rect l="l" t="t" r="r" b="b"/>
            <a:pathLst>
              <a:path w="651" h="4279" fill="none" extrusionOk="0">
                <a:moveTo>
                  <a:pt x="93" y="373"/>
                </a:moveTo>
                <a:lnTo>
                  <a:pt x="93" y="373"/>
                </a:lnTo>
                <a:lnTo>
                  <a:pt x="93" y="373"/>
                </a:lnTo>
                <a:lnTo>
                  <a:pt x="93" y="373"/>
                </a:lnTo>
                <a:lnTo>
                  <a:pt x="186" y="280"/>
                </a:lnTo>
                <a:lnTo>
                  <a:pt x="186" y="280"/>
                </a:lnTo>
                <a:lnTo>
                  <a:pt x="279" y="1"/>
                </a:lnTo>
                <a:lnTo>
                  <a:pt x="279" y="1"/>
                </a:lnTo>
                <a:lnTo>
                  <a:pt x="279" y="94"/>
                </a:lnTo>
                <a:lnTo>
                  <a:pt x="279" y="94"/>
                </a:lnTo>
                <a:lnTo>
                  <a:pt x="186" y="373"/>
                </a:lnTo>
                <a:lnTo>
                  <a:pt x="186" y="373"/>
                </a:lnTo>
                <a:lnTo>
                  <a:pt x="279" y="652"/>
                </a:lnTo>
                <a:lnTo>
                  <a:pt x="279" y="652"/>
                </a:lnTo>
                <a:lnTo>
                  <a:pt x="279" y="1024"/>
                </a:lnTo>
                <a:lnTo>
                  <a:pt x="279" y="1024"/>
                </a:lnTo>
                <a:lnTo>
                  <a:pt x="279" y="1117"/>
                </a:lnTo>
                <a:lnTo>
                  <a:pt x="279" y="1117"/>
                </a:lnTo>
                <a:lnTo>
                  <a:pt x="279" y="1210"/>
                </a:lnTo>
                <a:lnTo>
                  <a:pt x="279" y="1210"/>
                </a:lnTo>
                <a:lnTo>
                  <a:pt x="279" y="1117"/>
                </a:lnTo>
                <a:lnTo>
                  <a:pt x="372" y="1117"/>
                </a:lnTo>
                <a:lnTo>
                  <a:pt x="372" y="1117"/>
                </a:lnTo>
                <a:lnTo>
                  <a:pt x="372" y="1117"/>
                </a:lnTo>
                <a:lnTo>
                  <a:pt x="465" y="1117"/>
                </a:lnTo>
                <a:lnTo>
                  <a:pt x="465" y="1117"/>
                </a:lnTo>
                <a:lnTo>
                  <a:pt x="465" y="1117"/>
                </a:lnTo>
                <a:lnTo>
                  <a:pt x="465" y="1117"/>
                </a:lnTo>
                <a:lnTo>
                  <a:pt x="465" y="1024"/>
                </a:lnTo>
                <a:lnTo>
                  <a:pt x="465" y="1024"/>
                </a:lnTo>
                <a:lnTo>
                  <a:pt x="465" y="1024"/>
                </a:lnTo>
                <a:lnTo>
                  <a:pt x="465" y="1024"/>
                </a:lnTo>
                <a:lnTo>
                  <a:pt x="465" y="1024"/>
                </a:lnTo>
                <a:lnTo>
                  <a:pt x="465" y="1024"/>
                </a:lnTo>
                <a:lnTo>
                  <a:pt x="372" y="1024"/>
                </a:lnTo>
                <a:lnTo>
                  <a:pt x="372" y="1024"/>
                </a:lnTo>
                <a:lnTo>
                  <a:pt x="372" y="1024"/>
                </a:lnTo>
                <a:lnTo>
                  <a:pt x="372" y="1024"/>
                </a:lnTo>
                <a:lnTo>
                  <a:pt x="372" y="1024"/>
                </a:lnTo>
                <a:lnTo>
                  <a:pt x="372" y="931"/>
                </a:lnTo>
                <a:lnTo>
                  <a:pt x="372" y="931"/>
                </a:lnTo>
                <a:lnTo>
                  <a:pt x="279" y="745"/>
                </a:lnTo>
                <a:lnTo>
                  <a:pt x="279" y="745"/>
                </a:lnTo>
                <a:lnTo>
                  <a:pt x="279" y="373"/>
                </a:lnTo>
                <a:lnTo>
                  <a:pt x="279" y="1"/>
                </a:lnTo>
                <a:lnTo>
                  <a:pt x="279" y="1"/>
                </a:lnTo>
                <a:lnTo>
                  <a:pt x="279" y="94"/>
                </a:lnTo>
                <a:lnTo>
                  <a:pt x="279" y="94"/>
                </a:lnTo>
                <a:lnTo>
                  <a:pt x="279" y="94"/>
                </a:lnTo>
                <a:lnTo>
                  <a:pt x="279" y="94"/>
                </a:lnTo>
                <a:lnTo>
                  <a:pt x="372" y="94"/>
                </a:lnTo>
                <a:lnTo>
                  <a:pt x="372" y="94"/>
                </a:lnTo>
                <a:lnTo>
                  <a:pt x="372" y="745"/>
                </a:lnTo>
                <a:lnTo>
                  <a:pt x="372" y="745"/>
                </a:lnTo>
                <a:lnTo>
                  <a:pt x="372" y="838"/>
                </a:lnTo>
                <a:lnTo>
                  <a:pt x="372" y="838"/>
                </a:lnTo>
                <a:lnTo>
                  <a:pt x="372" y="838"/>
                </a:lnTo>
                <a:lnTo>
                  <a:pt x="372" y="838"/>
                </a:lnTo>
                <a:lnTo>
                  <a:pt x="372" y="931"/>
                </a:lnTo>
                <a:lnTo>
                  <a:pt x="372" y="931"/>
                </a:lnTo>
                <a:lnTo>
                  <a:pt x="372" y="931"/>
                </a:lnTo>
                <a:lnTo>
                  <a:pt x="372" y="931"/>
                </a:lnTo>
                <a:lnTo>
                  <a:pt x="372" y="931"/>
                </a:lnTo>
                <a:lnTo>
                  <a:pt x="372" y="931"/>
                </a:lnTo>
                <a:lnTo>
                  <a:pt x="465" y="838"/>
                </a:lnTo>
                <a:lnTo>
                  <a:pt x="465" y="931"/>
                </a:lnTo>
                <a:lnTo>
                  <a:pt x="465" y="931"/>
                </a:lnTo>
                <a:lnTo>
                  <a:pt x="465" y="1024"/>
                </a:lnTo>
                <a:lnTo>
                  <a:pt x="465" y="1024"/>
                </a:lnTo>
                <a:lnTo>
                  <a:pt x="465" y="838"/>
                </a:lnTo>
                <a:lnTo>
                  <a:pt x="465" y="838"/>
                </a:lnTo>
                <a:lnTo>
                  <a:pt x="558" y="652"/>
                </a:lnTo>
                <a:lnTo>
                  <a:pt x="558" y="652"/>
                </a:lnTo>
                <a:lnTo>
                  <a:pt x="465" y="838"/>
                </a:lnTo>
                <a:lnTo>
                  <a:pt x="465" y="838"/>
                </a:lnTo>
                <a:lnTo>
                  <a:pt x="465" y="838"/>
                </a:lnTo>
                <a:lnTo>
                  <a:pt x="465" y="838"/>
                </a:lnTo>
                <a:lnTo>
                  <a:pt x="465" y="745"/>
                </a:lnTo>
                <a:lnTo>
                  <a:pt x="465" y="745"/>
                </a:lnTo>
                <a:lnTo>
                  <a:pt x="465" y="94"/>
                </a:lnTo>
                <a:lnTo>
                  <a:pt x="465" y="94"/>
                </a:lnTo>
                <a:lnTo>
                  <a:pt x="465" y="94"/>
                </a:lnTo>
                <a:lnTo>
                  <a:pt x="465" y="94"/>
                </a:lnTo>
                <a:lnTo>
                  <a:pt x="465" y="94"/>
                </a:lnTo>
                <a:lnTo>
                  <a:pt x="465" y="94"/>
                </a:lnTo>
                <a:lnTo>
                  <a:pt x="465" y="1"/>
                </a:lnTo>
                <a:lnTo>
                  <a:pt x="465" y="1"/>
                </a:lnTo>
                <a:lnTo>
                  <a:pt x="465" y="1"/>
                </a:lnTo>
                <a:lnTo>
                  <a:pt x="465" y="1"/>
                </a:lnTo>
                <a:lnTo>
                  <a:pt x="465" y="1"/>
                </a:lnTo>
                <a:lnTo>
                  <a:pt x="465" y="1"/>
                </a:lnTo>
                <a:lnTo>
                  <a:pt x="465" y="94"/>
                </a:lnTo>
                <a:lnTo>
                  <a:pt x="465" y="94"/>
                </a:lnTo>
                <a:lnTo>
                  <a:pt x="465" y="94"/>
                </a:lnTo>
                <a:lnTo>
                  <a:pt x="465" y="94"/>
                </a:lnTo>
                <a:lnTo>
                  <a:pt x="465" y="187"/>
                </a:lnTo>
                <a:lnTo>
                  <a:pt x="465" y="187"/>
                </a:lnTo>
                <a:lnTo>
                  <a:pt x="465" y="187"/>
                </a:lnTo>
                <a:lnTo>
                  <a:pt x="465" y="187"/>
                </a:lnTo>
                <a:lnTo>
                  <a:pt x="465" y="280"/>
                </a:lnTo>
                <a:lnTo>
                  <a:pt x="465" y="280"/>
                </a:lnTo>
                <a:lnTo>
                  <a:pt x="558" y="280"/>
                </a:lnTo>
                <a:lnTo>
                  <a:pt x="558" y="280"/>
                </a:lnTo>
                <a:lnTo>
                  <a:pt x="558" y="652"/>
                </a:lnTo>
                <a:lnTo>
                  <a:pt x="558" y="652"/>
                </a:lnTo>
                <a:lnTo>
                  <a:pt x="558" y="838"/>
                </a:lnTo>
                <a:lnTo>
                  <a:pt x="558" y="838"/>
                </a:lnTo>
                <a:lnTo>
                  <a:pt x="465" y="1024"/>
                </a:lnTo>
                <a:lnTo>
                  <a:pt x="465" y="1024"/>
                </a:lnTo>
                <a:lnTo>
                  <a:pt x="558" y="1024"/>
                </a:lnTo>
                <a:lnTo>
                  <a:pt x="558" y="1024"/>
                </a:lnTo>
                <a:lnTo>
                  <a:pt x="651" y="1117"/>
                </a:lnTo>
                <a:lnTo>
                  <a:pt x="651" y="1117"/>
                </a:lnTo>
                <a:lnTo>
                  <a:pt x="651" y="1210"/>
                </a:lnTo>
                <a:lnTo>
                  <a:pt x="651" y="1210"/>
                </a:lnTo>
                <a:lnTo>
                  <a:pt x="651" y="1303"/>
                </a:lnTo>
                <a:lnTo>
                  <a:pt x="651" y="1303"/>
                </a:lnTo>
                <a:lnTo>
                  <a:pt x="651" y="1303"/>
                </a:lnTo>
                <a:lnTo>
                  <a:pt x="651" y="1303"/>
                </a:lnTo>
                <a:lnTo>
                  <a:pt x="651" y="1396"/>
                </a:lnTo>
                <a:lnTo>
                  <a:pt x="651" y="1396"/>
                </a:lnTo>
                <a:lnTo>
                  <a:pt x="651" y="2325"/>
                </a:lnTo>
                <a:lnTo>
                  <a:pt x="558" y="2325"/>
                </a:lnTo>
                <a:lnTo>
                  <a:pt x="465" y="2232"/>
                </a:lnTo>
                <a:lnTo>
                  <a:pt x="465" y="2325"/>
                </a:lnTo>
                <a:lnTo>
                  <a:pt x="465" y="2325"/>
                </a:lnTo>
                <a:lnTo>
                  <a:pt x="372" y="2325"/>
                </a:lnTo>
                <a:lnTo>
                  <a:pt x="372" y="2325"/>
                </a:lnTo>
                <a:lnTo>
                  <a:pt x="372" y="2325"/>
                </a:lnTo>
                <a:lnTo>
                  <a:pt x="372" y="2418"/>
                </a:lnTo>
                <a:lnTo>
                  <a:pt x="465" y="2418"/>
                </a:lnTo>
                <a:lnTo>
                  <a:pt x="465" y="2511"/>
                </a:lnTo>
                <a:lnTo>
                  <a:pt x="465" y="2511"/>
                </a:lnTo>
                <a:lnTo>
                  <a:pt x="558" y="2511"/>
                </a:lnTo>
                <a:lnTo>
                  <a:pt x="558" y="2418"/>
                </a:lnTo>
                <a:lnTo>
                  <a:pt x="651" y="2325"/>
                </a:lnTo>
                <a:lnTo>
                  <a:pt x="651" y="2325"/>
                </a:lnTo>
                <a:lnTo>
                  <a:pt x="651" y="3255"/>
                </a:lnTo>
                <a:lnTo>
                  <a:pt x="558" y="3255"/>
                </a:lnTo>
                <a:lnTo>
                  <a:pt x="465" y="3162"/>
                </a:lnTo>
                <a:lnTo>
                  <a:pt x="465" y="3255"/>
                </a:lnTo>
                <a:lnTo>
                  <a:pt x="372" y="3255"/>
                </a:lnTo>
                <a:lnTo>
                  <a:pt x="465" y="3348"/>
                </a:lnTo>
                <a:lnTo>
                  <a:pt x="465" y="3441"/>
                </a:lnTo>
                <a:lnTo>
                  <a:pt x="465" y="3348"/>
                </a:lnTo>
                <a:lnTo>
                  <a:pt x="558" y="3441"/>
                </a:lnTo>
                <a:lnTo>
                  <a:pt x="558" y="3348"/>
                </a:lnTo>
                <a:lnTo>
                  <a:pt x="651" y="3348"/>
                </a:lnTo>
                <a:lnTo>
                  <a:pt x="651" y="3348"/>
                </a:lnTo>
                <a:lnTo>
                  <a:pt x="651" y="4278"/>
                </a:lnTo>
                <a:lnTo>
                  <a:pt x="651" y="4278"/>
                </a:lnTo>
                <a:lnTo>
                  <a:pt x="558" y="4185"/>
                </a:lnTo>
                <a:lnTo>
                  <a:pt x="651" y="4185"/>
                </a:lnTo>
                <a:lnTo>
                  <a:pt x="558" y="4185"/>
                </a:lnTo>
                <a:lnTo>
                  <a:pt x="558" y="4185"/>
                </a:lnTo>
                <a:lnTo>
                  <a:pt x="465" y="4185"/>
                </a:lnTo>
                <a:lnTo>
                  <a:pt x="465" y="4092"/>
                </a:lnTo>
                <a:lnTo>
                  <a:pt x="465" y="4092"/>
                </a:lnTo>
                <a:lnTo>
                  <a:pt x="465" y="4092"/>
                </a:lnTo>
                <a:lnTo>
                  <a:pt x="279" y="3813"/>
                </a:lnTo>
                <a:lnTo>
                  <a:pt x="279" y="3813"/>
                </a:lnTo>
                <a:lnTo>
                  <a:pt x="279" y="3720"/>
                </a:lnTo>
                <a:lnTo>
                  <a:pt x="186" y="3720"/>
                </a:lnTo>
                <a:lnTo>
                  <a:pt x="186" y="3627"/>
                </a:lnTo>
                <a:lnTo>
                  <a:pt x="186" y="3627"/>
                </a:lnTo>
                <a:lnTo>
                  <a:pt x="186" y="3534"/>
                </a:lnTo>
                <a:lnTo>
                  <a:pt x="186" y="3534"/>
                </a:lnTo>
                <a:lnTo>
                  <a:pt x="186" y="3534"/>
                </a:lnTo>
                <a:lnTo>
                  <a:pt x="93" y="3255"/>
                </a:lnTo>
                <a:lnTo>
                  <a:pt x="93" y="3162"/>
                </a:lnTo>
                <a:lnTo>
                  <a:pt x="93" y="3162"/>
                </a:lnTo>
                <a:lnTo>
                  <a:pt x="186" y="2790"/>
                </a:lnTo>
                <a:lnTo>
                  <a:pt x="186" y="2790"/>
                </a:lnTo>
                <a:lnTo>
                  <a:pt x="186" y="2883"/>
                </a:lnTo>
                <a:lnTo>
                  <a:pt x="279" y="2883"/>
                </a:lnTo>
                <a:lnTo>
                  <a:pt x="279" y="2883"/>
                </a:lnTo>
                <a:lnTo>
                  <a:pt x="279" y="2790"/>
                </a:lnTo>
                <a:lnTo>
                  <a:pt x="372" y="2790"/>
                </a:lnTo>
                <a:lnTo>
                  <a:pt x="279" y="2790"/>
                </a:lnTo>
                <a:lnTo>
                  <a:pt x="279" y="2697"/>
                </a:lnTo>
                <a:lnTo>
                  <a:pt x="186" y="2790"/>
                </a:lnTo>
                <a:lnTo>
                  <a:pt x="186" y="2790"/>
                </a:lnTo>
                <a:lnTo>
                  <a:pt x="186" y="2790"/>
                </a:lnTo>
                <a:lnTo>
                  <a:pt x="186" y="2511"/>
                </a:lnTo>
                <a:lnTo>
                  <a:pt x="186" y="2511"/>
                </a:lnTo>
                <a:lnTo>
                  <a:pt x="186" y="2418"/>
                </a:lnTo>
                <a:lnTo>
                  <a:pt x="186" y="2418"/>
                </a:lnTo>
                <a:lnTo>
                  <a:pt x="186" y="2325"/>
                </a:lnTo>
                <a:lnTo>
                  <a:pt x="186" y="2325"/>
                </a:lnTo>
                <a:lnTo>
                  <a:pt x="279" y="1954"/>
                </a:lnTo>
                <a:lnTo>
                  <a:pt x="279" y="1954"/>
                </a:lnTo>
                <a:lnTo>
                  <a:pt x="279" y="2046"/>
                </a:lnTo>
                <a:lnTo>
                  <a:pt x="372" y="1954"/>
                </a:lnTo>
                <a:lnTo>
                  <a:pt x="372" y="2046"/>
                </a:lnTo>
                <a:lnTo>
                  <a:pt x="465" y="2046"/>
                </a:lnTo>
                <a:lnTo>
                  <a:pt x="372" y="1954"/>
                </a:lnTo>
                <a:lnTo>
                  <a:pt x="372" y="1954"/>
                </a:lnTo>
                <a:lnTo>
                  <a:pt x="465" y="1954"/>
                </a:lnTo>
                <a:lnTo>
                  <a:pt x="465" y="1861"/>
                </a:lnTo>
                <a:lnTo>
                  <a:pt x="465" y="1861"/>
                </a:lnTo>
                <a:lnTo>
                  <a:pt x="465" y="1861"/>
                </a:lnTo>
                <a:lnTo>
                  <a:pt x="465" y="1861"/>
                </a:lnTo>
                <a:lnTo>
                  <a:pt x="372" y="1861"/>
                </a:lnTo>
                <a:lnTo>
                  <a:pt x="372" y="1768"/>
                </a:lnTo>
                <a:lnTo>
                  <a:pt x="372" y="1861"/>
                </a:lnTo>
                <a:lnTo>
                  <a:pt x="279" y="1861"/>
                </a:lnTo>
                <a:lnTo>
                  <a:pt x="279" y="1861"/>
                </a:lnTo>
                <a:lnTo>
                  <a:pt x="279" y="1489"/>
                </a:lnTo>
                <a:lnTo>
                  <a:pt x="279" y="1489"/>
                </a:lnTo>
                <a:lnTo>
                  <a:pt x="279" y="1489"/>
                </a:lnTo>
                <a:lnTo>
                  <a:pt x="279" y="1489"/>
                </a:lnTo>
                <a:lnTo>
                  <a:pt x="186" y="1210"/>
                </a:lnTo>
                <a:lnTo>
                  <a:pt x="186" y="1210"/>
                </a:lnTo>
                <a:lnTo>
                  <a:pt x="186" y="1396"/>
                </a:lnTo>
                <a:lnTo>
                  <a:pt x="186" y="1396"/>
                </a:lnTo>
                <a:lnTo>
                  <a:pt x="186" y="1396"/>
                </a:lnTo>
                <a:lnTo>
                  <a:pt x="186" y="1396"/>
                </a:lnTo>
                <a:lnTo>
                  <a:pt x="186" y="1396"/>
                </a:lnTo>
                <a:lnTo>
                  <a:pt x="186" y="1396"/>
                </a:lnTo>
                <a:lnTo>
                  <a:pt x="186" y="1396"/>
                </a:lnTo>
                <a:lnTo>
                  <a:pt x="186" y="1396"/>
                </a:lnTo>
                <a:lnTo>
                  <a:pt x="0" y="1303"/>
                </a:lnTo>
                <a:lnTo>
                  <a:pt x="0" y="1303"/>
                </a:lnTo>
                <a:lnTo>
                  <a:pt x="0" y="1303"/>
                </a:lnTo>
                <a:lnTo>
                  <a:pt x="0" y="1210"/>
                </a:lnTo>
                <a:lnTo>
                  <a:pt x="93" y="1210"/>
                </a:lnTo>
                <a:lnTo>
                  <a:pt x="93" y="1210"/>
                </a:lnTo>
                <a:lnTo>
                  <a:pt x="93" y="1303"/>
                </a:lnTo>
                <a:lnTo>
                  <a:pt x="93" y="1303"/>
                </a:lnTo>
                <a:lnTo>
                  <a:pt x="186" y="1303"/>
                </a:lnTo>
                <a:lnTo>
                  <a:pt x="186" y="1303"/>
                </a:lnTo>
                <a:lnTo>
                  <a:pt x="186" y="1210"/>
                </a:lnTo>
                <a:lnTo>
                  <a:pt x="186" y="1210"/>
                </a:lnTo>
                <a:lnTo>
                  <a:pt x="93" y="1210"/>
                </a:lnTo>
                <a:lnTo>
                  <a:pt x="93" y="1210"/>
                </a:lnTo>
                <a:lnTo>
                  <a:pt x="93" y="1210"/>
                </a:lnTo>
                <a:lnTo>
                  <a:pt x="93" y="1210"/>
                </a:lnTo>
                <a:lnTo>
                  <a:pt x="0" y="1210"/>
                </a:lnTo>
                <a:lnTo>
                  <a:pt x="0" y="1117"/>
                </a:lnTo>
                <a:lnTo>
                  <a:pt x="0" y="1117"/>
                </a:lnTo>
                <a:lnTo>
                  <a:pt x="0" y="1117"/>
                </a:lnTo>
                <a:lnTo>
                  <a:pt x="0" y="1117"/>
                </a:lnTo>
                <a:lnTo>
                  <a:pt x="93" y="1117"/>
                </a:lnTo>
                <a:lnTo>
                  <a:pt x="93" y="1117"/>
                </a:lnTo>
                <a:lnTo>
                  <a:pt x="0" y="1117"/>
                </a:lnTo>
                <a:lnTo>
                  <a:pt x="0" y="1117"/>
                </a:lnTo>
                <a:lnTo>
                  <a:pt x="0" y="1117"/>
                </a:lnTo>
                <a:lnTo>
                  <a:pt x="0" y="838"/>
                </a:lnTo>
                <a:lnTo>
                  <a:pt x="0" y="838"/>
                </a:lnTo>
                <a:lnTo>
                  <a:pt x="0" y="838"/>
                </a:lnTo>
                <a:lnTo>
                  <a:pt x="0" y="838"/>
                </a:lnTo>
                <a:lnTo>
                  <a:pt x="0" y="745"/>
                </a:lnTo>
                <a:lnTo>
                  <a:pt x="0" y="745"/>
                </a:lnTo>
                <a:lnTo>
                  <a:pt x="0" y="652"/>
                </a:lnTo>
                <a:lnTo>
                  <a:pt x="0" y="652"/>
                </a:lnTo>
                <a:lnTo>
                  <a:pt x="93" y="559"/>
                </a:lnTo>
                <a:lnTo>
                  <a:pt x="93" y="559"/>
                </a:lnTo>
                <a:lnTo>
                  <a:pt x="93" y="466"/>
                </a:lnTo>
                <a:lnTo>
                  <a:pt x="93" y="466"/>
                </a:lnTo>
                <a:lnTo>
                  <a:pt x="93" y="466"/>
                </a:lnTo>
                <a:lnTo>
                  <a:pt x="93" y="466"/>
                </a:lnTo>
                <a:lnTo>
                  <a:pt x="93" y="373"/>
                </a:lnTo>
                <a:lnTo>
                  <a:pt x="93" y="373"/>
                </a:lnTo>
                <a:lnTo>
                  <a:pt x="93" y="373"/>
                </a:lnTo>
                <a:lnTo>
                  <a:pt x="93" y="373"/>
                </a:lnTo>
                <a:lnTo>
                  <a:pt x="93" y="373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4" name="Google Shape;1294;p23"/>
          <p:cNvSpPr/>
          <p:nvPr/>
        </p:nvSpPr>
        <p:spPr>
          <a:xfrm>
            <a:off x="12376899" y="1550460"/>
            <a:ext cx="0" cy="5981"/>
          </a:xfrm>
          <a:custGeom>
            <a:avLst/>
            <a:gdLst/>
            <a:ahLst/>
            <a:cxnLst/>
            <a:rect l="l" t="t" r="r" b="b"/>
            <a:pathLst>
              <a:path h="187" fill="none" extrusionOk="0">
                <a:moveTo>
                  <a:pt x="0" y="1"/>
                </a:moveTo>
                <a:lnTo>
                  <a:pt x="0" y="1"/>
                </a:lnTo>
                <a:lnTo>
                  <a:pt x="0" y="186"/>
                </a:lnTo>
                <a:lnTo>
                  <a:pt x="0" y="186"/>
                </a:lnTo>
                <a:lnTo>
                  <a:pt x="0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5" name="Google Shape;1295;p23"/>
          <p:cNvSpPr/>
          <p:nvPr/>
        </p:nvSpPr>
        <p:spPr>
          <a:xfrm>
            <a:off x="12308483" y="1601029"/>
            <a:ext cx="8956" cy="17880"/>
          </a:xfrm>
          <a:custGeom>
            <a:avLst/>
            <a:gdLst/>
            <a:ahLst/>
            <a:cxnLst/>
            <a:rect l="l" t="t" r="r" b="b"/>
            <a:pathLst>
              <a:path w="280" h="559" fill="none" extrusionOk="0">
                <a:moveTo>
                  <a:pt x="186" y="186"/>
                </a:moveTo>
                <a:lnTo>
                  <a:pt x="93" y="558"/>
                </a:lnTo>
                <a:lnTo>
                  <a:pt x="0" y="558"/>
                </a:lnTo>
                <a:lnTo>
                  <a:pt x="0" y="558"/>
                </a:lnTo>
                <a:lnTo>
                  <a:pt x="279" y="0"/>
                </a:lnTo>
                <a:lnTo>
                  <a:pt x="186" y="186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6" name="Google Shape;1296;p23"/>
          <p:cNvSpPr/>
          <p:nvPr/>
        </p:nvSpPr>
        <p:spPr>
          <a:xfrm>
            <a:off x="12296584" y="1606978"/>
            <a:ext cx="11930" cy="5981"/>
          </a:xfrm>
          <a:custGeom>
            <a:avLst/>
            <a:gdLst/>
            <a:ahLst/>
            <a:cxnLst/>
            <a:rect l="l" t="t" r="r" b="b"/>
            <a:pathLst>
              <a:path w="373" h="187" fill="none" extrusionOk="0">
                <a:moveTo>
                  <a:pt x="279" y="186"/>
                </a:moveTo>
                <a:lnTo>
                  <a:pt x="279" y="186"/>
                </a:lnTo>
                <a:lnTo>
                  <a:pt x="0" y="93"/>
                </a:lnTo>
                <a:lnTo>
                  <a:pt x="0" y="0"/>
                </a:lnTo>
                <a:lnTo>
                  <a:pt x="0" y="0"/>
                </a:lnTo>
                <a:lnTo>
                  <a:pt x="372" y="93"/>
                </a:lnTo>
                <a:lnTo>
                  <a:pt x="279" y="186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7" name="Google Shape;1297;p23"/>
          <p:cNvSpPr/>
          <p:nvPr/>
        </p:nvSpPr>
        <p:spPr>
          <a:xfrm>
            <a:off x="12254940" y="1687260"/>
            <a:ext cx="8956" cy="11930"/>
          </a:xfrm>
          <a:custGeom>
            <a:avLst/>
            <a:gdLst/>
            <a:ahLst/>
            <a:cxnLst/>
            <a:rect l="l" t="t" r="r" b="b"/>
            <a:pathLst>
              <a:path w="280" h="373" fill="none" extrusionOk="0">
                <a:moveTo>
                  <a:pt x="1" y="373"/>
                </a:moveTo>
                <a:lnTo>
                  <a:pt x="1" y="94"/>
                </a:lnTo>
                <a:lnTo>
                  <a:pt x="279" y="1"/>
                </a:lnTo>
                <a:lnTo>
                  <a:pt x="279" y="280"/>
                </a:lnTo>
                <a:lnTo>
                  <a:pt x="279" y="280"/>
                </a:lnTo>
                <a:lnTo>
                  <a:pt x="1" y="373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8" name="Google Shape;1298;p23"/>
          <p:cNvSpPr/>
          <p:nvPr/>
        </p:nvSpPr>
        <p:spPr>
          <a:xfrm>
            <a:off x="12248991" y="1702133"/>
            <a:ext cx="8956" cy="11930"/>
          </a:xfrm>
          <a:custGeom>
            <a:avLst/>
            <a:gdLst/>
            <a:ahLst/>
            <a:cxnLst/>
            <a:rect l="l" t="t" r="r" b="b"/>
            <a:pathLst>
              <a:path w="280" h="373" fill="none" extrusionOk="0">
                <a:moveTo>
                  <a:pt x="280" y="1"/>
                </a:moveTo>
                <a:lnTo>
                  <a:pt x="280" y="280"/>
                </a:lnTo>
                <a:lnTo>
                  <a:pt x="94" y="373"/>
                </a:lnTo>
                <a:lnTo>
                  <a:pt x="94" y="373"/>
                </a:lnTo>
                <a:lnTo>
                  <a:pt x="1" y="94"/>
                </a:lnTo>
                <a:lnTo>
                  <a:pt x="280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9" name="Google Shape;1299;p23"/>
          <p:cNvSpPr/>
          <p:nvPr/>
        </p:nvSpPr>
        <p:spPr>
          <a:xfrm>
            <a:off x="12248991" y="1672387"/>
            <a:ext cx="8956" cy="8956"/>
          </a:xfrm>
          <a:custGeom>
            <a:avLst/>
            <a:gdLst/>
            <a:ahLst/>
            <a:cxnLst/>
            <a:rect l="l" t="t" r="r" b="b"/>
            <a:pathLst>
              <a:path w="280" h="280" fill="none" extrusionOk="0">
                <a:moveTo>
                  <a:pt x="1" y="280"/>
                </a:moveTo>
                <a:lnTo>
                  <a:pt x="1" y="94"/>
                </a:lnTo>
                <a:lnTo>
                  <a:pt x="280" y="1"/>
                </a:lnTo>
                <a:lnTo>
                  <a:pt x="280" y="280"/>
                </a:lnTo>
                <a:lnTo>
                  <a:pt x="1" y="280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0" name="Google Shape;1300;p23"/>
          <p:cNvSpPr/>
          <p:nvPr/>
        </p:nvSpPr>
        <p:spPr>
          <a:xfrm>
            <a:off x="12254940" y="1657546"/>
            <a:ext cx="8956" cy="8924"/>
          </a:xfrm>
          <a:custGeom>
            <a:avLst/>
            <a:gdLst/>
            <a:ahLst/>
            <a:cxnLst/>
            <a:rect l="l" t="t" r="r" b="b"/>
            <a:pathLst>
              <a:path w="280" h="279" fill="none" extrusionOk="0">
                <a:moveTo>
                  <a:pt x="1" y="279"/>
                </a:moveTo>
                <a:lnTo>
                  <a:pt x="1" y="0"/>
                </a:lnTo>
                <a:lnTo>
                  <a:pt x="279" y="0"/>
                </a:lnTo>
                <a:lnTo>
                  <a:pt x="279" y="279"/>
                </a:lnTo>
                <a:lnTo>
                  <a:pt x="1" y="279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1" name="Google Shape;1301;p23"/>
          <p:cNvSpPr/>
          <p:nvPr/>
        </p:nvSpPr>
        <p:spPr>
          <a:xfrm>
            <a:off x="12251965" y="1642673"/>
            <a:ext cx="11930" cy="11930"/>
          </a:xfrm>
          <a:custGeom>
            <a:avLst/>
            <a:gdLst/>
            <a:ahLst/>
            <a:cxnLst/>
            <a:rect l="l" t="t" r="r" b="b"/>
            <a:pathLst>
              <a:path w="373" h="373" fill="none" extrusionOk="0">
                <a:moveTo>
                  <a:pt x="1" y="372"/>
                </a:moveTo>
                <a:lnTo>
                  <a:pt x="1" y="93"/>
                </a:lnTo>
                <a:lnTo>
                  <a:pt x="1" y="93"/>
                </a:lnTo>
                <a:lnTo>
                  <a:pt x="372" y="0"/>
                </a:lnTo>
                <a:lnTo>
                  <a:pt x="372" y="279"/>
                </a:lnTo>
                <a:lnTo>
                  <a:pt x="372" y="279"/>
                </a:lnTo>
                <a:lnTo>
                  <a:pt x="1" y="372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2" name="Google Shape;1302;p23"/>
          <p:cNvSpPr/>
          <p:nvPr/>
        </p:nvSpPr>
        <p:spPr>
          <a:xfrm>
            <a:off x="12263864" y="1672387"/>
            <a:ext cx="8956" cy="8956"/>
          </a:xfrm>
          <a:custGeom>
            <a:avLst/>
            <a:gdLst/>
            <a:ahLst/>
            <a:cxnLst/>
            <a:rect l="l" t="t" r="r" b="b"/>
            <a:pathLst>
              <a:path w="280" h="280" fill="none" extrusionOk="0">
                <a:moveTo>
                  <a:pt x="0" y="1"/>
                </a:moveTo>
                <a:lnTo>
                  <a:pt x="279" y="1"/>
                </a:lnTo>
                <a:lnTo>
                  <a:pt x="279" y="280"/>
                </a:lnTo>
                <a:lnTo>
                  <a:pt x="0" y="280"/>
                </a:lnTo>
                <a:lnTo>
                  <a:pt x="0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3" name="Google Shape;1303;p23"/>
          <p:cNvSpPr/>
          <p:nvPr/>
        </p:nvSpPr>
        <p:spPr>
          <a:xfrm>
            <a:off x="12263864" y="1702133"/>
            <a:ext cx="8956" cy="8956"/>
          </a:xfrm>
          <a:custGeom>
            <a:avLst/>
            <a:gdLst/>
            <a:ahLst/>
            <a:cxnLst/>
            <a:rect l="l" t="t" r="r" b="b"/>
            <a:pathLst>
              <a:path w="280" h="280" fill="none" extrusionOk="0">
                <a:moveTo>
                  <a:pt x="0" y="1"/>
                </a:moveTo>
                <a:lnTo>
                  <a:pt x="279" y="1"/>
                </a:lnTo>
                <a:lnTo>
                  <a:pt x="279" y="187"/>
                </a:lnTo>
                <a:lnTo>
                  <a:pt x="279" y="187"/>
                </a:lnTo>
                <a:lnTo>
                  <a:pt x="0" y="280"/>
                </a:lnTo>
                <a:lnTo>
                  <a:pt x="0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4" name="Google Shape;1304;p23"/>
          <p:cNvSpPr/>
          <p:nvPr/>
        </p:nvSpPr>
        <p:spPr>
          <a:xfrm>
            <a:off x="12269813" y="1687260"/>
            <a:ext cx="8956" cy="8956"/>
          </a:xfrm>
          <a:custGeom>
            <a:avLst/>
            <a:gdLst/>
            <a:ahLst/>
            <a:cxnLst/>
            <a:rect l="l" t="t" r="r" b="b"/>
            <a:pathLst>
              <a:path w="280" h="280" fill="none" extrusionOk="0">
                <a:moveTo>
                  <a:pt x="0" y="280"/>
                </a:moveTo>
                <a:lnTo>
                  <a:pt x="0" y="1"/>
                </a:lnTo>
                <a:lnTo>
                  <a:pt x="279" y="1"/>
                </a:lnTo>
                <a:lnTo>
                  <a:pt x="279" y="280"/>
                </a:lnTo>
                <a:lnTo>
                  <a:pt x="279" y="280"/>
                </a:lnTo>
                <a:lnTo>
                  <a:pt x="0" y="280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5" name="Google Shape;1305;p23"/>
          <p:cNvSpPr/>
          <p:nvPr/>
        </p:nvSpPr>
        <p:spPr>
          <a:xfrm>
            <a:off x="12287661" y="1657546"/>
            <a:ext cx="5981" cy="8924"/>
          </a:xfrm>
          <a:custGeom>
            <a:avLst/>
            <a:gdLst/>
            <a:ahLst/>
            <a:cxnLst/>
            <a:rect l="l" t="t" r="r" b="b"/>
            <a:pathLst>
              <a:path w="187" h="279" fill="none" extrusionOk="0">
                <a:moveTo>
                  <a:pt x="186" y="279"/>
                </a:moveTo>
                <a:lnTo>
                  <a:pt x="0" y="279"/>
                </a:lnTo>
                <a:lnTo>
                  <a:pt x="0" y="0"/>
                </a:lnTo>
                <a:lnTo>
                  <a:pt x="186" y="0"/>
                </a:lnTo>
                <a:lnTo>
                  <a:pt x="186" y="279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6" name="Google Shape;1306;p23"/>
          <p:cNvSpPr/>
          <p:nvPr/>
        </p:nvSpPr>
        <p:spPr>
          <a:xfrm>
            <a:off x="12293610" y="1672387"/>
            <a:ext cx="8956" cy="8956"/>
          </a:xfrm>
          <a:custGeom>
            <a:avLst/>
            <a:gdLst/>
            <a:ahLst/>
            <a:cxnLst/>
            <a:rect l="l" t="t" r="r" b="b"/>
            <a:pathLst>
              <a:path w="280" h="280" fill="none" extrusionOk="0">
                <a:moveTo>
                  <a:pt x="279" y="1"/>
                </a:moveTo>
                <a:lnTo>
                  <a:pt x="279" y="280"/>
                </a:lnTo>
                <a:lnTo>
                  <a:pt x="279" y="280"/>
                </a:lnTo>
                <a:lnTo>
                  <a:pt x="0" y="187"/>
                </a:lnTo>
                <a:lnTo>
                  <a:pt x="0" y="1"/>
                </a:lnTo>
                <a:lnTo>
                  <a:pt x="279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7" name="Google Shape;1307;p23"/>
          <p:cNvSpPr/>
          <p:nvPr/>
        </p:nvSpPr>
        <p:spPr>
          <a:xfrm>
            <a:off x="12278737" y="1672387"/>
            <a:ext cx="11930" cy="5981"/>
          </a:xfrm>
          <a:custGeom>
            <a:avLst/>
            <a:gdLst/>
            <a:ahLst/>
            <a:cxnLst/>
            <a:rect l="l" t="t" r="r" b="b"/>
            <a:pathLst>
              <a:path w="373" h="187" fill="none" extrusionOk="0">
                <a:moveTo>
                  <a:pt x="279" y="1"/>
                </a:moveTo>
                <a:lnTo>
                  <a:pt x="372" y="187"/>
                </a:lnTo>
                <a:lnTo>
                  <a:pt x="0" y="187"/>
                </a:lnTo>
                <a:lnTo>
                  <a:pt x="0" y="1"/>
                </a:lnTo>
                <a:lnTo>
                  <a:pt x="279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8" name="Google Shape;1308;p23"/>
          <p:cNvSpPr/>
          <p:nvPr/>
        </p:nvSpPr>
        <p:spPr>
          <a:xfrm>
            <a:off x="12278737" y="1699159"/>
            <a:ext cx="8956" cy="8956"/>
          </a:xfrm>
          <a:custGeom>
            <a:avLst/>
            <a:gdLst/>
            <a:ahLst/>
            <a:cxnLst/>
            <a:rect l="l" t="t" r="r" b="b"/>
            <a:pathLst>
              <a:path w="280" h="280" fill="none" extrusionOk="0">
                <a:moveTo>
                  <a:pt x="279" y="1"/>
                </a:moveTo>
                <a:lnTo>
                  <a:pt x="279" y="280"/>
                </a:lnTo>
                <a:lnTo>
                  <a:pt x="279" y="280"/>
                </a:lnTo>
                <a:lnTo>
                  <a:pt x="0" y="280"/>
                </a:lnTo>
                <a:lnTo>
                  <a:pt x="0" y="280"/>
                </a:lnTo>
                <a:lnTo>
                  <a:pt x="0" y="1"/>
                </a:lnTo>
                <a:lnTo>
                  <a:pt x="279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9" name="Google Shape;1309;p23"/>
          <p:cNvSpPr/>
          <p:nvPr/>
        </p:nvSpPr>
        <p:spPr>
          <a:xfrm>
            <a:off x="12284686" y="1684286"/>
            <a:ext cx="8956" cy="8956"/>
          </a:xfrm>
          <a:custGeom>
            <a:avLst/>
            <a:gdLst/>
            <a:ahLst/>
            <a:cxnLst/>
            <a:rect l="l" t="t" r="r" b="b"/>
            <a:pathLst>
              <a:path w="280" h="280" fill="none" extrusionOk="0">
                <a:moveTo>
                  <a:pt x="0" y="280"/>
                </a:moveTo>
                <a:lnTo>
                  <a:pt x="0" y="94"/>
                </a:lnTo>
                <a:lnTo>
                  <a:pt x="279" y="1"/>
                </a:lnTo>
                <a:lnTo>
                  <a:pt x="279" y="280"/>
                </a:lnTo>
                <a:lnTo>
                  <a:pt x="0" y="280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0" name="Google Shape;1310;p23"/>
          <p:cNvSpPr/>
          <p:nvPr/>
        </p:nvSpPr>
        <p:spPr>
          <a:xfrm>
            <a:off x="12293610" y="1699159"/>
            <a:ext cx="8956" cy="5981"/>
          </a:xfrm>
          <a:custGeom>
            <a:avLst/>
            <a:gdLst/>
            <a:ahLst/>
            <a:cxnLst/>
            <a:rect l="l" t="t" r="r" b="b"/>
            <a:pathLst>
              <a:path w="280" h="187" fill="none" extrusionOk="0">
                <a:moveTo>
                  <a:pt x="279" y="1"/>
                </a:moveTo>
                <a:lnTo>
                  <a:pt x="279" y="187"/>
                </a:lnTo>
                <a:lnTo>
                  <a:pt x="279" y="187"/>
                </a:lnTo>
                <a:lnTo>
                  <a:pt x="186" y="187"/>
                </a:lnTo>
                <a:lnTo>
                  <a:pt x="93" y="187"/>
                </a:lnTo>
                <a:lnTo>
                  <a:pt x="0" y="1"/>
                </a:lnTo>
                <a:lnTo>
                  <a:pt x="279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1" name="Google Shape;1311;p23"/>
          <p:cNvSpPr/>
          <p:nvPr/>
        </p:nvSpPr>
        <p:spPr>
          <a:xfrm>
            <a:off x="12296584" y="1684286"/>
            <a:ext cx="8956" cy="8956"/>
          </a:xfrm>
          <a:custGeom>
            <a:avLst/>
            <a:gdLst/>
            <a:ahLst/>
            <a:cxnLst/>
            <a:rect l="l" t="t" r="r" b="b"/>
            <a:pathLst>
              <a:path w="280" h="280" fill="none" extrusionOk="0">
                <a:moveTo>
                  <a:pt x="0" y="1"/>
                </a:moveTo>
                <a:lnTo>
                  <a:pt x="279" y="1"/>
                </a:lnTo>
                <a:lnTo>
                  <a:pt x="279" y="280"/>
                </a:lnTo>
                <a:lnTo>
                  <a:pt x="0" y="280"/>
                </a:lnTo>
                <a:lnTo>
                  <a:pt x="0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2" name="Google Shape;1312;p23"/>
          <p:cNvSpPr/>
          <p:nvPr/>
        </p:nvSpPr>
        <p:spPr>
          <a:xfrm>
            <a:off x="12299559" y="1660521"/>
            <a:ext cx="5981" cy="8924"/>
          </a:xfrm>
          <a:custGeom>
            <a:avLst/>
            <a:gdLst/>
            <a:ahLst/>
            <a:cxnLst/>
            <a:rect l="l" t="t" r="r" b="b"/>
            <a:pathLst>
              <a:path w="187" h="279" fill="none" extrusionOk="0">
                <a:moveTo>
                  <a:pt x="0" y="279"/>
                </a:moveTo>
                <a:lnTo>
                  <a:pt x="93" y="0"/>
                </a:lnTo>
                <a:lnTo>
                  <a:pt x="186" y="0"/>
                </a:lnTo>
                <a:lnTo>
                  <a:pt x="186" y="279"/>
                </a:lnTo>
                <a:lnTo>
                  <a:pt x="0" y="279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3" name="Google Shape;1313;p23"/>
          <p:cNvSpPr/>
          <p:nvPr/>
        </p:nvSpPr>
        <p:spPr>
          <a:xfrm>
            <a:off x="12299559" y="1642673"/>
            <a:ext cx="5981" cy="8956"/>
          </a:xfrm>
          <a:custGeom>
            <a:avLst/>
            <a:gdLst/>
            <a:ahLst/>
            <a:cxnLst/>
            <a:rect l="l" t="t" r="r" b="b"/>
            <a:pathLst>
              <a:path w="187" h="280" fill="none" extrusionOk="0">
                <a:moveTo>
                  <a:pt x="0" y="279"/>
                </a:moveTo>
                <a:lnTo>
                  <a:pt x="93" y="0"/>
                </a:lnTo>
                <a:lnTo>
                  <a:pt x="186" y="93"/>
                </a:lnTo>
                <a:lnTo>
                  <a:pt x="186" y="279"/>
                </a:lnTo>
                <a:lnTo>
                  <a:pt x="0" y="279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4" name="Google Shape;1314;p23"/>
          <p:cNvSpPr/>
          <p:nvPr/>
        </p:nvSpPr>
        <p:spPr>
          <a:xfrm>
            <a:off x="12296584" y="1630775"/>
            <a:ext cx="8956" cy="5981"/>
          </a:xfrm>
          <a:custGeom>
            <a:avLst/>
            <a:gdLst/>
            <a:ahLst/>
            <a:cxnLst/>
            <a:rect l="l" t="t" r="r" b="b"/>
            <a:pathLst>
              <a:path w="280" h="187" fill="none" extrusionOk="0">
                <a:moveTo>
                  <a:pt x="0" y="186"/>
                </a:moveTo>
                <a:lnTo>
                  <a:pt x="0" y="186"/>
                </a:lnTo>
                <a:lnTo>
                  <a:pt x="93" y="0"/>
                </a:lnTo>
                <a:lnTo>
                  <a:pt x="279" y="0"/>
                </a:lnTo>
                <a:lnTo>
                  <a:pt x="279" y="0"/>
                </a:lnTo>
                <a:lnTo>
                  <a:pt x="279" y="93"/>
                </a:lnTo>
                <a:lnTo>
                  <a:pt x="279" y="186"/>
                </a:lnTo>
                <a:lnTo>
                  <a:pt x="279" y="186"/>
                </a:lnTo>
                <a:lnTo>
                  <a:pt x="0" y="186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5" name="Google Shape;1315;p23"/>
          <p:cNvSpPr/>
          <p:nvPr/>
        </p:nvSpPr>
        <p:spPr>
          <a:xfrm>
            <a:off x="12293610" y="1615902"/>
            <a:ext cx="11930" cy="11930"/>
          </a:xfrm>
          <a:custGeom>
            <a:avLst/>
            <a:gdLst/>
            <a:ahLst/>
            <a:cxnLst/>
            <a:rect l="l" t="t" r="r" b="b"/>
            <a:pathLst>
              <a:path w="373" h="373" fill="none" extrusionOk="0">
                <a:moveTo>
                  <a:pt x="372" y="93"/>
                </a:moveTo>
                <a:lnTo>
                  <a:pt x="372" y="93"/>
                </a:lnTo>
                <a:lnTo>
                  <a:pt x="279" y="372"/>
                </a:lnTo>
                <a:lnTo>
                  <a:pt x="279" y="372"/>
                </a:lnTo>
                <a:lnTo>
                  <a:pt x="0" y="279"/>
                </a:lnTo>
                <a:lnTo>
                  <a:pt x="0" y="279"/>
                </a:lnTo>
                <a:lnTo>
                  <a:pt x="93" y="0"/>
                </a:lnTo>
                <a:lnTo>
                  <a:pt x="93" y="0"/>
                </a:lnTo>
                <a:lnTo>
                  <a:pt x="372" y="93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6" name="Google Shape;1316;p23"/>
          <p:cNvSpPr/>
          <p:nvPr/>
        </p:nvSpPr>
        <p:spPr>
          <a:xfrm>
            <a:off x="12287661" y="1642673"/>
            <a:ext cx="8956" cy="8956"/>
          </a:xfrm>
          <a:custGeom>
            <a:avLst/>
            <a:gdLst/>
            <a:ahLst/>
            <a:cxnLst/>
            <a:rect l="l" t="t" r="r" b="b"/>
            <a:pathLst>
              <a:path w="280" h="280" fill="none" extrusionOk="0">
                <a:moveTo>
                  <a:pt x="279" y="93"/>
                </a:moveTo>
                <a:lnTo>
                  <a:pt x="279" y="279"/>
                </a:lnTo>
                <a:lnTo>
                  <a:pt x="279" y="279"/>
                </a:lnTo>
                <a:lnTo>
                  <a:pt x="0" y="279"/>
                </a:lnTo>
                <a:lnTo>
                  <a:pt x="0" y="0"/>
                </a:lnTo>
                <a:lnTo>
                  <a:pt x="279" y="93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7" name="Google Shape;1317;p23"/>
          <p:cNvSpPr/>
          <p:nvPr/>
        </p:nvSpPr>
        <p:spPr>
          <a:xfrm>
            <a:off x="12281711" y="1627800"/>
            <a:ext cx="11930" cy="8956"/>
          </a:xfrm>
          <a:custGeom>
            <a:avLst/>
            <a:gdLst/>
            <a:ahLst/>
            <a:cxnLst/>
            <a:rect l="l" t="t" r="r" b="b"/>
            <a:pathLst>
              <a:path w="373" h="280" fill="none" extrusionOk="0">
                <a:moveTo>
                  <a:pt x="279" y="279"/>
                </a:moveTo>
                <a:lnTo>
                  <a:pt x="279" y="279"/>
                </a:lnTo>
                <a:lnTo>
                  <a:pt x="0" y="279"/>
                </a:lnTo>
                <a:lnTo>
                  <a:pt x="0" y="279"/>
                </a:lnTo>
                <a:lnTo>
                  <a:pt x="0" y="0"/>
                </a:lnTo>
                <a:lnTo>
                  <a:pt x="372" y="0"/>
                </a:lnTo>
                <a:lnTo>
                  <a:pt x="372" y="0"/>
                </a:lnTo>
                <a:lnTo>
                  <a:pt x="279" y="279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8" name="Google Shape;1318;p23"/>
          <p:cNvSpPr/>
          <p:nvPr/>
        </p:nvSpPr>
        <p:spPr>
          <a:xfrm>
            <a:off x="12278737" y="1604003"/>
            <a:ext cx="11930" cy="5981"/>
          </a:xfrm>
          <a:custGeom>
            <a:avLst/>
            <a:gdLst/>
            <a:ahLst/>
            <a:cxnLst/>
            <a:rect l="l" t="t" r="r" b="b"/>
            <a:pathLst>
              <a:path w="373" h="187" fill="none" extrusionOk="0">
                <a:moveTo>
                  <a:pt x="372" y="186"/>
                </a:moveTo>
                <a:lnTo>
                  <a:pt x="372" y="186"/>
                </a:lnTo>
                <a:lnTo>
                  <a:pt x="0" y="93"/>
                </a:lnTo>
                <a:lnTo>
                  <a:pt x="0" y="0"/>
                </a:lnTo>
                <a:lnTo>
                  <a:pt x="0" y="0"/>
                </a:lnTo>
                <a:lnTo>
                  <a:pt x="186" y="0"/>
                </a:lnTo>
                <a:lnTo>
                  <a:pt x="372" y="93"/>
                </a:lnTo>
                <a:lnTo>
                  <a:pt x="372" y="186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9" name="Google Shape;1319;p23"/>
          <p:cNvSpPr/>
          <p:nvPr/>
        </p:nvSpPr>
        <p:spPr>
          <a:xfrm>
            <a:off x="12278737" y="1612927"/>
            <a:ext cx="11930" cy="8956"/>
          </a:xfrm>
          <a:custGeom>
            <a:avLst/>
            <a:gdLst/>
            <a:ahLst/>
            <a:cxnLst/>
            <a:rect l="l" t="t" r="r" b="b"/>
            <a:pathLst>
              <a:path w="373" h="280" fill="none" extrusionOk="0">
                <a:moveTo>
                  <a:pt x="372" y="93"/>
                </a:moveTo>
                <a:lnTo>
                  <a:pt x="372" y="93"/>
                </a:lnTo>
                <a:lnTo>
                  <a:pt x="279" y="279"/>
                </a:lnTo>
                <a:lnTo>
                  <a:pt x="0" y="279"/>
                </a:lnTo>
                <a:lnTo>
                  <a:pt x="0" y="93"/>
                </a:lnTo>
                <a:lnTo>
                  <a:pt x="0" y="93"/>
                </a:lnTo>
                <a:lnTo>
                  <a:pt x="186" y="0"/>
                </a:lnTo>
                <a:lnTo>
                  <a:pt x="372" y="93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0" name="Google Shape;1320;p23"/>
          <p:cNvSpPr/>
          <p:nvPr/>
        </p:nvSpPr>
        <p:spPr>
          <a:xfrm>
            <a:off x="12269813" y="1657546"/>
            <a:ext cx="8956" cy="8924"/>
          </a:xfrm>
          <a:custGeom>
            <a:avLst/>
            <a:gdLst/>
            <a:ahLst/>
            <a:cxnLst/>
            <a:rect l="l" t="t" r="r" b="b"/>
            <a:pathLst>
              <a:path w="280" h="279" fill="none" extrusionOk="0">
                <a:moveTo>
                  <a:pt x="279" y="279"/>
                </a:moveTo>
                <a:lnTo>
                  <a:pt x="0" y="279"/>
                </a:lnTo>
                <a:lnTo>
                  <a:pt x="0" y="0"/>
                </a:lnTo>
                <a:lnTo>
                  <a:pt x="279" y="0"/>
                </a:lnTo>
                <a:lnTo>
                  <a:pt x="279" y="279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1" name="Google Shape;1321;p23"/>
          <p:cNvSpPr/>
          <p:nvPr/>
        </p:nvSpPr>
        <p:spPr>
          <a:xfrm>
            <a:off x="12266838" y="1627800"/>
            <a:ext cx="11930" cy="8956"/>
          </a:xfrm>
          <a:custGeom>
            <a:avLst/>
            <a:gdLst/>
            <a:ahLst/>
            <a:cxnLst/>
            <a:rect l="l" t="t" r="r" b="b"/>
            <a:pathLst>
              <a:path w="373" h="280" fill="none" extrusionOk="0">
                <a:moveTo>
                  <a:pt x="0" y="279"/>
                </a:moveTo>
                <a:lnTo>
                  <a:pt x="0" y="279"/>
                </a:lnTo>
                <a:lnTo>
                  <a:pt x="0" y="0"/>
                </a:lnTo>
                <a:lnTo>
                  <a:pt x="0" y="0"/>
                </a:lnTo>
                <a:lnTo>
                  <a:pt x="279" y="0"/>
                </a:lnTo>
                <a:lnTo>
                  <a:pt x="372" y="279"/>
                </a:lnTo>
                <a:lnTo>
                  <a:pt x="372" y="279"/>
                </a:lnTo>
                <a:lnTo>
                  <a:pt x="0" y="279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2" name="Google Shape;1322;p23"/>
          <p:cNvSpPr/>
          <p:nvPr/>
        </p:nvSpPr>
        <p:spPr>
          <a:xfrm>
            <a:off x="12260889" y="1612927"/>
            <a:ext cx="11930" cy="8956"/>
          </a:xfrm>
          <a:custGeom>
            <a:avLst/>
            <a:gdLst/>
            <a:ahLst/>
            <a:cxnLst/>
            <a:rect l="l" t="t" r="r" b="b"/>
            <a:pathLst>
              <a:path w="373" h="280" fill="none" extrusionOk="0">
                <a:moveTo>
                  <a:pt x="372" y="279"/>
                </a:moveTo>
                <a:lnTo>
                  <a:pt x="372" y="279"/>
                </a:lnTo>
                <a:lnTo>
                  <a:pt x="1" y="279"/>
                </a:lnTo>
                <a:lnTo>
                  <a:pt x="1" y="93"/>
                </a:lnTo>
                <a:lnTo>
                  <a:pt x="1" y="93"/>
                </a:lnTo>
                <a:lnTo>
                  <a:pt x="186" y="0"/>
                </a:lnTo>
                <a:lnTo>
                  <a:pt x="372" y="93"/>
                </a:lnTo>
                <a:lnTo>
                  <a:pt x="372" y="279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3" name="Google Shape;1323;p23"/>
          <p:cNvSpPr/>
          <p:nvPr/>
        </p:nvSpPr>
        <p:spPr>
          <a:xfrm>
            <a:off x="12257915" y="1604003"/>
            <a:ext cx="14905" cy="5981"/>
          </a:xfrm>
          <a:custGeom>
            <a:avLst/>
            <a:gdLst/>
            <a:ahLst/>
            <a:cxnLst/>
            <a:rect l="l" t="t" r="r" b="b"/>
            <a:pathLst>
              <a:path w="466" h="187" fill="none" extrusionOk="0">
                <a:moveTo>
                  <a:pt x="1" y="186"/>
                </a:moveTo>
                <a:lnTo>
                  <a:pt x="1" y="0"/>
                </a:lnTo>
                <a:lnTo>
                  <a:pt x="1" y="0"/>
                </a:lnTo>
                <a:lnTo>
                  <a:pt x="465" y="0"/>
                </a:lnTo>
                <a:lnTo>
                  <a:pt x="465" y="186"/>
                </a:lnTo>
                <a:lnTo>
                  <a:pt x="465" y="186"/>
                </a:lnTo>
                <a:lnTo>
                  <a:pt x="279" y="186"/>
                </a:lnTo>
                <a:lnTo>
                  <a:pt x="1" y="186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4" name="Google Shape;1324;p23"/>
          <p:cNvSpPr/>
          <p:nvPr/>
        </p:nvSpPr>
        <p:spPr>
          <a:xfrm>
            <a:off x="12251965" y="1627800"/>
            <a:ext cx="8956" cy="8956"/>
          </a:xfrm>
          <a:custGeom>
            <a:avLst/>
            <a:gdLst/>
            <a:ahLst/>
            <a:cxnLst/>
            <a:rect l="l" t="t" r="r" b="b"/>
            <a:pathLst>
              <a:path w="280" h="280" fill="none" extrusionOk="0">
                <a:moveTo>
                  <a:pt x="280" y="0"/>
                </a:moveTo>
                <a:lnTo>
                  <a:pt x="280" y="0"/>
                </a:lnTo>
                <a:lnTo>
                  <a:pt x="280" y="93"/>
                </a:lnTo>
                <a:lnTo>
                  <a:pt x="280" y="279"/>
                </a:lnTo>
                <a:lnTo>
                  <a:pt x="280" y="279"/>
                </a:lnTo>
                <a:lnTo>
                  <a:pt x="1" y="279"/>
                </a:lnTo>
                <a:lnTo>
                  <a:pt x="1" y="93"/>
                </a:lnTo>
                <a:lnTo>
                  <a:pt x="1" y="93"/>
                </a:lnTo>
                <a:lnTo>
                  <a:pt x="280" y="0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5" name="Google Shape;1325;p23"/>
          <p:cNvSpPr/>
          <p:nvPr/>
        </p:nvSpPr>
        <p:spPr>
          <a:xfrm>
            <a:off x="12248991" y="1615902"/>
            <a:ext cx="8956" cy="11930"/>
          </a:xfrm>
          <a:custGeom>
            <a:avLst/>
            <a:gdLst/>
            <a:ahLst/>
            <a:cxnLst/>
            <a:rect l="l" t="t" r="r" b="b"/>
            <a:pathLst>
              <a:path w="280" h="373" fill="none" extrusionOk="0">
                <a:moveTo>
                  <a:pt x="94" y="372"/>
                </a:moveTo>
                <a:lnTo>
                  <a:pt x="94" y="372"/>
                </a:lnTo>
                <a:lnTo>
                  <a:pt x="1" y="186"/>
                </a:lnTo>
                <a:lnTo>
                  <a:pt x="1" y="186"/>
                </a:lnTo>
                <a:lnTo>
                  <a:pt x="1" y="186"/>
                </a:lnTo>
                <a:lnTo>
                  <a:pt x="187" y="0"/>
                </a:lnTo>
                <a:lnTo>
                  <a:pt x="187" y="0"/>
                </a:lnTo>
                <a:lnTo>
                  <a:pt x="280" y="279"/>
                </a:lnTo>
                <a:lnTo>
                  <a:pt x="94" y="372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6" name="Google Shape;1326;p23"/>
          <p:cNvSpPr/>
          <p:nvPr/>
        </p:nvSpPr>
        <p:spPr>
          <a:xfrm>
            <a:off x="12248991" y="1660521"/>
            <a:ext cx="3007" cy="8924"/>
          </a:xfrm>
          <a:custGeom>
            <a:avLst/>
            <a:gdLst/>
            <a:ahLst/>
            <a:cxnLst/>
            <a:rect l="l" t="t" r="r" b="b"/>
            <a:pathLst>
              <a:path w="94" h="279" fill="none" extrusionOk="0">
                <a:moveTo>
                  <a:pt x="94" y="279"/>
                </a:moveTo>
                <a:lnTo>
                  <a:pt x="1" y="279"/>
                </a:lnTo>
                <a:lnTo>
                  <a:pt x="1" y="0"/>
                </a:lnTo>
                <a:lnTo>
                  <a:pt x="94" y="0"/>
                </a:lnTo>
                <a:lnTo>
                  <a:pt x="94" y="279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7" name="Google Shape;1327;p23"/>
          <p:cNvSpPr/>
          <p:nvPr/>
        </p:nvSpPr>
        <p:spPr>
          <a:xfrm>
            <a:off x="12248991" y="1690235"/>
            <a:ext cx="3007" cy="8956"/>
          </a:xfrm>
          <a:custGeom>
            <a:avLst/>
            <a:gdLst/>
            <a:ahLst/>
            <a:cxnLst/>
            <a:rect l="l" t="t" r="r" b="b"/>
            <a:pathLst>
              <a:path w="94" h="280" fill="none" extrusionOk="0">
                <a:moveTo>
                  <a:pt x="94" y="1"/>
                </a:moveTo>
                <a:lnTo>
                  <a:pt x="94" y="280"/>
                </a:lnTo>
                <a:lnTo>
                  <a:pt x="1" y="280"/>
                </a:lnTo>
                <a:lnTo>
                  <a:pt x="1" y="1"/>
                </a:lnTo>
                <a:lnTo>
                  <a:pt x="94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8" name="Google Shape;1328;p23"/>
          <p:cNvSpPr/>
          <p:nvPr/>
        </p:nvSpPr>
        <p:spPr>
          <a:xfrm>
            <a:off x="12424461" y="1672387"/>
            <a:ext cx="53575" cy="26803"/>
          </a:xfrm>
          <a:custGeom>
            <a:avLst/>
            <a:gdLst/>
            <a:ahLst/>
            <a:cxnLst/>
            <a:rect l="l" t="t" r="r" b="b"/>
            <a:pathLst>
              <a:path w="1675" h="838" fill="none" extrusionOk="0">
                <a:moveTo>
                  <a:pt x="1303" y="745"/>
                </a:moveTo>
                <a:lnTo>
                  <a:pt x="1303" y="745"/>
                </a:lnTo>
                <a:lnTo>
                  <a:pt x="1303" y="745"/>
                </a:lnTo>
                <a:lnTo>
                  <a:pt x="1303" y="745"/>
                </a:lnTo>
                <a:lnTo>
                  <a:pt x="1303" y="745"/>
                </a:lnTo>
                <a:lnTo>
                  <a:pt x="1303" y="745"/>
                </a:lnTo>
                <a:lnTo>
                  <a:pt x="1210" y="745"/>
                </a:lnTo>
                <a:lnTo>
                  <a:pt x="1210" y="745"/>
                </a:lnTo>
                <a:lnTo>
                  <a:pt x="1210" y="745"/>
                </a:lnTo>
                <a:lnTo>
                  <a:pt x="1210" y="745"/>
                </a:lnTo>
                <a:lnTo>
                  <a:pt x="1210" y="745"/>
                </a:lnTo>
                <a:lnTo>
                  <a:pt x="1210" y="745"/>
                </a:lnTo>
                <a:lnTo>
                  <a:pt x="1210" y="652"/>
                </a:lnTo>
                <a:lnTo>
                  <a:pt x="1210" y="652"/>
                </a:lnTo>
                <a:lnTo>
                  <a:pt x="1117" y="652"/>
                </a:lnTo>
                <a:lnTo>
                  <a:pt x="1117" y="652"/>
                </a:lnTo>
                <a:lnTo>
                  <a:pt x="1117" y="652"/>
                </a:lnTo>
                <a:lnTo>
                  <a:pt x="1117" y="652"/>
                </a:lnTo>
                <a:lnTo>
                  <a:pt x="1024" y="652"/>
                </a:lnTo>
                <a:lnTo>
                  <a:pt x="931" y="745"/>
                </a:lnTo>
                <a:lnTo>
                  <a:pt x="931" y="745"/>
                </a:lnTo>
                <a:lnTo>
                  <a:pt x="931" y="745"/>
                </a:lnTo>
                <a:lnTo>
                  <a:pt x="931" y="745"/>
                </a:lnTo>
                <a:lnTo>
                  <a:pt x="838" y="838"/>
                </a:lnTo>
                <a:lnTo>
                  <a:pt x="838" y="838"/>
                </a:lnTo>
                <a:lnTo>
                  <a:pt x="838" y="745"/>
                </a:lnTo>
                <a:lnTo>
                  <a:pt x="838" y="745"/>
                </a:lnTo>
                <a:lnTo>
                  <a:pt x="838" y="745"/>
                </a:lnTo>
                <a:lnTo>
                  <a:pt x="838" y="745"/>
                </a:lnTo>
                <a:lnTo>
                  <a:pt x="745" y="745"/>
                </a:lnTo>
                <a:lnTo>
                  <a:pt x="745" y="745"/>
                </a:lnTo>
                <a:lnTo>
                  <a:pt x="838" y="745"/>
                </a:lnTo>
                <a:lnTo>
                  <a:pt x="838" y="745"/>
                </a:lnTo>
                <a:lnTo>
                  <a:pt x="745" y="745"/>
                </a:lnTo>
                <a:lnTo>
                  <a:pt x="745" y="745"/>
                </a:lnTo>
                <a:lnTo>
                  <a:pt x="652" y="745"/>
                </a:lnTo>
                <a:lnTo>
                  <a:pt x="652" y="745"/>
                </a:lnTo>
                <a:lnTo>
                  <a:pt x="652" y="745"/>
                </a:lnTo>
                <a:lnTo>
                  <a:pt x="652" y="745"/>
                </a:lnTo>
                <a:lnTo>
                  <a:pt x="373" y="745"/>
                </a:lnTo>
                <a:lnTo>
                  <a:pt x="373" y="745"/>
                </a:lnTo>
                <a:lnTo>
                  <a:pt x="280" y="745"/>
                </a:lnTo>
                <a:lnTo>
                  <a:pt x="280" y="745"/>
                </a:lnTo>
                <a:lnTo>
                  <a:pt x="187" y="745"/>
                </a:lnTo>
                <a:lnTo>
                  <a:pt x="187" y="745"/>
                </a:lnTo>
                <a:lnTo>
                  <a:pt x="94" y="745"/>
                </a:lnTo>
                <a:lnTo>
                  <a:pt x="94" y="745"/>
                </a:lnTo>
                <a:lnTo>
                  <a:pt x="94" y="745"/>
                </a:lnTo>
                <a:lnTo>
                  <a:pt x="94" y="745"/>
                </a:lnTo>
                <a:lnTo>
                  <a:pt x="1" y="652"/>
                </a:lnTo>
                <a:lnTo>
                  <a:pt x="1" y="652"/>
                </a:lnTo>
                <a:lnTo>
                  <a:pt x="94" y="652"/>
                </a:lnTo>
                <a:lnTo>
                  <a:pt x="94" y="652"/>
                </a:lnTo>
                <a:lnTo>
                  <a:pt x="187" y="559"/>
                </a:lnTo>
                <a:lnTo>
                  <a:pt x="187" y="466"/>
                </a:lnTo>
                <a:lnTo>
                  <a:pt x="187" y="466"/>
                </a:lnTo>
                <a:lnTo>
                  <a:pt x="280" y="373"/>
                </a:lnTo>
                <a:lnTo>
                  <a:pt x="280" y="373"/>
                </a:lnTo>
                <a:lnTo>
                  <a:pt x="373" y="373"/>
                </a:lnTo>
                <a:lnTo>
                  <a:pt x="373" y="373"/>
                </a:lnTo>
                <a:lnTo>
                  <a:pt x="466" y="373"/>
                </a:lnTo>
                <a:lnTo>
                  <a:pt x="466" y="373"/>
                </a:lnTo>
                <a:lnTo>
                  <a:pt x="466" y="373"/>
                </a:lnTo>
                <a:lnTo>
                  <a:pt x="466" y="373"/>
                </a:lnTo>
                <a:lnTo>
                  <a:pt x="652" y="280"/>
                </a:lnTo>
                <a:lnTo>
                  <a:pt x="652" y="280"/>
                </a:lnTo>
                <a:lnTo>
                  <a:pt x="652" y="187"/>
                </a:lnTo>
                <a:lnTo>
                  <a:pt x="652" y="187"/>
                </a:lnTo>
                <a:lnTo>
                  <a:pt x="652" y="187"/>
                </a:lnTo>
                <a:lnTo>
                  <a:pt x="745" y="187"/>
                </a:lnTo>
                <a:lnTo>
                  <a:pt x="745" y="187"/>
                </a:lnTo>
                <a:lnTo>
                  <a:pt x="745" y="187"/>
                </a:lnTo>
                <a:lnTo>
                  <a:pt x="745" y="187"/>
                </a:lnTo>
                <a:lnTo>
                  <a:pt x="838" y="280"/>
                </a:lnTo>
                <a:lnTo>
                  <a:pt x="838" y="280"/>
                </a:lnTo>
                <a:lnTo>
                  <a:pt x="931" y="373"/>
                </a:lnTo>
                <a:lnTo>
                  <a:pt x="931" y="373"/>
                </a:lnTo>
                <a:lnTo>
                  <a:pt x="1024" y="373"/>
                </a:lnTo>
                <a:lnTo>
                  <a:pt x="1024" y="373"/>
                </a:lnTo>
                <a:lnTo>
                  <a:pt x="931" y="187"/>
                </a:lnTo>
                <a:lnTo>
                  <a:pt x="931" y="187"/>
                </a:lnTo>
                <a:lnTo>
                  <a:pt x="931" y="187"/>
                </a:lnTo>
                <a:lnTo>
                  <a:pt x="931" y="187"/>
                </a:lnTo>
                <a:lnTo>
                  <a:pt x="931" y="187"/>
                </a:lnTo>
                <a:lnTo>
                  <a:pt x="931" y="187"/>
                </a:lnTo>
                <a:lnTo>
                  <a:pt x="931" y="187"/>
                </a:lnTo>
                <a:lnTo>
                  <a:pt x="931" y="187"/>
                </a:lnTo>
                <a:lnTo>
                  <a:pt x="931" y="187"/>
                </a:lnTo>
                <a:lnTo>
                  <a:pt x="931" y="187"/>
                </a:lnTo>
                <a:lnTo>
                  <a:pt x="931" y="94"/>
                </a:lnTo>
                <a:lnTo>
                  <a:pt x="931" y="94"/>
                </a:lnTo>
                <a:lnTo>
                  <a:pt x="931" y="94"/>
                </a:lnTo>
                <a:lnTo>
                  <a:pt x="931" y="94"/>
                </a:lnTo>
                <a:lnTo>
                  <a:pt x="931" y="1"/>
                </a:lnTo>
                <a:lnTo>
                  <a:pt x="931" y="1"/>
                </a:lnTo>
                <a:lnTo>
                  <a:pt x="1117" y="1"/>
                </a:lnTo>
                <a:lnTo>
                  <a:pt x="1117" y="1"/>
                </a:lnTo>
                <a:lnTo>
                  <a:pt x="1210" y="94"/>
                </a:lnTo>
                <a:lnTo>
                  <a:pt x="1210" y="94"/>
                </a:lnTo>
                <a:lnTo>
                  <a:pt x="1303" y="94"/>
                </a:lnTo>
                <a:lnTo>
                  <a:pt x="1303" y="94"/>
                </a:lnTo>
                <a:lnTo>
                  <a:pt x="1303" y="187"/>
                </a:lnTo>
                <a:lnTo>
                  <a:pt x="1303" y="187"/>
                </a:lnTo>
                <a:lnTo>
                  <a:pt x="1396" y="187"/>
                </a:lnTo>
                <a:lnTo>
                  <a:pt x="1396" y="187"/>
                </a:lnTo>
                <a:lnTo>
                  <a:pt x="1489" y="280"/>
                </a:lnTo>
                <a:lnTo>
                  <a:pt x="1489" y="280"/>
                </a:lnTo>
                <a:lnTo>
                  <a:pt x="1489" y="280"/>
                </a:lnTo>
                <a:lnTo>
                  <a:pt x="1489" y="280"/>
                </a:lnTo>
                <a:lnTo>
                  <a:pt x="1489" y="280"/>
                </a:lnTo>
                <a:lnTo>
                  <a:pt x="1489" y="280"/>
                </a:lnTo>
                <a:lnTo>
                  <a:pt x="1582" y="373"/>
                </a:lnTo>
                <a:lnTo>
                  <a:pt x="1582" y="373"/>
                </a:lnTo>
                <a:lnTo>
                  <a:pt x="1675" y="466"/>
                </a:lnTo>
                <a:lnTo>
                  <a:pt x="1582" y="652"/>
                </a:lnTo>
                <a:lnTo>
                  <a:pt x="1582" y="652"/>
                </a:lnTo>
                <a:lnTo>
                  <a:pt x="1582" y="745"/>
                </a:lnTo>
                <a:lnTo>
                  <a:pt x="1582" y="745"/>
                </a:lnTo>
                <a:lnTo>
                  <a:pt x="1489" y="745"/>
                </a:lnTo>
                <a:lnTo>
                  <a:pt x="1489" y="745"/>
                </a:lnTo>
                <a:lnTo>
                  <a:pt x="1489" y="745"/>
                </a:lnTo>
                <a:lnTo>
                  <a:pt x="1489" y="745"/>
                </a:lnTo>
                <a:lnTo>
                  <a:pt x="1396" y="745"/>
                </a:lnTo>
                <a:lnTo>
                  <a:pt x="1396" y="745"/>
                </a:lnTo>
                <a:lnTo>
                  <a:pt x="1396" y="745"/>
                </a:lnTo>
                <a:lnTo>
                  <a:pt x="1396" y="745"/>
                </a:lnTo>
                <a:lnTo>
                  <a:pt x="1396" y="745"/>
                </a:lnTo>
                <a:lnTo>
                  <a:pt x="1303" y="745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9" name="Google Shape;1329;p23"/>
          <p:cNvSpPr/>
          <p:nvPr/>
        </p:nvSpPr>
        <p:spPr>
          <a:xfrm>
            <a:off x="12415537" y="1678336"/>
            <a:ext cx="17880" cy="11930"/>
          </a:xfrm>
          <a:custGeom>
            <a:avLst/>
            <a:gdLst/>
            <a:ahLst/>
            <a:cxnLst/>
            <a:rect l="l" t="t" r="r" b="b"/>
            <a:pathLst>
              <a:path w="559" h="373" fill="none" extrusionOk="0">
                <a:moveTo>
                  <a:pt x="373" y="94"/>
                </a:moveTo>
                <a:lnTo>
                  <a:pt x="373" y="94"/>
                </a:lnTo>
                <a:lnTo>
                  <a:pt x="373" y="1"/>
                </a:lnTo>
                <a:lnTo>
                  <a:pt x="373" y="1"/>
                </a:lnTo>
                <a:lnTo>
                  <a:pt x="373" y="1"/>
                </a:lnTo>
                <a:lnTo>
                  <a:pt x="373" y="1"/>
                </a:lnTo>
                <a:lnTo>
                  <a:pt x="466" y="1"/>
                </a:lnTo>
                <a:lnTo>
                  <a:pt x="466" y="1"/>
                </a:lnTo>
                <a:lnTo>
                  <a:pt x="466" y="1"/>
                </a:lnTo>
                <a:lnTo>
                  <a:pt x="466" y="1"/>
                </a:lnTo>
                <a:lnTo>
                  <a:pt x="466" y="1"/>
                </a:lnTo>
                <a:lnTo>
                  <a:pt x="466" y="1"/>
                </a:lnTo>
                <a:lnTo>
                  <a:pt x="466" y="1"/>
                </a:lnTo>
                <a:lnTo>
                  <a:pt x="559" y="1"/>
                </a:lnTo>
                <a:lnTo>
                  <a:pt x="559" y="1"/>
                </a:lnTo>
                <a:lnTo>
                  <a:pt x="559" y="1"/>
                </a:lnTo>
                <a:lnTo>
                  <a:pt x="559" y="1"/>
                </a:lnTo>
                <a:lnTo>
                  <a:pt x="559" y="1"/>
                </a:lnTo>
                <a:lnTo>
                  <a:pt x="559" y="1"/>
                </a:lnTo>
                <a:lnTo>
                  <a:pt x="559" y="1"/>
                </a:lnTo>
                <a:lnTo>
                  <a:pt x="559" y="1"/>
                </a:lnTo>
                <a:lnTo>
                  <a:pt x="559" y="1"/>
                </a:lnTo>
                <a:lnTo>
                  <a:pt x="559" y="1"/>
                </a:lnTo>
                <a:lnTo>
                  <a:pt x="559" y="1"/>
                </a:lnTo>
                <a:lnTo>
                  <a:pt x="466" y="94"/>
                </a:lnTo>
                <a:lnTo>
                  <a:pt x="466" y="94"/>
                </a:lnTo>
                <a:lnTo>
                  <a:pt x="466" y="94"/>
                </a:lnTo>
                <a:lnTo>
                  <a:pt x="466" y="94"/>
                </a:lnTo>
                <a:lnTo>
                  <a:pt x="466" y="94"/>
                </a:lnTo>
                <a:lnTo>
                  <a:pt x="466" y="94"/>
                </a:lnTo>
                <a:lnTo>
                  <a:pt x="466" y="94"/>
                </a:lnTo>
                <a:lnTo>
                  <a:pt x="466" y="94"/>
                </a:lnTo>
                <a:lnTo>
                  <a:pt x="559" y="94"/>
                </a:lnTo>
                <a:lnTo>
                  <a:pt x="559" y="94"/>
                </a:lnTo>
                <a:lnTo>
                  <a:pt x="559" y="94"/>
                </a:lnTo>
                <a:lnTo>
                  <a:pt x="559" y="94"/>
                </a:lnTo>
                <a:lnTo>
                  <a:pt x="559" y="94"/>
                </a:lnTo>
                <a:lnTo>
                  <a:pt x="559" y="94"/>
                </a:lnTo>
                <a:lnTo>
                  <a:pt x="559" y="94"/>
                </a:lnTo>
                <a:lnTo>
                  <a:pt x="559" y="94"/>
                </a:lnTo>
                <a:lnTo>
                  <a:pt x="559" y="94"/>
                </a:lnTo>
                <a:lnTo>
                  <a:pt x="559" y="94"/>
                </a:lnTo>
                <a:lnTo>
                  <a:pt x="466" y="187"/>
                </a:lnTo>
                <a:lnTo>
                  <a:pt x="466" y="187"/>
                </a:lnTo>
                <a:lnTo>
                  <a:pt x="466" y="187"/>
                </a:lnTo>
                <a:lnTo>
                  <a:pt x="466" y="187"/>
                </a:lnTo>
                <a:lnTo>
                  <a:pt x="466" y="187"/>
                </a:lnTo>
                <a:lnTo>
                  <a:pt x="466" y="187"/>
                </a:lnTo>
                <a:lnTo>
                  <a:pt x="466" y="187"/>
                </a:lnTo>
                <a:lnTo>
                  <a:pt x="466" y="187"/>
                </a:lnTo>
                <a:lnTo>
                  <a:pt x="466" y="187"/>
                </a:lnTo>
                <a:lnTo>
                  <a:pt x="559" y="187"/>
                </a:lnTo>
                <a:lnTo>
                  <a:pt x="559" y="187"/>
                </a:lnTo>
                <a:lnTo>
                  <a:pt x="466" y="187"/>
                </a:lnTo>
                <a:lnTo>
                  <a:pt x="466" y="187"/>
                </a:lnTo>
                <a:lnTo>
                  <a:pt x="466" y="187"/>
                </a:lnTo>
                <a:lnTo>
                  <a:pt x="466" y="187"/>
                </a:lnTo>
                <a:lnTo>
                  <a:pt x="373" y="187"/>
                </a:lnTo>
                <a:lnTo>
                  <a:pt x="373" y="187"/>
                </a:lnTo>
                <a:lnTo>
                  <a:pt x="373" y="187"/>
                </a:lnTo>
                <a:lnTo>
                  <a:pt x="373" y="187"/>
                </a:lnTo>
                <a:lnTo>
                  <a:pt x="373" y="187"/>
                </a:lnTo>
                <a:lnTo>
                  <a:pt x="466" y="187"/>
                </a:lnTo>
                <a:lnTo>
                  <a:pt x="466" y="187"/>
                </a:lnTo>
                <a:lnTo>
                  <a:pt x="466" y="187"/>
                </a:lnTo>
                <a:lnTo>
                  <a:pt x="466" y="280"/>
                </a:lnTo>
                <a:lnTo>
                  <a:pt x="466" y="280"/>
                </a:lnTo>
                <a:lnTo>
                  <a:pt x="466" y="280"/>
                </a:lnTo>
                <a:lnTo>
                  <a:pt x="466" y="280"/>
                </a:lnTo>
                <a:lnTo>
                  <a:pt x="373" y="280"/>
                </a:lnTo>
                <a:lnTo>
                  <a:pt x="373" y="280"/>
                </a:lnTo>
                <a:lnTo>
                  <a:pt x="373" y="280"/>
                </a:lnTo>
                <a:lnTo>
                  <a:pt x="373" y="280"/>
                </a:lnTo>
                <a:lnTo>
                  <a:pt x="373" y="280"/>
                </a:lnTo>
                <a:lnTo>
                  <a:pt x="373" y="280"/>
                </a:lnTo>
                <a:lnTo>
                  <a:pt x="280" y="280"/>
                </a:lnTo>
                <a:lnTo>
                  <a:pt x="280" y="280"/>
                </a:lnTo>
                <a:lnTo>
                  <a:pt x="373" y="280"/>
                </a:lnTo>
                <a:lnTo>
                  <a:pt x="373" y="280"/>
                </a:lnTo>
                <a:lnTo>
                  <a:pt x="373" y="280"/>
                </a:lnTo>
                <a:lnTo>
                  <a:pt x="373" y="280"/>
                </a:lnTo>
                <a:lnTo>
                  <a:pt x="373" y="280"/>
                </a:lnTo>
                <a:lnTo>
                  <a:pt x="373" y="280"/>
                </a:lnTo>
                <a:lnTo>
                  <a:pt x="373" y="280"/>
                </a:lnTo>
                <a:lnTo>
                  <a:pt x="373" y="280"/>
                </a:lnTo>
                <a:lnTo>
                  <a:pt x="373" y="280"/>
                </a:lnTo>
                <a:lnTo>
                  <a:pt x="373" y="280"/>
                </a:lnTo>
                <a:lnTo>
                  <a:pt x="373" y="280"/>
                </a:lnTo>
                <a:lnTo>
                  <a:pt x="280" y="280"/>
                </a:lnTo>
                <a:lnTo>
                  <a:pt x="280" y="373"/>
                </a:lnTo>
                <a:lnTo>
                  <a:pt x="280" y="373"/>
                </a:lnTo>
                <a:lnTo>
                  <a:pt x="280" y="373"/>
                </a:lnTo>
                <a:lnTo>
                  <a:pt x="280" y="373"/>
                </a:lnTo>
                <a:lnTo>
                  <a:pt x="280" y="373"/>
                </a:lnTo>
                <a:lnTo>
                  <a:pt x="280" y="373"/>
                </a:lnTo>
                <a:lnTo>
                  <a:pt x="187" y="373"/>
                </a:lnTo>
                <a:lnTo>
                  <a:pt x="187" y="373"/>
                </a:lnTo>
                <a:lnTo>
                  <a:pt x="187" y="373"/>
                </a:lnTo>
                <a:lnTo>
                  <a:pt x="187" y="373"/>
                </a:lnTo>
                <a:lnTo>
                  <a:pt x="187" y="280"/>
                </a:lnTo>
                <a:lnTo>
                  <a:pt x="187" y="280"/>
                </a:lnTo>
                <a:lnTo>
                  <a:pt x="1" y="187"/>
                </a:lnTo>
                <a:lnTo>
                  <a:pt x="1" y="187"/>
                </a:lnTo>
                <a:lnTo>
                  <a:pt x="1" y="187"/>
                </a:lnTo>
                <a:lnTo>
                  <a:pt x="1" y="187"/>
                </a:lnTo>
                <a:lnTo>
                  <a:pt x="1" y="187"/>
                </a:lnTo>
                <a:lnTo>
                  <a:pt x="1" y="187"/>
                </a:lnTo>
                <a:lnTo>
                  <a:pt x="1" y="187"/>
                </a:lnTo>
                <a:lnTo>
                  <a:pt x="1" y="187"/>
                </a:lnTo>
                <a:lnTo>
                  <a:pt x="94" y="94"/>
                </a:lnTo>
                <a:lnTo>
                  <a:pt x="94" y="94"/>
                </a:lnTo>
                <a:lnTo>
                  <a:pt x="187" y="94"/>
                </a:lnTo>
                <a:lnTo>
                  <a:pt x="187" y="94"/>
                </a:lnTo>
                <a:lnTo>
                  <a:pt x="280" y="94"/>
                </a:lnTo>
                <a:lnTo>
                  <a:pt x="280" y="94"/>
                </a:lnTo>
                <a:lnTo>
                  <a:pt x="373" y="9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0" name="Google Shape;1330;p23"/>
          <p:cNvSpPr/>
          <p:nvPr/>
        </p:nvSpPr>
        <p:spPr>
          <a:xfrm>
            <a:off x="12436359" y="1532613"/>
            <a:ext cx="62499" cy="130883"/>
          </a:xfrm>
          <a:custGeom>
            <a:avLst/>
            <a:gdLst/>
            <a:ahLst/>
            <a:cxnLst/>
            <a:rect l="l" t="t" r="r" b="b"/>
            <a:pathLst>
              <a:path w="1954" h="4092" fill="none" extrusionOk="0">
                <a:moveTo>
                  <a:pt x="1675" y="3441"/>
                </a:moveTo>
                <a:lnTo>
                  <a:pt x="1675" y="3441"/>
                </a:lnTo>
                <a:lnTo>
                  <a:pt x="1396" y="3720"/>
                </a:lnTo>
                <a:lnTo>
                  <a:pt x="1396" y="3720"/>
                </a:lnTo>
                <a:lnTo>
                  <a:pt x="1396" y="3720"/>
                </a:lnTo>
                <a:lnTo>
                  <a:pt x="652" y="4092"/>
                </a:lnTo>
                <a:lnTo>
                  <a:pt x="652" y="4092"/>
                </a:lnTo>
                <a:lnTo>
                  <a:pt x="466" y="3906"/>
                </a:lnTo>
                <a:lnTo>
                  <a:pt x="466" y="3906"/>
                </a:lnTo>
                <a:lnTo>
                  <a:pt x="373" y="3162"/>
                </a:lnTo>
                <a:lnTo>
                  <a:pt x="280" y="2046"/>
                </a:lnTo>
                <a:lnTo>
                  <a:pt x="280" y="2046"/>
                </a:lnTo>
                <a:lnTo>
                  <a:pt x="187" y="1302"/>
                </a:lnTo>
                <a:lnTo>
                  <a:pt x="187" y="837"/>
                </a:lnTo>
                <a:lnTo>
                  <a:pt x="187" y="837"/>
                </a:lnTo>
                <a:lnTo>
                  <a:pt x="373" y="1767"/>
                </a:lnTo>
                <a:lnTo>
                  <a:pt x="466" y="2883"/>
                </a:lnTo>
                <a:lnTo>
                  <a:pt x="466" y="2883"/>
                </a:lnTo>
                <a:lnTo>
                  <a:pt x="559" y="3999"/>
                </a:lnTo>
                <a:lnTo>
                  <a:pt x="559" y="3999"/>
                </a:lnTo>
                <a:lnTo>
                  <a:pt x="931" y="3813"/>
                </a:lnTo>
                <a:lnTo>
                  <a:pt x="1489" y="3534"/>
                </a:lnTo>
                <a:lnTo>
                  <a:pt x="1861" y="3162"/>
                </a:lnTo>
                <a:lnTo>
                  <a:pt x="652" y="466"/>
                </a:lnTo>
                <a:lnTo>
                  <a:pt x="652" y="466"/>
                </a:lnTo>
                <a:lnTo>
                  <a:pt x="466" y="559"/>
                </a:lnTo>
                <a:lnTo>
                  <a:pt x="466" y="559"/>
                </a:lnTo>
                <a:lnTo>
                  <a:pt x="280" y="559"/>
                </a:lnTo>
                <a:lnTo>
                  <a:pt x="1" y="466"/>
                </a:lnTo>
                <a:lnTo>
                  <a:pt x="1" y="466"/>
                </a:lnTo>
                <a:lnTo>
                  <a:pt x="94" y="466"/>
                </a:lnTo>
                <a:lnTo>
                  <a:pt x="94" y="466"/>
                </a:lnTo>
                <a:lnTo>
                  <a:pt x="187" y="373"/>
                </a:lnTo>
                <a:lnTo>
                  <a:pt x="187" y="373"/>
                </a:lnTo>
                <a:lnTo>
                  <a:pt x="187" y="280"/>
                </a:lnTo>
                <a:lnTo>
                  <a:pt x="187" y="280"/>
                </a:lnTo>
                <a:lnTo>
                  <a:pt x="187" y="280"/>
                </a:lnTo>
                <a:lnTo>
                  <a:pt x="187" y="280"/>
                </a:lnTo>
                <a:lnTo>
                  <a:pt x="187" y="280"/>
                </a:lnTo>
                <a:lnTo>
                  <a:pt x="187" y="280"/>
                </a:lnTo>
                <a:lnTo>
                  <a:pt x="466" y="373"/>
                </a:lnTo>
                <a:lnTo>
                  <a:pt x="466" y="373"/>
                </a:lnTo>
                <a:lnTo>
                  <a:pt x="559" y="373"/>
                </a:lnTo>
                <a:lnTo>
                  <a:pt x="559" y="373"/>
                </a:lnTo>
                <a:lnTo>
                  <a:pt x="559" y="280"/>
                </a:lnTo>
                <a:lnTo>
                  <a:pt x="559" y="280"/>
                </a:lnTo>
                <a:lnTo>
                  <a:pt x="745" y="280"/>
                </a:lnTo>
                <a:lnTo>
                  <a:pt x="745" y="280"/>
                </a:lnTo>
                <a:lnTo>
                  <a:pt x="745" y="187"/>
                </a:lnTo>
                <a:lnTo>
                  <a:pt x="745" y="187"/>
                </a:lnTo>
                <a:lnTo>
                  <a:pt x="745" y="187"/>
                </a:lnTo>
                <a:lnTo>
                  <a:pt x="466" y="280"/>
                </a:lnTo>
                <a:lnTo>
                  <a:pt x="466" y="280"/>
                </a:lnTo>
                <a:lnTo>
                  <a:pt x="280" y="187"/>
                </a:lnTo>
                <a:lnTo>
                  <a:pt x="280" y="187"/>
                </a:lnTo>
                <a:lnTo>
                  <a:pt x="280" y="187"/>
                </a:lnTo>
                <a:lnTo>
                  <a:pt x="280" y="187"/>
                </a:lnTo>
                <a:lnTo>
                  <a:pt x="280" y="94"/>
                </a:lnTo>
                <a:lnTo>
                  <a:pt x="280" y="94"/>
                </a:lnTo>
                <a:lnTo>
                  <a:pt x="373" y="94"/>
                </a:lnTo>
                <a:lnTo>
                  <a:pt x="373" y="94"/>
                </a:lnTo>
                <a:lnTo>
                  <a:pt x="373" y="94"/>
                </a:lnTo>
                <a:lnTo>
                  <a:pt x="373" y="94"/>
                </a:lnTo>
                <a:lnTo>
                  <a:pt x="373" y="94"/>
                </a:lnTo>
                <a:lnTo>
                  <a:pt x="466" y="94"/>
                </a:lnTo>
                <a:lnTo>
                  <a:pt x="466" y="94"/>
                </a:lnTo>
                <a:lnTo>
                  <a:pt x="559" y="94"/>
                </a:lnTo>
                <a:lnTo>
                  <a:pt x="559" y="94"/>
                </a:lnTo>
                <a:lnTo>
                  <a:pt x="745" y="1"/>
                </a:lnTo>
                <a:lnTo>
                  <a:pt x="745" y="1"/>
                </a:lnTo>
                <a:lnTo>
                  <a:pt x="838" y="94"/>
                </a:lnTo>
                <a:lnTo>
                  <a:pt x="838" y="94"/>
                </a:lnTo>
                <a:lnTo>
                  <a:pt x="838" y="280"/>
                </a:lnTo>
                <a:lnTo>
                  <a:pt x="652" y="466"/>
                </a:lnTo>
                <a:lnTo>
                  <a:pt x="652" y="466"/>
                </a:lnTo>
                <a:lnTo>
                  <a:pt x="1303" y="1581"/>
                </a:lnTo>
                <a:lnTo>
                  <a:pt x="1675" y="2511"/>
                </a:lnTo>
                <a:lnTo>
                  <a:pt x="1953" y="3162"/>
                </a:lnTo>
                <a:lnTo>
                  <a:pt x="1953" y="3162"/>
                </a:lnTo>
                <a:lnTo>
                  <a:pt x="1861" y="3255"/>
                </a:lnTo>
                <a:lnTo>
                  <a:pt x="1675" y="344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1" name="Google Shape;1331;p23"/>
          <p:cNvSpPr/>
          <p:nvPr/>
        </p:nvSpPr>
        <p:spPr>
          <a:xfrm>
            <a:off x="12445283" y="1550460"/>
            <a:ext cx="8956" cy="32753"/>
          </a:xfrm>
          <a:custGeom>
            <a:avLst/>
            <a:gdLst/>
            <a:ahLst/>
            <a:cxnLst/>
            <a:rect l="l" t="t" r="r" b="b"/>
            <a:pathLst>
              <a:path w="280" h="1024" fill="none" extrusionOk="0">
                <a:moveTo>
                  <a:pt x="1" y="94"/>
                </a:moveTo>
                <a:lnTo>
                  <a:pt x="1" y="94"/>
                </a:lnTo>
                <a:lnTo>
                  <a:pt x="94" y="94"/>
                </a:lnTo>
                <a:lnTo>
                  <a:pt x="280" y="1"/>
                </a:lnTo>
                <a:lnTo>
                  <a:pt x="280" y="1"/>
                </a:lnTo>
                <a:lnTo>
                  <a:pt x="280" y="94"/>
                </a:lnTo>
                <a:lnTo>
                  <a:pt x="280" y="1"/>
                </a:lnTo>
                <a:lnTo>
                  <a:pt x="280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186"/>
                </a:lnTo>
                <a:lnTo>
                  <a:pt x="280" y="186"/>
                </a:lnTo>
                <a:lnTo>
                  <a:pt x="280" y="186"/>
                </a:lnTo>
                <a:lnTo>
                  <a:pt x="280" y="186"/>
                </a:lnTo>
                <a:lnTo>
                  <a:pt x="280" y="372"/>
                </a:lnTo>
                <a:lnTo>
                  <a:pt x="187" y="372"/>
                </a:lnTo>
                <a:lnTo>
                  <a:pt x="187" y="279"/>
                </a:lnTo>
                <a:lnTo>
                  <a:pt x="187" y="372"/>
                </a:lnTo>
                <a:lnTo>
                  <a:pt x="94" y="372"/>
                </a:lnTo>
                <a:lnTo>
                  <a:pt x="94" y="372"/>
                </a:lnTo>
                <a:lnTo>
                  <a:pt x="94" y="465"/>
                </a:lnTo>
                <a:lnTo>
                  <a:pt x="187" y="372"/>
                </a:lnTo>
                <a:lnTo>
                  <a:pt x="280" y="465"/>
                </a:lnTo>
                <a:lnTo>
                  <a:pt x="187" y="372"/>
                </a:lnTo>
                <a:lnTo>
                  <a:pt x="280" y="372"/>
                </a:lnTo>
                <a:lnTo>
                  <a:pt x="280" y="372"/>
                </a:lnTo>
                <a:lnTo>
                  <a:pt x="280" y="744"/>
                </a:lnTo>
                <a:lnTo>
                  <a:pt x="280" y="744"/>
                </a:lnTo>
                <a:lnTo>
                  <a:pt x="280" y="837"/>
                </a:lnTo>
                <a:lnTo>
                  <a:pt x="187" y="837"/>
                </a:lnTo>
                <a:lnTo>
                  <a:pt x="280" y="837"/>
                </a:lnTo>
                <a:lnTo>
                  <a:pt x="280" y="837"/>
                </a:lnTo>
                <a:lnTo>
                  <a:pt x="280" y="1023"/>
                </a:lnTo>
                <a:lnTo>
                  <a:pt x="187" y="1023"/>
                </a:lnTo>
                <a:lnTo>
                  <a:pt x="187" y="930"/>
                </a:lnTo>
                <a:lnTo>
                  <a:pt x="187" y="930"/>
                </a:lnTo>
                <a:lnTo>
                  <a:pt x="94" y="651"/>
                </a:lnTo>
                <a:lnTo>
                  <a:pt x="94" y="651"/>
                </a:lnTo>
                <a:lnTo>
                  <a:pt x="187" y="744"/>
                </a:lnTo>
                <a:lnTo>
                  <a:pt x="187" y="651"/>
                </a:lnTo>
                <a:lnTo>
                  <a:pt x="187" y="558"/>
                </a:lnTo>
                <a:lnTo>
                  <a:pt x="94" y="558"/>
                </a:lnTo>
                <a:lnTo>
                  <a:pt x="94" y="558"/>
                </a:lnTo>
                <a:lnTo>
                  <a:pt x="94" y="558"/>
                </a:lnTo>
                <a:lnTo>
                  <a:pt x="94" y="558"/>
                </a:lnTo>
                <a:lnTo>
                  <a:pt x="1" y="279"/>
                </a:lnTo>
                <a:lnTo>
                  <a:pt x="94" y="279"/>
                </a:lnTo>
                <a:lnTo>
                  <a:pt x="94" y="186"/>
                </a:lnTo>
                <a:lnTo>
                  <a:pt x="94" y="186"/>
                </a:lnTo>
                <a:lnTo>
                  <a:pt x="94" y="186"/>
                </a:lnTo>
                <a:lnTo>
                  <a:pt x="1" y="94"/>
                </a:lnTo>
                <a:lnTo>
                  <a:pt x="1" y="186"/>
                </a:lnTo>
                <a:lnTo>
                  <a:pt x="1" y="186"/>
                </a:lnTo>
                <a:lnTo>
                  <a:pt x="1" y="186"/>
                </a:lnTo>
                <a:lnTo>
                  <a:pt x="1" y="9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2" name="Google Shape;1332;p23"/>
          <p:cNvSpPr/>
          <p:nvPr/>
        </p:nvSpPr>
        <p:spPr>
          <a:xfrm>
            <a:off x="12457181" y="1553435"/>
            <a:ext cx="32753" cy="83321"/>
          </a:xfrm>
          <a:custGeom>
            <a:avLst/>
            <a:gdLst/>
            <a:ahLst/>
            <a:cxnLst/>
            <a:rect l="l" t="t" r="r" b="b"/>
            <a:pathLst>
              <a:path w="1024" h="2605" fill="none" extrusionOk="0">
                <a:moveTo>
                  <a:pt x="1" y="279"/>
                </a:moveTo>
                <a:lnTo>
                  <a:pt x="1" y="1"/>
                </a:lnTo>
                <a:lnTo>
                  <a:pt x="1" y="1"/>
                </a:lnTo>
                <a:lnTo>
                  <a:pt x="559" y="1209"/>
                </a:lnTo>
                <a:lnTo>
                  <a:pt x="559" y="1209"/>
                </a:lnTo>
                <a:lnTo>
                  <a:pt x="1024" y="2511"/>
                </a:lnTo>
                <a:lnTo>
                  <a:pt x="838" y="2604"/>
                </a:lnTo>
                <a:lnTo>
                  <a:pt x="838" y="2604"/>
                </a:lnTo>
                <a:lnTo>
                  <a:pt x="745" y="2511"/>
                </a:lnTo>
                <a:lnTo>
                  <a:pt x="745" y="2511"/>
                </a:lnTo>
                <a:lnTo>
                  <a:pt x="1" y="279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3" name="Google Shape;1333;p23"/>
          <p:cNvSpPr/>
          <p:nvPr/>
        </p:nvSpPr>
        <p:spPr>
          <a:xfrm>
            <a:off x="12451232" y="1583181"/>
            <a:ext cx="3007" cy="5981"/>
          </a:xfrm>
          <a:custGeom>
            <a:avLst/>
            <a:gdLst/>
            <a:ahLst/>
            <a:cxnLst/>
            <a:rect l="l" t="t" r="r" b="b"/>
            <a:pathLst>
              <a:path w="94" h="187" fill="none" extrusionOk="0">
                <a:moveTo>
                  <a:pt x="1" y="0"/>
                </a:moveTo>
                <a:lnTo>
                  <a:pt x="94" y="0"/>
                </a:lnTo>
                <a:lnTo>
                  <a:pt x="94" y="0"/>
                </a:lnTo>
                <a:lnTo>
                  <a:pt x="94" y="186"/>
                </a:lnTo>
                <a:lnTo>
                  <a:pt x="94" y="186"/>
                </a:lnTo>
                <a:lnTo>
                  <a:pt x="94" y="186"/>
                </a:lnTo>
                <a:lnTo>
                  <a:pt x="1" y="186"/>
                </a:lnTo>
                <a:lnTo>
                  <a:pt x="1" y="186"/>
                </a:lnTo>
                <a:lnTo>
                  <a:pt x="1" y="0"/>
                </a:lnTo>
                <a:lnTo>
                  <a:pt x="1" y="93"/>
                </a:lnTo>
                <a:lnTo>
                  <a:pt x="1" y="0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4" name="Google Shape;1334;p23"/>
          <p:cNvSpPr/>
          <p:nvPr/>
        </p:nvSpPr>
        <p:spPr>
          <a:xfrm>
            <a:off x="12463130" y="1535587"/>
            <a:ext cx="32753" cy="62499"/>
          </a:xfrm>
          <a:custGeom>
            <a:avLst/>
            <a:gdLst/>
            <a:ahLst/>
            <a:cxnLst/>
            <a:rect l="l" t="t" r="r" b="b"/>
            <a:pathLst>
              <a:path w="1024" h="1954" fill="none" extrusionOk="0">
                <a:moveTo>
                  <a:pt x="187" y="651"/>
                </a:moveTo>
                <a:lnTo>
                  <a:pt x="187" y="651"/>
                </a:lnTo>
                <a:lnTo>
                  <a:pt x="94" y="559"/>
                </a:lnTo>
                <a:lnTo>
                  <a:pt x="94" y="559"/>
                </a:lnTo>
                <a:lnTo>
                  <a:pt x="94" y="559"/>
                </a:lnTo>
                <a:lnTo>
                  <a:pt x="94" y="559"/>
                </a:lnTo>
                <a:lnTo>
                  <a:pt x="1" y="466"/>
                </a:lnTo>
                <a:lnTo>
                  <a:pt x="1" y="466"/>
                </a:lnTo>
                <a:lnTo>
                  <a:pt x="1" y="373"/>
                </a:lnTo>
                <a:lnTo>
                  <a:pt x="1" y="373"/>
                </a:lnTo>
                <a:lnTo>
                  <a:pt x="1" y="373"/>
                </a:lnTo>
                <a:lnTo>
                  <a:pt x="1" y="373"/>
                </a:lnTo>
                <a:lnTo>
                  <a:pt x="94" y="280"/>
                </a:lnTo>
                <a:lnTo>
                  <a:pt x="94" y="187"/>
                </a:lnTo>
                <a:lnTo>
                  <a:pt x="94" y="1"/>
                </a:lnTo>
                <a:lnTo>
                  <a:pt x="94" y="1"/>
                </a:lnTo>
                <a:lnTo>
                  <a:pt x="280" y="373"/>
                </a:lnTo>
                <a:lnTo>
                  <a:pt x="280" y="373"/>
                </a:lnTo>
                <a:lnTo>
                  <a:pt x="280" y="466"/>
                </a:lnTo>
                <a:lnTo>
                  <a:pt x="280" y="466"/>
                </a:lnTo>
                <a:lnTo>
                  <a:pt x="559" y="930"/>
                </a:lnTo>
                <a:lnTo>
                  <a:pt x="559" y="930"/>
                </a:lnTo>
                <a:lnTo>
                  <a:pt x="559" y="930"/>
                </a:lnTo>
                <a:lnTo>
                  <a:pt x="559" y="930"/>
                </a:lnTo>
                <a:lnTo>
                  <a:pt x="1024" y="1767"/>
                </a:lnTo>
                <a:lnTo>
                  <a:pt x="838" y="1953"/>
                </a:lnTo>
                <a:lnTo>
                  <a:pt x="838" y="1953"/>
                </a:lnTo>
                <a:lnTo>
                  <a:pt x="187" y="65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5" name="Google Shape;1335;p23"/>
          <p:cNvSpPr/>
          <p:nvPr/>
        </p:nvSpPr>
        <p:spPr>
          <a:xfrm>
            <a:off x="12466105" y="1526664"/>
            <a:ext cx="44651" cy="62499"/>
          </a:xfrm>
          <a:custGeom>
            <a:avLst/>
            <a:gdLst/>
            <a:ahLst/>
            <a:cxnLst/>
            <a:rect l="l" t="t" r="r" b="b"/>
            <a:pathLst>
              <a:path w="1396" h="1954" fill="none" extrusionOk="0">
                <a:moveTo>
                  <a:pt x="1" y="94"/>
                </a:moveTo>
                <a:lnTo>
                  <a:pt x="1" y="94"/>
                </a:lnTo>
                <a:lnTo>
                  <a:pt x="1" y="1"/>
                </a:lnTo>
                <a:lnTo>
                  <a:pt x="1" y="1"/>
                </a:lnTo>
                <a:lnTo>
                  <a:pt x="931" y="1023"/>
                </a:lnTo>
                <a:lnTo>
                  <a:pt x="1209" y="1581"/>
                </a:lnTo>
                <a:lnTo>
                  <a:pt x="1395" y="1767"/>
                </a:lnTo>
                <a:lnTo>
                  <a:pt x="1395" y="1767"/>
                </a:lnTo>
                <a:lnTo>
                  <a:pt x="1116" y="1953"/>
                </a:lnTo>
                <a:lnTo>
                  <a:pt x="1116" y="1953"/>
                </a:lnTo>
                <a:lnTo>
                  <a:pt x="1" y="9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6" name="Google Shape;1336;p23"/>
          <p:cNvSpPr/>
          <p:nvPr/>
        </p:nvSpPr>
        <p:spPr>
          <a:xfrm>
            <a:off x="12460156" y="1502867"/>
            <a:ext cx="89270" cy="86296"/>
          </a:xfrm>
          <a:custGeom>
            <a:avLst/>
            <a:gdLst/>
            <a:ahLst/>
            <a:cxnLst/>
            <a:rect l="l" t="t" r="r" b="b"/>
            <a:pathLst>
              <a:path w="2791" h="2698" fill="none" extrusionOk="0">
                <a:moveTo>
                  <a:pt x="1" y="1"/>
                </a:moveTo>
                <a:lnTo>
                  <a:pt x="1" y="1"/>
                </a:lnTo>
                <a:lnTo>
                  <a:pt x="1302" y="1117"/>
                </a:lnTo>
                <a:lnTo>
                  <a:pt x="2790" y="2604"/>
                </a:lnTo>
                <a:lnTo>
                  <a:pt x="2790" y="2604"/>
                </a:lnTo>
                <a:lnTo>
                  <a:pt x="2790" y="2697"/>
                </a:lnTo>
                <a:lnTo>
                  <a:pt x="2697" y="2697"/>
                </a:lnTo>
                <a:lnTo>
                  <a:pt x="2697" y="2697"/>
                </a:lnTo>
                <a:lnTo>
                  <a:pt x="1395" y="1489"/>
                </a:lnTo>
                <a:lnTo>
                  <a:pt x="466" y="559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7" name="Google Shape;1337;p23"/>
          <p:cNvSpPr/>
          <p:nvPr/>
        </p:nvSpPr>
        <p:spPr>
          <a:xfrm>
            <a:off x="12433384" y="1487994"/>
            <a:ext cx="3007" cy="3007"/>
          </a:xfrm>
          <a:custGeom>
            <a:avLst/>
            <a:gdLst/>
            <a:ahLst/>
            <a:cxnLst/>
            <a:rect l="l" t="t" r="r" b="b"/>
            <a:pathLst>
              <a:path w="94" h="94" fill="none" extrusionOk="0">
                <a:moveTo>
                  <a:pt x="94" y="1"/>
                </a:move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1" y="94"/>
                </a:lnTo>
                <a:lnTo>
                  <a:pt x="1" y="94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8" name="Google Shape;1338;p23"/>
          <p:cNvSpPr/>
          <p:nvPr/>
        </p:nvSpPr>
        <p:spPr>
          <a:xfrm>
            <a:off x="12442308" y="1487994"/>
            <a:ext cx="3007" cy="3007"/>
          </a:xfrm>
          <a:custGeom>
            <a:avLst/>
            <a:gdLst/>
            <a:ahLst/>
            <a:cxnLst/>
            <a:rect l="l" t="t" r="r" b="b"/>
            <a:pathLst>
              <a:path w="94" h="94" fill="none" extrusionOk="0">
                <a:moveTo>
                  <a:pt x="94" y="1"/>
                </a:moveTo>
                <a:lnTo>
                  <a:pt x="94" y="1"/>
                </a:lnTo>
                <a:lnTo>
                  <a:pt x="94" y="94"/>
                </a:lnTo>
                <a:lnTo>
                  <a:pt x="94" y="94"/>
                </a:lnTo>
                <a:lnTo>
                  <a:pt x="1" y="94"/>
                </a:lnTo>
                <a:lnTo>
                  <a:pt x="1" y="94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94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9" name="Google Shape;1339;p23"/>
          <p:cNvSpPr/>
          <p:nvPr/>
        </p:nvSpPr>
        <p:spPr>
          <a:xfrm>
            <a:off x="12260889" y="1452298"/>
            <a:ext cx="74397" cy="8956"/>
          </a:xfrm>
          <a:custGeom>
            <a:avLst/>
            <a:gdLst/>
            <a:ahLst/>
            <a:cxnLst/>
            <a:rect l="l" t="t" r="r" b="b"/>
            <a:pathLst>
              <a:path w="2326" h="280" fill="none" extrusionOk="0">
                <a:moveTo>
                  <a:pt x="2325" y="94"/>
                </a:moveTo>
                <a:lnTo>
                  <a:pt x="1" y="280"/>
                </a:lnTo>
                <a:lnTo>
                  <a:pt x="1" y="94"/>
                </a:lnTo>
                <a:lnTo>
                  <a:pt x="2325" y="1"/>
                </a:lnTo>
                <a:lnTo>
                  <a:pt x="2325" y="9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0" name="Google Shape;1340;p23"/>
          <p:cNvSpPr/>
          <p:nvPr/>
        </p:nvSpPr>
        <p:spPr>
          <a:xfrm>
            <a:off x="12240067" y="1464197"/>
            <a:ext cx="95219" cy="23829"/>
          </a:xfrm>
          <a:custGeom>
            <a:avLst/>
            <a:gdLst/>
            <a:ahLst/>
            <a:cxnLst/>
            <a:rect l="l" t="t" r="r" b="b"/>
            <a:pathLst>
              <a:path w="2977" h="745" fill="none" extrusionOk="0">
                <a:moveTo>
                  <a:pt x="2976" y="94"/>
                </a:moveTo>
                <a:lnTo>
                  <a:pt x="94" y="745"/>
                </a:lnTo>
                <a:lnTo>
                  <a:pt x="1" y="466"/>
                </a:lnTo>
                <a:lnTo>
                  <a:pt x="94" y="466"/>
                </a:lnTo>
                <a:lnTo>
                  <a:pt x="2976" y="1"/>
                </a:lnTo>
                <a:lnTo>
                  <a:pt x="2976" y="9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1" name="Google Shape;1341;p23"/>
          <p:cNvSpPr/>
          <p:nvPr/>
        </p:nvSpPr>
        <p:spPr>
          <a:xfrm>
            <a:off x="12269813" y="1431508"/>
            <a:ext cx="65473" cy="11898"/>
          </a:xfrm>
          <a:custGeom>
            <a:avLst/>
            <a:gdLst/>
            <a:ahLst/>
            <a:cxnLst/>
            <a:rect l="l" t="t" r="r" b="b"/>
            <a:pathLst>
              <a:path w="2047" h="372" fill="none" extrusionOk="0">
                <a:moveTo>
                  <a:pt x="0" y="186"/>
                </a:moveTo>
                <a:lnTo>
                  <a:pt x="0" y="0"/>
                </a:lnTo>
                <a:lnTo>
                  <a:pt x="2046" y="372"/>
                </a:lnTo>
                <a:lnTo>
                  <a:pt x="2046" y="372"/>
                </a:lnTo>
                <a:lnTo>
                  <a:pt x="0" y="186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2" name="Google Shape;1342;p23"/>
          <p:cNvSpPr/>
          <p:nvPr/>
        </p:nvSpPr>
        <p:spPr>
          <a:xfrm>
            <a:off x="12281711" y="1419610"/>
            <a:ext cx="53575" cy="11930"/>
          </a:xfrm>
          <a:custGeom>
            <a:avLst/>
            <a:gdLst/>
            <a:ahLst/>
            <a:cxnLst/>
            <a:rect l="l" t="t" r="r" b="b"/>
            <a:pathLst>
              <a:path w="1675" h="373" fill="none" extrusionOk="0">
                <a:moveTo>
                  <a:pt x="1674" y="372"/>
                </a:moveTo>
                <a:lnTo>
                  <a:pt x="0" y="186"/>
                </a:lnTo>
                <a:lnTo>
                  <a:pt x="93" y="0"/>
                </a:lnTo>
                <a:lnTo>
                  <a:pt x="1674" y="372"/>
                </a:lnTo>
                <a:lnTo>
                  <a:pt x="1674" y="372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3" name="Google Shape;1343;p23"/>
          <p:cNvSpPr/>
          <p:nvPr/>
        </p:nvSpPr>
        <p:spPr>
          <a:xfrm>
            <a:off x="12290635" y="1401762"/>
            <a:ext cx="50600" cy="23829"/>
          </a:xfrm>
          <a:custGeom>
            <a:avLst/>
            <a:gdLst/>
            <a:ahLst/>
            <a:cxnLst/>
            <a:rect l="l" t="t" r="r" b="b"/>
            <a:pathLst>
              <a:path w="1582" h="745" fill="none" extrusionOk="0">
                <a:moveTo>
                  <a:pt x="0" y="93"/>
                </a:moveTo>
                <a:lnTo>
                  <a:pt x="93" y="0"/>
                </a:lnTo>
                <a:lnTo>
                  <a:pt x="1581" y="744"/>
                </a:lnTo>
                <a:lnTo>
                  <a:pt x="1488" y="744"/>
                </a:lnTo>
                <a:lnTo>
                  <a:pt x="0" y="93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4" name="Google Shape;1344;p23"/>
          <p:cNvSpPr/>
          <p:nvPr/>
        </p:nvSpPr>
        <p:spPr>
          <a:xfrm>
            <a:off x="12305508" y="1386889"/>
            <a:ext cx="38702" cy="29778"/>
          </a:xfrm>
          <a:custGeom>
            <a:avLst/>
            <a:gdLst/>
            <a:ahLst/>
            <a:cxnLst/>
            <a:rect l="l" t="t" r="r" b="b"/>
            <a:pathLst>
              <a:path w="1210" h="931" fill="none" extrusionOk="0">
                <a:moveTo>
                  <a:pt x="0" y="186"/>
                </a:moveTo>
                <a:lnTo>
                  <a:pt x="93" y="0"/>
                </a:lnTo>
                <a:lnTo>
                  <a:pt x="1209" y="837"/>
                </a:lnTo>
                <a:lnTo>
                  <a:pt x="1209" y="930"/>
                </a:lnTo>
                <a:lnTo>
                  <a:pt x="0" y="186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5" name="Google Shape;1345;p23"/>
          <p:cNvSpPr/>
          <p:nvPr/>
        </p:nvSpPr>
        <p:spPr>
          <a:xfrm>
            <a:off x="12141937" y="1366067"/>
            <a:ext cx="181451" cy="232019"/>
          </a:xfrm>
          <a:custGeom>
            <a:avLst/>
            <a:gdLst/>
            <a:ahLst/>
            <a:cxnLst/>
            <a:rect l="l" t="t" r="r" b="b"/>
            <a:pathLst>
              <a:path w="5673" h="7254" fill="none" extrusionOk="0">
                <a:moveTo>
                  <a:pt x="5393" y="279"/>
                </a:moveTo>
                <a:lnTo>
                  <a:pt x="5393" y="279"/>
                </a:lnTo>
                <a:lnTo>
                  <a:pt x="5207" y="279"/>
                </a:lnTo>
                <a:lnTo>
                  <a:pt x="5021" y="279"/>
                </a:lnTo>
                <a:lnTo>
                  <a:pt x="5021" y="279"/>
                </a:lnTo>
                <a:lnTo>
                  <a:pt x="5021" y="651"/>
                </a:lnTo>
                <a:lnTo>
                  <a:pt x="4928" y="744"/>
                </a:lnTo>
                <a:lnTo>
                  <a:pt x="4928" y="837"/>
                </a:lnTo>
                <a:lnTo>
                  <a:pt x="4742" y="837"/>
                </a:lnTo>
                <a:lnTo>
                  <a:pt x="4556" y="837"/>
                </a:lnTo>
                <a:lnTo>
                  <a:pt x="4556" y="837"/>
                </a:lnTo>
                <a:lnTo>
                  <a:pt x="4556" y="1302"/>
                </a:lnTo>
                <a:lnTo>
                  <a:pt x="4370" y="1581"/>
                </a:lnTo>
                <a:lnTo>
                  <a:pt x="4091" y="1674"/>
                </a:lnTo>
                <a:lnTo>
                  <a:pt x="3720" y="1674"/>
                </a:lnTo>
                <a:lnTo>
                  <a:pt x="3348" y="1395"/>
                </a:lnTo>
                <a:lnTo>
                  <a:pt x="3348" y="1395"/>
                </a:lnTo>
                <a:lnTo>
                  <a:pt x="3255" y="1581"/>
                </a:lnTo>
                <a:lnTo>
                  <a:pt x="3162" y="1674"/>
                </a:lnTo>
                <a:lnTo>
                  <a:pt x="3162" y="1674"/>
                </a:lnTo>
                <a:lnTo>
                  <a:pt x="3162" y="1860"/>
                </a:lnTo>
                <a:lnTo>
                  <a:pt x="3162" y="2046"/>
                </a:lnTo>
                <a:lnTo>
                  <a:pt x="2790" y="2511"/>
                </a:lnTo>
                <a:lnTo>
                  <a:pt x="2418" y="2790"/>
                </a:lnTo>
                <a:lnTo>
                  <a:pt x="2232" y="2883"/>
                </a:lnTo>
                <a:lnTo>
                  <a:pt x="2046" y="2883"/>
                </a:lnTo>
                <a:lnTo>
                  <a:pt x="2046" y="2976"/>
                </a:lnTo>
                <a:lnTo>
                  <a:pt x="2046" y="2976"/>
                </a:lnTo>
                <a:lnTo>
                  <a:pt x="2139" y="3069"/>
                </a:lnTo>
                <a:lnTo>
                  <a:pt x="2325" y="3069"/>
                </a:lnTo>
                <a:lnTo>
                  <a:pt x="2790" y="2790"/>
                </a:lnTo>
                <a:lnTo>
                  <a:pt x="2976" y="2604"/>
                </a:lnTo>
                <a:lnTo>
                  <a:pt x="3162" y="2325"/>
                </a:lnTo>
                <a:lnTo>
                  <a:pt x="3348" y="2046"/>
                </a:lnTo>
                <a:lnTo>
                  <a:pt x="3348" y="1767"/>
                </a:lnTo>
                <a:lnTo>
                  <a:pt x="3348" y="1767"/>
                </a:lnTo>
                <a:lnTo>
                  <a:pt x="3534" y="1767"/>
                </a:lnTo>
                <a:lnTo>
                  <a:pt x="3812" y="1860"/>
                </a:lnTo>
                <a:lnTo>
                  <a:pt x="3812" y="1860"/>
                </a:lnTo>
                <a:lnTo>
                  <a:pt x="3812" y="2139"/>
                </a:lnTo>
                <a:lnTo>
                  <a:pt x="3720" y="2418"/>
                </a:lnTo>
                <a:lnTo>
                  <a:pt x="3441" y="2790"/>
                </a:lnTo>
                <a:lnTo>
                  <a:pt x="3069" y="3069"/>
                </a:lnTo>
                <a:lnTo>
                  <a:pt x="2790" y="3255"/>
                </a:lnTo>
                <a:lnTo>
                  <a:pt x="2790" y="3255"/>
                </a:lnTo>
                <a:lnTo>
                  <a:pt x="2976" y="3441"/>
                </a:lnTo>
                <a:lnTo>
                  <a:pt x="2976" y="3720"/>
                </a:lnTo>
                <a:lnTo>
                  <a:pt x="2883" y="3906"/>
                </a:lnTo>
                <a:lnTo>
                  <a:pt x="2697" y="4092"/>
                </a:lnTo>
                <a:lnTo>
                  <a:pt x="2232" y="4371"/>
                </a:lnTo>
                <a:lnTo>
                  <a:pt x="1674" y="4557"/>
                </a:lnTo>
                <a:lnTo>
                  <a:pt x="1674" y="4650"/>
                </a:lnTo>
                <a:lnTo>
                  <a:pt x="1674" y="4650"/>
                </a:lnTo>
                <a:lnTo>
                  <a:pt x="1953" y="4743"/>
                </a:lnTo>
                <a:lnTo>
                  <a:pt x="2232" y="5022"/>
                </a:lnTo>
                <a:lnTo>
                  <a:pt x="2418" y="5394"/>
                </a:lnTo>
                <a:lnTo>
                  <a:pt x="2511" y="5766"/>
                </a:lnTo>
                <a:lnTo>
                  <a:pt x="2511" y="5766"/>
                </a:lnTo>
                <a:lnTo>
                  <a:pt x="2604" y="6137"/>
                </a:lnTo>
                <a:lnTo>
                  <a:pt x="2511" y="6416"/>
                </a:lnTo>
                <a:lnTo>
                  <a:pt x="2418" y="6695"/>
                </a:lnTo>
                <a:lnTo>
                  <a:pt x="2325" y="6788"/>
                </a:lnTo>
                <a:lnTo>
                  <a:pt x="2325" y="6788"/>
                </a:lnTo>
                <a:lnTo>
                  <a:pt x="2139" y="6974"/>
                </a:lnTo>
                <a:lnTo>
                  <a:pt x="1860" y="7160"/>
                </a:lnTo>
                <a:lnTo>
                  <a:pt x="1488" y="7253"/>
                </a:lnTo>
                <a:lnTo>
                  <a:pt x="1116" y="7253"/>
                </a:lnTo>
                <a:lnTo>
                  <a:pt x="1116" y="7253"/>
                </a:lnTo>
                <a:lnTo>
                  <a:pt x="930" y="7253"/>
                </a:lnTo>
                <a:lnTo>
                  <a:pt x="651" y="7160"/>
                </a:lnTo>
                <a:lnTo>
                  <a:pt x="465" y="6974"/>
                </a:lnTo>
                <a:lnTo>
                  <a:pt x="465" y="6974"/>
                </a:lnTo>
                <a:lnTo>
                  <a:pt x="279" y="7160"/>
                </a:lnTo>
                <a:lnTo>
                  <a:pt x="0" y="7253"/>
                </a:lnTo>
                <a:lnTo>
                  <a:pt x="0" y="0"/>
                </a:lnTo>
                <a:lnTo>
                  <a:pt x="5672" y="0"/>
                </a:lnTo>
                <a:lnTo>
                  <a:pt x="5672" y="0"/>
                </a:lnTo>
                <a:lnTo>
                  <a:pt x="5672" y="93"/>
                </a:lnTo>
                <a:lnTo>
                  <a:pt x="5579" y="186"/>
                </a:lnTo>
                <a:lnTo>
                  <a:pt x="5393" y="279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6" name="Google Shape;1346;p23"/>
          <p:cNvSpPr/>
          <p:nvPr/>
        </p:nvSpPr>
        <p:spPr>
          <a:xfrm>
            <a:off x="12213296" y="1476095"/>
            <a:ext cx="121991" cy="50600"/>
          </a:xfrm>
          <a:custGeom>
            <a:avLst/>
            <a:gdLst/>
            <a:ahLst/>
            <a:cxnLst/>
            <a:rect l="l" t="t" r="r" b="b"/>
            <a:pathLst>
              <a:path w="3814" h="1582" fill="none" extrusionOk="0">
                <a:moveTo>
                  <a:pt x="187" y="1582"/>
                </a:moveTo>
                <a:lnTo>
                  <a:pt x="1" y="1303"/>
                </a:lnTo>
                <a:lnTo>
                  <a:pt x="3813" y="1"/>
                </a:lnTo>
                <a:lnTo>
                  <a:pt x="3813" y="94"/>
                </a:lnTo>
                <a:lnTo>
                  <a:pt x="187" y="1582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7" name="Google Shape;1347;p23"/>
          <p:cNvSpPr/>
          <p:nvPr/>
        </p:nvSpPr>
        <p:spPr>
          <a:xfrm>
            <a:off x="12228169" y="1485019"/>
            <a:ext cx="116042" cy="71423"/>
          </a:xfrm>
          <a:custGeom>
            <a:avLst/>
            <a:gdLst/>
            <a:ahLst/>
            <a:cxnLst/>
            <a:rect l="l" t="t" r="r" b="b"/>
            <a:pathLst>
              <a:path w="3628" h="2233" fill="none" extrusionOk="0">
                <a:moveTo>
                  <a:pt x="3534" y="1"/>
                </a:moveTo>
                <a:lnTo>
                  <a:pt x="3627" y="94"/>
                </a:lnTo>
                <a:lnTo>
                  <a:pt x="94" y="2232"/>
                </a:lnTo>
                <a:lnTo>
                  <a:pt x="1" y="1768"/>
                </a:lnTo>
                <a:lnTo>
                  <a:pt x="3534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8" name="Google Shape;1348;p23"/>
          <p:cNvSpPr/>
          <p:nvPr/>
        </p:nvSpPr>
        <p:spPr>
          <a:xfrm>
            <a:off x="12246016" y="1496918"/>
            <a:ext cx="98194" cy="83321"/>
          </a:xfrm>
          <a:custGeom>
            <a:avLst/>
            <a:gdLst/>
            <a:ahLst/>
            <a:cxnLst/>
            <a:rect l="l" t="t" r="r" b="b"/>
            <a:pathLst>
              <a:path w="3070" h="2605" fill="none" extrusionOk="0">
                <a:moveTo>
                  <a:pt x="3069" y="1"/>
                </a:moveTo>
                <a:lnTo>
                  <a:pt x="2976" y="94"/>
                </a:lnTo>
                <a:lnTo>
                  <a:pt x="2976" y="94"/>
                </a:lnTo>
                <a:lnTo>
                  <a:pt x="1674" y="1303"/>
                </a:lnTo>
                <a:lnTo>
                  <a:pt x="837" y="2046"/>
                </a:lnTo>
                <a:lnTo>
                  <a:pt x="187" y="2604"/>
                </a:lnTo>
                <a:lnTo>
                  <a:pt x="1" y="2325"/>
                </a:lnTo>
                <a:lnTo>
                  <a:pt x="1" y="2325"/>
                </a:lnTo>
                <a:lnTo>
                  <a:pt x="373" y="2139"/>
                </a:lnTo>
                <a:lnTo>
                  <a:pt x="837" y="1860"/>
                </a:lnTo>
                <a:lnTo>
                  <a:pt x="1767" y="1117"/>
                </a:lnTo>
                <a:lnTo>
                  <a:pt x="2511" y="466"/>
                </a:lnTo>
                <a:lnTo>
                  <a:pt x="3069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9" name="Google Shape;1349;p23"/>
          <p:cNvSpPr/>
          <p:nvPr/>
        </p:nvSpPr>
        <p:spPr>
          <a:xfrm>
            <a:off x="12237092" y="1589130"/>
            <a:ext cx="77372" cy="17880"/>
          </a:xfrm>
          <a:custGeom>
            <a:avLst/>
            <a:gdLst/>
            <a:ahLst/>
            <a:cxnLst/>
            <a:rect l="l" t="t" r="r" b="b"/>
            <a:pathLst>
              <a:path w="2419" h="559" fill="none" extrusionOk="0">
                <a:moveTo>
                  <a:pt x="559" y="186"/>
                </a:moveTo>
                <a:lnTo>
                  <a:pt x="559" y="93"/>
                </a:lnTo>
                <a:lnTo>
                  <a:pt x="745" y="0"/>
                </a:lnTo>
                <a:lnTo>
                  <a:pt x="745" y="186"/>
                </a:lnTo>
                <a:lnTo>
                  <a:pt x="745" y="186"/>
                </a:lnTo>
                <a:lnTo>
                  <a:pt x="1116" y="93"/>
                </a:lnTo>
                <a:lnTo>
                  <a:pt x="1116" y="0"/>
                </a:lnTo>
                <a:lnTo>
                  <a:pt x="1395" y="0"/>
                </a:lnTo>
                <a:lnTo>
                  <a:pt x="1395" y="93"/>
                </a:lnTo>
                <a:lnTo>
                  <a:pt x="1767" y="93"/>
                </a:lnTo>
                <a:lnTo>
                  <a:pt x="1767" y="0"/>
                </a:lnTo>
                <a:lnTo>
                  <a:pt x="2046" y="0"/>
                </a:lnTo>
                <a:lnTo>
                  <a:pt x="1953" y="186"/>
                </a:lnTo>
                <a:lnTo>
                  <a:pt x="1953" y="186"/>
                </a:lnTo>
                <a:lnTo>
                  <a:pt x="2139" y="186"/>
                </a:lnTo>
                <a:lnTo>
                  <a:pt x="2232" y="93"/>
                </a:lnTo>
                <a:lnTo>
                  <a:pt x="2418" y="186"/>
                </a:lnTo>
                <a:lnTo>
                  <a:pt x="2325" y="558"/>
                </a:lnTo>
                <a:lnTo>
                  <a:pt x="2325" y="558"/>
                </a:lnTo>
                <a:lnTo>
                  <a:pt x="1767" y="372"/>
                </a:lnTo>
                <a:lnTo>
                  <a:pt x="1116" y="279"/>
                </a:lnTo>
                <a:lnTo>
                  <a:pt x="559" y="372"/>
                </a:lnTo>
                <a:lnTo>
                  <a:pt x="94" y="558"/>
                </a:lnTo>
                <a:lnTo>
                  <a:pt x="1" y="186"/>
                </a:lnTo>
                <a:lnTo>
                  <a:pt x="280" y="93"/>
                </a:lnTo>
                <a:lnTo>
                  <a:pt x="280" y="279"/>
                </a:lnTo>
                <a:lnTo>
                  <a:pt x="280" y="279"/>
                </a:lnTo>
                <a:lnTo>
                  <a:pt x="559" y="186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0" name="Google Shape;1350;p23"/>
          <p:cNvSpPr/>
          <p:nvPr/>
        </p:nvSpPr>
        <p:spPr>
          <a:xfrm>
            <a:off x="12243042" y="1606978"/>
            <a:ext cx="11930" cy="8956"/>
          </a:xfrm>
          <a:custGeom>
            <a:avLst/>
            <a:gdLst/>
            <a:ahLst/>
            <a:cxnLst/>
            <a:rect l="l" t="t" r="r" b="b"/>
            <a:pathLst>
              <a:path w="373" h="280" fill="none" extrusionOk="0">
                <a:moveTo>
                  <a:pt x="280" y="0"/>
                </a:moveTo>
                <a:lnTo>
                  <a:pt x="373" y="93"/>
                </a:lnTo>
                <a:lnTo>
                  <a:pt x="94" y="279"/>
                </a:lnTo>
                <a:lnTo>
                  <a:pt x="1" y="93"/>
                </a:lnTo>
                <a:lnTo>
                  <a:pt x="280" y="0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1" name="Google Shape;1351;p23"/>
          <p:cNvSpPr/>
          <p:nvPr/>
        </p:nvSpPr>
        <p:spPr>
          <a:xfrm>
            <a:off x="12552369" y="1621851"/>
            <a:ext cx="8956" cy="8956"/>
          </a:xfrm>
          <a:custGeom>
            <a:avLst/>
            <a:gdLst/>
            <a:ahLst/>
            <a:cxnLst/>
            <a:rect l="l" t="t" r="r" b="b"/>
            <a:pathLst>
              <a:path w="280" h="280" fill="none" extrusionOk="0">
                <a:moveTo>
                  <a:pt x="279" y="279"/>
                </a:moveTo>
                <a:lnTo>
                  <a:pt x="279" y="279"/>
                </a:lnTo>
                <a:lnTo>
                  <a:pt x="0" y="186"/>
                </a:lnTo>
                <a:lnTo>
                  <a:pt x="0" y="186"/>
                </a:lnTo>
                <a:lnTo>
                  <a:pt x="0" y="93"/>
                </a:lnTo>
                <a:lnTo>
                  <a:pt x="93" y="0"/>
                </a:lnTo>
                <a:lnTo>
                  <a:pt x="93" y="0"/>
                </a:lnTo>
                <a:lnTo>
                  <a:pt x="279" y="0"/>
                </a:lnTo>
                <a:lnTo>
                  <a:pt x="279" y="279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2" name="Google Shape;1352;p23"/>
          <p:cNvSpPr/>
          <p:nvPr/>
        </p:nvSpPr>
        <p:spPr>
          <a:xfrm>
            <a:off x="12555343" y="1612927"/>
            <a:ext cx="8956" cy="5981"/>
          </a:xfrm>
          <a:custGeom>
            <a:avLst/>
            <a:gdLst/>
            <a:ahLst/>
            <a:cxnLst/>
            <a:rect l="l" t="t" r="r" b="b"/>
            <a:pathLst>
              <a:path w="280" h="187" fill="none" extrusionOk="0">
                <a:moveTo>
                  <a:pt x="0" y="93"/>
                </a:moveTo>
                <a:lnTo>
                  <a:pt x="0" y="0"/>
                </a:lnTo>
                <a:lnTo>
                  <a:pt x="0" y="0"/>
                </a:lnTo>
                <a:lnTo>
                  <a:pt x="186" y="0"/>
                </a:lnTo>
                <a:lnTo>
                  <a:pt x="279" y="93"/>
                </a:lnTo>
                <a:lnTo>
                  <a:pt x="279" y="186"/>
                </a:lnTo>
                <a:lnTo>
                  <a:pt x="279" y="186"/>
                </a:lnTo>
                <a:lnTo>
                  <a:pt x="0" y="93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3" name="Google Shape;1353;p23"/>
          <p:cNvSpPr/>
          <p:nvPr/>
        </p:nvSpPr>
        <p:spPr>
          <a:xfrm>
            <a:off x="12495851" y="1595080"/>
            <a:ext cx="77372" cy="14905"/>
          </a:xfrm>
          <a:custGeom>
            <a:avLst/>
            <a:gdLst/>
            <a:ahLst/>
            <a:cxnLst/>
            <a:rect l="l" t="t" r="r" b="b"/>
            <a:pathLst>
              <a:path w="2419" h="466" fill="none" extrusionOk="0">
                <a:moveTo>
                  <a:pt x="93" y="465"/>
                </a:moveTo>
                <a:lnTo>
                  <a:pt x="1" y="93"/>
                </a:lnTo>
                <a:lnTo>
                  <a:pt x="186" y="0"/>
                </a:lnTo>
                <a:lnTo>
                  <a:pt x="279" y="186"/>
                </a:lnTo>
                <a:lnTo>
                  <a:pt x="279" y="186"/>
                </a:lnTo>
                <a:lnTo>
                  <a:pt x="558" y="93"/>
                </a:lnTo>
                <a:lnTo>
                  <a:pt x="465" y="0"/>
                </a:lnTo>
                <a:lnTo>
                  <a:pt x="465" y="0"/>
                </a:lnTo>
                <a:lnTo>
                  <a:pt x="744" y="0"/>
                </a:lnTo>
                <a:lnTo>
                  <a:pt x="744" y="93"/>
                </a:lnTo>
                <a:lnTo>
                  <a:pt x="744" y="93"/>
                </a:lnTo>
                <a:lnTo>
                  <a:pt x="1023" y="0"/>
                </a:lnTo>
                <a:lnTo>
                  <a:pt x="1023" y="0"/>
                </a:lnTo>
                <a:lnTo>
                  <a:pt x="1302" y="0"/>
                </a:lnTo>
                <a:lnTo>
                  <a:pt x="1302" y="93"/>
                </a:lnTo>
                <a:lnTo>
                  <a:pt x="1302" y="93"/>
                </a:lnTo>
                <a:lnTo>
                  <a:pt x="1488" y="93"/>
                </a:lnTo>
                <a:lnTo>
                  <a:pt x="1674" y="93"/>
                </a:lnTo>
                <a:lnTo>
                  <a:pt x="1674" y="0"/>
                </a:lnTo>
                <a:lnTo>
                  <a:pt x="1674" y="0"/>
                </a:lnTo>
                <a:lnTo>
                  <a:pt x="1860" y="0"/>
                </a:lnTo>
                <a:lnTo>
                  <a:pt x="1860" y="93"/>
                </a:lnTo>
                <a:lnTo>
                  <a:pt x="1860" y="93"/>
                </a:lnTo>
                <a:lnTo>
                  <a:pt x="2139" y="279"/>
                </a:lnTo>
                <a:lnTo>
                  <a:pt x="2232" y="93"/>
                </a:lnTo>
                <a:lnTo>
                  <a:pt x="2418" y="93"/>
                </a:lnTo>
                <a:lnTo>
                  <a:pt x="2232" y="465"/>
                </a:lnTo>
                <a:lnTo>
                  <a:pt x="2232" y="465"/>
                </a:lnTo>
                <a:lnTo>
                  <a:pt x="1767" y="279"/>
                </a:lnTo>
                <a:lnTo>
                  <a:pt x="1116" y="186"/>
                </a:lnTo>
                <a:lnTo>
                  <a:pt x="558" y="279"/>
                </a:lnTo>
                <a:lnTo>
                  <a:pt x="93" y="465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4" name="Google Shape;1354;p23"/>
          <p:cNvSpPr/>
          <p:nvPr/>
        </p:nvSpPr>
        <p:spPr>
          <a:xfrm>
            <a:off x="12472054" y="1499892"/>
            <a:ext cx="107118" cy="71423"/>
          </a:xfrm>
          <a:custGeom>
            <a:avLst/>
            <a:gdLst/>
            <a:ahLst/>
            <a:cxnLst/>
            <a:rect l="l" t="t" r="r" b="b"/>
            <a:pathLst>
              <a:path w="3349" h="2233" fill="none" extrusionOk="0">
                <a:moveTo>
                  <a:pt x="3069" y="2232"/>
                </a:moveTo>
                <a:lnTo>
                  <a:pt x="3069" y="2232"/>
                </a:lnTo>
                <a:lnTo>
                  <a:pt x="2325" y="1675"/>
                </a:lnTo>
                <a:lnTo>
                  <a:pt x="1395" y="931"/>
                </a:lnTo>
                <a:lnTo>
                  <a:pt x="466" y="373"/>
                </a:lnTo>
                <a:lnTo>
                  <a:pt x="1" y="94"/>
                </a:lnTo>
                <a:lnTo>
                  <a:pt x="1" y="1"/>
                </a:lnTo>
                <a:lnTo>
                  <a:pt x="3348" y="2139"/>
                </a:lnTo>
                <a:lnTo>
                  <a:pt x="3069" y="2232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5" name="Google Shape;1355;p23"/>
          <p:cNvSpPr/>
          <p:nvPr/>
        </p:nvSpPr>
        <p:spPr>
          <a:xfrm>
            <a:off x="12475029" y="1490968"/>
            <a:ext cx="107118" cy="56549"/>
          </a:xfrm>
          <a:custGeom>
            <a:avLst/>
            <a:gdLst/>
            <a:ahLst/>
            <a:cxnLst/>
            <a:rect l="l" t="t" r="r" b="b"/>
            <a:pathLst>
              <a:path w="3349" h="1768" fill="none" extrusionOk="0">
                <a:moveTo>
                  <a:pt x="94" y="1"/>
                </a:moveTo>
                <a:lnTo>
                  <a:pt x="1" y="1"/>
                </a:lnTo>
                <a:lnTo>
                  <a:pt x="1" y="1"/>
                </a:lnTo>
                <a:lnTo>
                  <a:pt x="1674" y="652"/>
                </a:lnTo>
                <a:lnTo>
                  <a:pt x="3348" y="1396"/>
                </a:lnTo>
                <a:lnTo>
                  <a:pt x="3255" y="1768"/>
                </a:lnTo>
                <a:lnTo>
                  <a:pt x="3255" y="1768"/>
                </a:lnTo>
                <a:lnTo>
                  <a:pt x="94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6" name="Google Shape;1356;p23"/>
          <p:cNvSpPr/>
          <p:nvPr/>
        </p:nvSpPr>
        <p:spPr>
          <a:xfrm>
            <a:off x="12168676" y="1413661"/>
            <a:ext cx="65473" cy="62467"/>
          </a:xfrm>
          <a:custGeom>
            <a:avLst/>
            <a:gdLst/>
            <a:ahLst/>
            <a:cxnLst/>
            <a:rect l="l" t="t" r="r" b="b"/>
            <a:pathLst>
              <a:path w="2047" h="1953" extrusionOk="0">
                <a:moveTo>
                  <a:pt x="2047" y="0"/>
                </a:moveTo>
                <a:lnTo>
                  <a:pt x="1582" y="186"/>
                </a:lnTo>
                <a:lnTo>
                  <a:pt x="1303" y="186"/>
                </a:lnTo>
                <a:lnTo>
                  <a:pt x="1210" y="465"/>
                </a:lnTo>
                <a:lnTo>
                  <a:pt x="1117" y="651"/>
                </a:lnTo>
                <a:lnTo>
                  <a:pt x="838" y="744"/>
                </a:lnTo>
                <a:lnTo>
                  <a:pt x="559" y="837"/>
                </a:lnTo>
                <a:lnTo>
                  <a:pt x="466" y="1302"/>
                </a:lnTo>
                <a:lnTo>
                  <a:pt x="373" y="1581"/>
                </a:lnTo>
                <a:lnTo>
                  <a:pt x="187" y="1767"/>
                </a:lnTo>
                <a:lnTo>
                  <a:pt x="1" y="1953"/>
                </a:lnTo>
                <a:lnTo>
                  <a:pt x="187" y="1953"/>
                </a:lnTo>
                <a:lnTo>
                  <a:pt x="373" y="1860"/>
                </a:lnTo>
                <a:lnTo>
                  <a:pt x="559" y="1674"/>
                </a:lnTo>
                <a:lnTo>
                  <a:pt x="652" y="1302"/>
                </a:lnTo>
                <a:lnTo>
                  <a:pt x="652" y="1023"/>
                </a:lnTo>
                <a:lnTo>
                  <a:pt x="931" y="1023"/>
                </a:lnTo>
                <a:lnTo>
                  <a:pt x="1210" y="930"/>
                </a:lnTo>
                <a:lnTo>
                  <a:pt x="1303" y="744"/>
                </a:lnTo>
                <a:lnTo>
                  <a:pt x="1396" y="465"/>
                </a:lnTo>
                <a:lnTo>
                  <a:pt x="1582" y="372"/>
                </a:lnTo>
                <a:lnTo>
                  <a:pt x="1768" y="372"/>
                </a:lnTo>
                <a:lnTo>
                  <a:pt x="1954" y="279"/>
                </a:lnTo>
                <a:lnTo>
                  <a:pt x="204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7" name="Google Shape;1357;p23"/>
          <p:cNvSpPr/>
          <p:nvPr/>
        </p:nvSpPr>
        <p:spPr>
          <a:xfrm>
            <a:off x="12168676" y="1413661"/>
            <a:ext cx="65473" cy="62467"/>
          </a:xfrm>
          <a:custGeom>
            <a:avLst/>
            <a:gdLst/>
            <a:ahLst/>
            <a:cxnLst/>
            <a:rect l="l" t="t" r="r" b="b"/>
            <a:pathLst>
              <a:path w="2047" h="1953" fill="none" extrusionOk="0">
                <a:moveTo>
                  <a:pt x="1303" y="186"/>
                </a:moveTo>
                <a:lnTo>
                  <a:pt x="1303" y="186"/>
                </a:lnTo>
                <a:lnTo>
                  <a:pt x="1210" y="465"/>
                </a:lnTo>
                <a:lnTo>
                  <a:pt x="1117" y="651"/>
                </a:lnTo>
                <a:lnTo>
                  <a:pt x="838" y="744"/>
                </a:lnTo>
                <a:lnTo>
                  <a:pt x="559" y="837"/>
                </a:lnTo>
                <a:lnTo>
                  <a:pt x="559" y="837"/>
                </a:lnTo>
                <a:lnTo>
                  <a:pt x="466" y="1302"/>
                </a:lnTo>
                <a:lnTo>
                  <a:pt x="373" y="1581"/>
                </a:lnTo>
                <a:lnTo>
                  <a:pt x="187" y="1767"/>
                </a:lnTo>
                <a:lnTo>
                  <a:pt x="1" y="1953"/>
                </a:lnTo>
                <a:lnTo>
                  <a:pt x="1" y="1953"/>
                </a:lnTo>
                <a:lnTo>
                  <a:pt x="187" y="1953"/>
                </a:lnTo>
                <a:lnTo>
                  <a:pt x="373" y="1860"/>
                </a:lnTo>
                <a:lnTo>
                  <a:pt x="559" y="1674"/>
                </a:lnTo>
                <a:lnTo>
                  <a:pt x="652" y="1302"/>
                </a:lnTo>
                <a:lnTo>
                  <a:pt x="652" y="1023"/>
                </a:lnTo>
                <a:lnTo>
                  <a:pt x="652" y="1023"/>
                </a:lnTo>
                <a:lnTo>
                  <a:pt x="931" y="1023"/>
                </a:lnTo>
                <a:lnTo>
                  <a:pt x="1210" y="930"/>
                </a:lnTo>
                <a:lnTo>
                  <a:pt x="1303" y="744"/>
                </a:lnTo>
                <a:lnTo>
                  <a:pt x="1396" y="465"/>
                </a:lnTo>
                <a:lnTo>
                  <a:pt x="1396" y="465"/>
                </a:lnTo>
                <a:lnTo>
                  <a:pt x="1582" y="372"/>
                </a:lnTo>
                <a:lnTo>
                  <a:pt x="1768" y="372"/>
                </a:lnTo>
                <a:lnTo>
                  <a:pt x="1954" y="279"/>
                </a:lnTo>
                <a:lnTo>
                  <a:pt x="2047" y="0"/>
                </a:lnTo>
                <a:lnTo>
                  <a:pt x="2047" y="0"/>
                </a:lnTo>
                <a:lnTo>
                  <a:pt x="1582" y="186"/>
                </a:lnTo>
                <a:lnTo>
                  <a:pt x="1303" y="186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8" name="Google Shape;1358;p23"/>
          <p:cNvSpPr/>
          <p:nvPr/>
        </p:nvSpPr>
        <p:spPr>
          <a:xfrm>
            <a:off x="12570216" y="1479070"/>
            <a:ext cx="71391" cy="44651"/>
          </a:xfrm>
          <a:custGeom>
            <a:avLst/>
            <a:gdLst/>
            <a:ahLst/>
            <a:cxnLst/>
            <a:rect l="l" t="t" r="r" b="b"/>
            <a:pathLst>
              <a:path w="2232" h="1396" extrusionOk="0">
                <a:moveTo>
                  <a:pt x="93" y="1"/>
                </a:moveTo>
                <a:lnTo>
                  <a:pt x="0" y="187"/>
                </a:lnTo>
                <a:lnTo>
                  <a:pt x="279" y="373"/>
                </a:lnTo>
                <a:lnTo>
                  <a:pt x="465" y="466"/>
                </a:lnTo>
                <a:lnTo>
                  <a:pt x="651" y="373"/>
                </a:lnTo>
                <a:lnTo>
                  <a:pt x="651" y="559"/>
                </a:lnTo>
                <a:lnTo>
                  <a:pt x="837" y="745"/>
                </a:lnTo>
                <a:lnTo>
                  <a:pt x="1023" y="931"/>
                </a:lnTo>
                <a:lnTo>
                  <a:pt x="1302" y="931"/>
                </a:lnTo>
                <a:lnTo>
                  <a:pt x="1395" y="1117"/>
                </a:lnTo>
                <a:lnTo>
                  <a:pt x="1488" y="1303"/>
                </a:lnTo>
                <a:lnTo>
                  <a:pt x="1767" y="1396"/>
                </a:lnTo>
                <a:lnTo>
                  <a:pt x="2046" y="1396"/>
                </a:lnTo>
                <a:lnTo>
                  <a:pt x="2232" y="1303"/>
                </a:lnTo>
                <a:lnTo>
                  <a:pt x="2232" y="1210"/>
                </a:lnTo>
                <a:lnTo>
                  <a:pt x="1674" y="1210"/>
                </a:lnTo>
                <a:lnTo>
                  <a:pt x="1488" y="1024"/>
                </a:lnTo>
                <a:lnTo>
                  <a:pt x="1395" y="838"/>
                </a:lnTo>
                <a:lnTo>
                  <a:pt x="1209" y="745"/>
                </a:lnTo>
                <a:lnTo>
                  <a:pt x="930" y="652"/>
                </a:lnTo>
                <a:lnTo>
                  <a:pt x="837" y="466"/>
                </a:lnTo>
                <a:lnTo>
                  <a:pt x="744" y="187"/>
                </a:lnTo>
                <a:lnTo>
                  <a:pt x="558" y="280"/>
                </a:lnTo>
                <a:lnTo>
                  <a:pt x="372" y="187"/>
                </a:lnTo>
                <a:lnTo>
                  <a:pt x="93" y="94"/>
                </a:lnTo>
                <a:lnTo>
                  <a:pt x="93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9" name="Google Shape;1359;p23"/>
          <p:cNvSpPr/>
          <p:nvPr/>
        </p:nvSpPr>
        <p:spPr>
          <a:xfrm>
            <a:off x="12570216" y="1479070"/>
            <a:ext cx="71391" cy="44651"/>
          </a:xfrm>
          <a:custGeom>
            <a:avLst/>
            <a:gdLst/>
            <a:ahLst/>
            <a:cxnLst/>
            <a:rect l="l" t="t" r="r" b="b"/>
            <a:pathLst>
              <a:path w="2232" h="1396" fill="none" extrusionOk="0">
                <a:moveTo>
                  <a:pt x="2046" y="1396"/>
                </a:moveTo>
                <a:lnTo>
                  <a:pt x="2046" y="1396"/>
                </a:lnTo>
                <a:lnTo>
                  <a:pt x="2232" y="1303"/>
                </a:lnTo>
                <a:lnTo>
                  <a:pt x="2232" y="1303"/>
                </a:lnTo>
                <a:lnTo>
                  <a:pt x="2232" y="1210"/>
                </a:lnTo>
                <a:lnTo>
                  <a:pt x="2232" y="1210"/>
                </a:lnTo>
                <a:lnTo>
                  <a:pt x="2232" y="1210"/>
                </a:lnTo>
                <a:lnTo>
                  <a:pt x="1860" y="1210"/>
                </a:lnTo>
                <a:lnTo>
                  <a:pt x="1674" y="1210"/>
                </a:lnTo>
                <a:lnTo>
                  <a:pt x="1488" y="1024"/>
                </a:lnTo>
                <a:lnTo>
                  <a:pt x="1395" y="838"/>
                </a:lnTo>
                <a:lnTo>
                  <a:pt x="1395" y="838"/>
                </a:lnTo>
                <a:lnTo>
                  <a:pt x="1209" y="745"/>
                </a:lnTo>
                <a:lnTo>
                  <a:pt x="930" y="652"/>
                </a:lnTo>
                <a:lnTo>
                  <a:pt x="837" y="466"/>
                </a:lnTo>
                <a:lnTo>
                  <a:pt x="744" y="187"/>
                </a:lnTo>
                <a:lnTo>
                  <a:pt x="744" y="187"/>
                </a:lnTo>
                <a:lnTo>
                  <a:pt x="558" y="280"/>
                </a:lnTo>
                <a:lnTo>
                  <a:pt x="372" y="187"/>
                </a:lnTo>
                <a:lnTo>
                  <a:pt x="93" y="94"/>
                </a:lnTo>
                <a:lnTo>
                  <a:pt x="93" y="1"/>
                </a:lnTo>
                <a:lnTo>
                  <a:pt x="93" y="1"/>
                </a:lnTo>
                <a:lnTo>
                  <a:pt x="0" y="187"/>
                </a:lnTo>
                <a:lnTo>
                  <a:pt x="0" y="187"/>
                </a:lnTo>
                <a:lnTo>
                  <a:pt x="279" y="373"/>
                </a:lnTo>
                <a:lnTo>
                  <a:pt x="465" y="466"/>
                </a:lnTo>
                <a:lnTo>
                  <a:pt x="651" y="373"/>
                </a:lnTo>
                <a:lnTo>
                  <a:pt x="651" y="373"/>
                </a:lnTo>
                <a:lnTo>
                  <a:pt x="651" y="559"/>
                </a:lnTo>
                <a:lnTo>
                  <a:pt x="837" y="745"/>
                </a:lnTo>
                <a:lnTo>
                  <a:pt x="1023" y="931"/>
                </a:lnTo>
                <a:lnTo>
                  <a:pt x="1302" y="931"/>
                </a:lnTo>
                <a:lnTo>
                  <a:pt x="1302" y="931"/>
                </a:lnTo>
                <a:lnTo>
                  <a:pt x="1395" y="1117"/>
                </a:lnTo>
                <a:lnTo>
                  <a:pt x="1488" y="1303"/>
                </a:lnTo>
                <a:lnTo>
                  <a:pt x="1767" y="1396"/>
                </a:lnTo>
                <a:lnTo>
                  <a:pt x="2046" y="1396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0" name="Google Shape;1360;p23"/>
          <p:cNvSpPr/>
          <p:nvPr/>
        </p:nvSpPr>
        <p:spPr>
          <a:xfrm>
            <a:off x="12189499" y="1473121"/>
            <a:ext cx="20854" cy="29778"/>
          </a:xfrm>
          <a:custGeom>
            <a:avLst/>
            <a:gdLst/>
            <a:ahLst/>
            <a:cxnLst/>
            <a:rect l="l" t="t" r="r" b="b"/>
            <a:pathLst>
              <a:path w="652" h="931" extrusionOk="0">
                <a:moveTo>
                  <a:pt x="559" y="1"/>
                </a:moveTo>
                <a:lnTo>
                  <a:pt x="373" y="559"/>
                </a:lnTo>
                <a:lnTo>
                  <a:pt x="280" y="745"/>
                </a:lnTo>
                <a:lnTo>
                  <a:pt x="1" y="745"/>
                </a:lnTo>
                <a:lnTo>
                  <a:pt x="1" y="931"/>
                </a:lnTo>
                <a:lnTo>
                  <a:pt x="187" y="931"/>
                </a:lnTo>
                <a:lnTo>
                  <a:pt x="280" y="838"/>
                </a:lnTo>
                <a:lnTo>
                  <a:pt x="466" y="652"/>
                </a:lnTo>
                <a:lnTo>
                  <a:pt x="559" y="280"/>
                </a:lnTo>
                <a:lnTo>
                  <a:pt x="65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1" name="Google Shape;1361;p23"/>
          <p:cNvSpPr/>
          <p:nvPr/>
        </p:nvSpPr>
        <p:spPr>
          <a:xfrm>
            <a:off x="12189499" y="1473121"/>
            <a:ext cx="20854" cy="29778"/>
          </a:xfrm>
          <a:custGeom>
            <a:avLst/>
            <a:gdLst/>
            <a:ahLst/>
            <a:cxnLst/>
            <a:rect l="l" t="t" r="r" b="b"/>
            <a:pathLst>
              <a:path w="652" h="931" fill="none" extrusionOk="0">
                <a:moveTo>
                  <a:pt x="94" y="745"/>
                </a:moveTo>
                <a:lnTo>
                  <a:pt x="94" y="745"/>
                </a:lnTo>
                <a:lnTo>
                  <a:pt x="1" y="745"/>
                </a:lnTo>
                <a:lnTo>
                  <a:pt x="1" y="745"/>
                </a:lnTo>
                <a:lnTo>
                  <a:pt x="1" y="931"/>
                </a:lnTo>
                <a:lnTo>
                  <a:pt x="1" y="931"/>
                </a:lnTo>
                <a:lnTo>
                  <a:pt x="187" y="931"/>
                </a:lnTo>
                <a:lnTo>
                  <a:pt x="280" y="838"/>
                </a:lnTo>
                <a:lnTo>
                  <a:pt x="466" y="652"/>
                </a:lnTo>
                <a:lnTo>
                  <a:pt x="559" y="280"/>
                </a:lnTo>
                <a:lnTo>
                  <a:pt x="652" y="1"/>
                </a:lnTo>
                <a:lnTo>
                  <a:pt x="559" y="1"/>
                </a:lnTo>
                <a:lnTo>
                  <a:pt x="559" y="1"/>
                </a:lnTo>
                <a:lnTo>
                  <a:pt x="373" y="559"/>
                </a:lnTo>
                <a:lnTo>
                  <a:pt x="280" y="745"/>
                </a:lnTo>
                <a:lnTo>
                  <a:pt x="94" y="745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2" name="Google Shape;1362;p23"/>
          <p:cNvSpPr/>
          <p:nvPr/>
        </p:nvSpPr>
        <p:spPr>
          <a:xfrm>
            <a:off x="12611861" y="1485019"/>
            <a:ext cx="32721" cy="14905"/>
          </a:xfrm>
          <a:custGeom>
            <a:avLst/>
            <a:gdLst/>
            <a:ahLst/>
            <a:cxnLst/>
            <a:rect l="l" t="t" r="r" b="b"/>
            <a:pathLst>
              <a:path w="1023" h="466" extrusionOk="0">
                <a:moveTo>
                  <a:pt x="279" y="1"/>
                </a:moveTo>
                <a:lnTo>
                  <a:pt x="93" y="94"/>
                </a:lnTo>
                <a:lnTo>
                  <a:pt x="0" y="280"/>
                </a:lnTo>
                <a:lnTo>
                  <a:pt x="0" y="373"/>
                </a:lnTo>
                <a:lnTo>
                  <a:pt x="93" y="466"/>
                </a:lnTo>
                <a:lnTo>
                  <a:pt x="651" y="466"/>
                </a:lnTo>
                <a:lnTo>
                  <a:pt x="837" y="373"/>
                </a:lnTo>
                <a:lnTo>
                  <a:pt x="1023" y="280"/>
                </a:lnTo>
                <a:lnTo>
                  <a:pt x="744" y="373"/>
                </a:lnTo>
                <a:lnTo>
                  <a:pt x="93" y="373"/>
                </a:lnTo>
                <a:lnTo>
                  <a:pt x="93" y="280"/>
                </a:lnTo>
                <a:lnTo>
                  <a:pt x="27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3" name="Google Shape;1363;p23"/>
          <p:cNvSpPr/>
          <p:nvPr/>
        </p:nvSpPr>
        <p:spPr>
          <a:xfrm>
            <a:off x="12611861" y="1485019"/>
            <a:ext cx="32721" cy="14905"/>
          </a:xfrm>
          <a:custGeom>
            <a:avLst/>
            <a:gdLst/>
            <a:ahLst/>
            <a:cxnLst/>
            <a:rect l="l" t="t" r="r" b="b"/>
            <a:pathLst>
              <a:path w="1023" h="466" fill="none" extrusionOk="0">
                <a:moveTo>
                  <a:pt x="186" y="373"/>
                </a:moveTo>
                <a:lnTo>
                  <a:pt x="186" y="373"/>
                </a:lnTo>
                <a:lnTo>
                  <a:pt x="93" y="373"/>
                </a:lnTo>
                <a:lnTo>
                  <a:pt x="93" y="280"/>
                </a:lnTo>
                <a:lnTo>
                  <a:pt x="279" y="1"/>
                </a:lnTo>
                <a:lnTo>
                  <a:pt x="279" y="1"/>
                </a:lnTo>
                <a:lnTo>
                  <a:pt x="93" y="94"/>
                </a:lnTo>
                <a:lnTo>
                  <a:pt x="93" y="94"/>
                </a:lnTo>
                <a:lnTo>
                  <a:pt x="0" y="280"/>
                </a:lnTo>
                <a:lnTo>
                  <a:pt x="0" y="373"/>
                </a:lnTo>
                <a:lnTo>
                  <a:pt x="93" y="466"/>
                </a:lnTo>
                <a:lnTo>
                  <a:pt x="93" y="466"/>
                </a:lnTo>
                <a:lnTo>
                  <a:pt x="651" y="466"/>
                </a:lnTo>
                <a:lnTo>
                  <a:pt x="837" y="373"/>
                </a:lnTo>
                <a:lnTo>
                  <a:pt x="1023" y="280"/>
                </a:lnTo>
                <a:lnTo>
                  <a:pt x="1023" y="280"/>
                </a:lnTo>
                <a:lnTo>
                  <a:pt x="1023" y="280"/>
                </a:lnTo>
                <a:lnTo>
                  <a:pt x="744" y="373"/>
                </a:lnTo>
                <a:lnTo>
                  <a:pt x="465" y="373"/>
                </a:lnTo>
                <a:lnTo>
                  <a:pt x="186" y="373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4" name="Google Shape;1364;p23"/>
          <p:cNvSpPr/>
          <p:nvPr/>
        </p:nvSpPr>
        <p:spPr>
          <a:xfrm>
            <a:off x="12576165" y="1502867"/>
            <a:ext cx="23829" cy="17880"/>
          </a:xfrm>
          <a:custGeom>
            <a:avLst/>
            <a:gdLst/>
            <a:ahLst/>
            <a:cxnLst/>
            <a:rect l="l" t="t" r="r" b="b"/>
            <a:pathLst>
              <a:path w="745" h="559" extrusionOk="0">
                <a:moveTo>
                  <a:pt x="0" y="1"/>
                </a:moveTo>
                <a:lnTo>
                  <a:pt x="0" y="94"/>
                </a:lnTo>
                <a:lnTo>
                  <a:pt x="93" y="373"/>
                </a:lnTo>
                <a:lnTo>
                  <a:pt x="186" y="466"/>
                </a:lnTo>
                <a:lnTo>
                  <a:pt x="372" y="559"/>
                </a:lnTo>
                <a:lnTo>
                  <a:pt x="744" y="559"/>
                </a:lnTo>
                <a:lnTo>
                  <a:pt x="651" y="466"/>
                </a:lnTo>
                <a:lnTo>
                  <a:pt x="279" y="373"/>
                </a:lnTo>
                <a:lnTo>
                  <a:pt x="93" y="187"/>
                </a:lnTo>
                <a:lnTo>
                  <a:pt x="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5" name="Google Shape;1365;p23"/>
          <p:cNvSpPr/>
          <p:nvPr/>
        </p:nvSpPr>
        <p:spPr>
          <a:xfrm>
            <a:off x="12576165" y="1499892"/>
            <a:ext cx="23829" cy="20854"/>
          </a:xfrm>
          <a:custGeom>
            <a:avLst/>
            <a:gdLst/>
            <a:ahLst/>
            <a:cxnLst/>
            <a:rect l="l" t="t" r="r" b="b"/>
            <a:pathLst>
              <a:path w="745" h="652" fill="none" extrusionOk="0">
                <a:moveTo>
                  <a:pt x="651" y="559"/>
                </a:moveTo>
                <a:lnTo>
                  <a:pt x="651" y="559"/>
                </a:lnTo>
                <a:lnTo>
                  <a:pt x="279" y="466"/>
                </a:lnTo>
                <a:lnTo>
                  <a:pt x="93" y="280"/>
                </a:lnTo>
                <a:lnTo>
                  <a:pt x="0" y="94"/>
                </a:lnTo>
                <a:lnTo>
                  <a:pt x="0" y="94"/>
                </a:lnTo>
                <a:lnTo>
                  <a:pt x="0" y="1"/>
                </a:lnTo>
                <a:lnTo>
                  <a:pt x="0" y="1"/>
                </a:lnTo>
                <a:lnTo>
                  <a:pt x="0" y="187"/>
                </a:lnTo>
                <a:lnTo>
                  <a:pt x="0" y="187"/>
                </a:lnTo>
                <a:lnTo>
                  <a:pt x="93" y="466"/>
                </a:lnTo>
                <a:lnTo>
                  <a:pt x="186" y="559"/>
                </a:lnTo>
                <a:lnTo>
                  <a:pt x="372" y="652"/>
                </a:lnTo>
                <a:lnTo>
                  <a:pt x="651" y="652"/>
                </a:lnTo>
                <a:lnTo>
                  <a:pt x="651" y="652"/>
                </a:lnTo>
                <a:lnTo>
                  <a:pt x="651" y="652"/>
                </a:lnTo>
                <a:lnTo>
                  <a:pt x="744" y="652"/>
                </a:lnTo>
                <a:lnTo>
                  <a:pt x="651" y="559"/>
                </a:lnTo>
                <a:lnTo>
                  <a:pt x="651" y="559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6" name="Google Shape;1366;p23"/>
          <p:cNvSpPr/>
          <p:nvPr/>
        </p:nvSpPr>
        <p:spPr>
          <a:xfrm>
            <a:off x="12614803" y="1529638"/>
            <a:ext cx="32753" cy="20854"/>
          </a:xfrm>
          <a:custGeom>
            <a:avLst/>
            <a:gdLst/>
            <a:ahLst/>
            <a:cxnLst/>
            <a:rect l="l" t="t" r="r" b="b"/>
            <a:pathLst>
              <a:path w="1024" h="652" extrusionOk="0">
                <a:moveTo>
                  <a:pt x="94" y="1"/>
                </a:moveTo>
                <a:lnTo>
                  <a:pt x="1" y="94"/>
                </a:lnTo>
                <a:lnTo>
                  <a:pt x="1" y="280"/>
                </a:lnTo>
                <a:lnTo>
                  <a:pt x="1" y="466"/>
                </a:lnTo>
                <a:lnTo>
                  <a:pt x="187" y="559"/>
                </a:lnTo>
                <a:lnTo>
                  <a:pt x="280" y="652"/>
                </a:lnTo>
                <a:lnTo>
                  <a:pt x="1024" y="652"/>
                </a:lnTo>
                <a:lnTo>
                  <a:pt x="1024" y="559"/>
                </a:lnTo>
                <a:lnTo>
                  <a:pt x="466" y="466"/>
                </a:lnTo>
                <a:lnTo>
                  <a:pt x="280" y="373"/>
                </a:lnTo>
                <a:lnTo>
                  <a:pt x="187" y="187"/>
                </a:lnTo>
                <a:lnTo>
                  <a:pt x="187" y="94"/>
                </a:lnTo>
                <a:lnTo>
                  <a:pt x="9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7" name="Google Shape;1367;p23"/>
          <p:cNvSpPr/>
          <p:nvPr/>
        </p:nvSpPr>
        <p:spPr>
          <a:xfrm>
            <a:off x="12614803" y="1529638"/>
            <a:ext cx="32753" cy="20854"/>
          </a:xfrm>
          <a:custGeom>
            <a:avLst/>
            <a:gdLst/>
            <a:ahLst/>
            <a:cxnLst/>
            <a:rect l="l" t="t" r="r" b="b"/>
            <a:pathLst>
              <a:path w="1024" h="652" fill="none" extrusionOk="0">
                <a:moveTo>
                  <a:pt x="187" y="94"/>
                </a:moveTo>
                <a:lnTo>
                  <a:pt x="187" y="94"/>
                </a:lnTo>
                <a:lnTo>
                  <a:pt x="94" y="1"/>
                </a:lnTo>
                <a:lnTo>
                  <a:pt x="1" y="94"/>
                </a:lnTo>
                <a:lnTo>
                  <a:pt x="1" y="94"/>
                </a:lnTo>
                <a:lnTo>
                  <a:pt x="1" y="280"/>
                </a:lnTo>
                <a:lnTo>
                  <a:pt x="1" y="466"/>
                </a:lnTo>
                <a:lnTo>
                  <a:pt x="187" y="559"/>
                </a:lnTo>
                <a:lnTo>
                  <a:pt x="280" y="652"/>
                </a:lnTo>
                <a:lnTo>
                  <a:pt x="652" y="652"/>
                </a:lnTo>
                <a:lnTo>
                  <a:pt x="931" y="652"/>
                </a:lnTo>
                <a:lnTo>
                  <a:pt x="931" y="652"/>
                </a:lnTo>
                <a:lnTo>
                  <a:pt x="1024" y="652"/>
                </a:lnTo>
                <a:lnTo>
                  <a:pt x="1024" y="652"/>
                </a:lnTo>
                <a:lnTo>
                  <a:pt x="1024" y="559"/>
                </a:lnTo>
                <a:lnTo>
                  <a:pt x="1024" y="559"/>
                </a:lnTo>
                <a:lnTo>
                  <a:pt x="466" y="466"/>
                </a:lnTo>
                <a:lnTo>
                  <a:pt x="280" y="373"/>
                </a:lnTo>
                <a:lnTo>
                  <a:pt x="187" y="187"/>
                </a:lnTo>
                <a:lnTo>
                  <a:pt x="187" y="9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8" name="Google Shape;1368;p23"/>
          <p:cNvSpPr/>
          <p:nvPr/>
        </p:nvSpPr>
        <p:spPr>
          <a:xfrm>
            <a:off x="12168676" y="1523689"/>
            <a:ext cx="20854" cy="20854"/>
          </a:xfrm>
          <a:custGeom>
            <a:avLst/>
            <a:gdLst/>
            <a:ahLst/>
            <a:cxnLst/>
            <a:rect l="l" t="t" r="r" b="b"/>
            <a:pathLst>
              <a:path w="652" h="652" extrusionOk="0">
                <a:moveTo>
                  <a:pt x="466" y="1"/>
                </a:moveTo>
                <a:lnTo>
                  <a:pt x="280" y="466"/>
                </a:lnTo>
                <a:lnTo>
                  <a:pt x="187" y="559"/>
                </a:lnTo>
                <a:lnTo>
                  <a:pt x="1" y="559"/>
                </a:lnTo>
                <a:lnTo>
                  <a:pt x="1" y="652"/>
                </a:lnTo>
                <a:lnTo>
                  <a:pt x="280" y="652"/>
                </a:lnTo>
                <a:lnTo>
                  <a:pt x="466" y="466"/>
                </a:lnTo>
                <a:lnTo>
                  <a:pt x="559" y="280"/>
                </a:lnTo>
                <a:lnTo>
                  <a:pt x="652" y="94"/>
                </a:lnTo>
                <a:lnTo>
                  <a:pt x="46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9" name="Google Shape;1369;p23"/>
          <p:cNvSpPr/>
          <p:nvPr/>
        </p:nvSpPr>
        <p:spPr>
          <a:xfrm>
            <a:off x="12168676" y="1523689"/>
            <a:ext cx="20854" cy="20854"/>
          </a:xfrm>
          <a:custGeom>
            <a:avLst/>
            <a:gdLst/>
            <a:ahLst/>
            <a:cxnLst/>
            <a:rect l="l" t="t" r="r" b="b"/>
            <a:pathLst>
              <a:path w="652" h="652" fill="none" extrusionOk="0">
                <a:moveTo>
                  <a:pt x="652" y="94"/>
                </a:moveTo>
                <a:lnTo>
                  <a:pt x="466" y="1"/>
                </a:lnTo>
                <a:lnTo>
                  <a:pt x="466" y="1"/>
                </a:lnTo>
                <a:lnTo>
                  <a:pt x="280" y="466"/>
                </a:lnTo>
                <a:lnTo>
                  <a:pt x="187" y="559"/>
                </a:lnTo>
                <a:lnTo>
                  <a:pt x="1" y="559"/>
                </a:lnTo>
                <a:lnTo>
                  <a:pt x="1" y="652"/>
                </a:lnTo>
                <a:lnTo>
                  <a:pt x="1" y="652"/>
                </a:lnTo>
                <a:lnTo>
                  <a:pt x="94" y="652"/>
                </a:lnTo>
                <a:lnTo>
                  <a:pt x="280" y="652"/>
                </a:lnTo>
                <a:lnTo>
                  <a:pt x="466" y="466"/>
                </a:lnTo>
                <a:lnTo>
                  <a:pt x="559" y="280"/>
                </a:lnTo>
                <a:lnTo>
                  <a:pt x="652" y="9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0" name="Google Shape;1370;p23"/>
          <p:cNvSpPr/>
          <p:nvPr/>
        </p:nvSpPr>
        <p:spPr>
          <a:xfrm>
            <a:off x="12177600" y="1538562"/>
            <a:ext cx="41676" cy="50600"/>
          </a:xfrm>
          <a:custGeom>
            <a:avLst/>
            <a:gdLst/>
            <a:ahLst/>
            <a:cxnLst/>
            <a:rect l="l" t="t" r="r" b="b"/>
            <a:pathLst>
              <a:path w="1303" h="1582" extrusionOk="0">
                <a:moveTo>
                  <a:pt x="1210" y="1"/>
                </a:moveTo>
                <a:lnTo>
                  <a:pt x="1117" y="558"/>
                </a:lnTo>
                <a:lnTo>
                  <a:pt x="931" y="837"/>
                </a:lnTo>
                <a:lnTo>
                  <a:pt x="838" y="930"/>
                </a:lnTo>
                <a:lnTo>
                  <a:pt x="652" y="930"/>
                </a:lnTo>
                <a:lnTo>
                  <a:pt x="652" y="1209"/>
                </a:lnTo>
                <a:lnTo>
                  <a:pt x="559" y="1302"/>
                </a:lnTo>
                <a:lnTo>
                  <a:pt x="280" y="1395"/>
                </a:lnTo>
                <a:lnTo>
                  <a:pt x="1" y="1395"/>
                </a:lnTo>
                <a:lnTo>
                  <a:pt x="1" y="1488"/>
                </a:lnTo>
                <a:lnTo>
                  <a:pt x="187" y="1581"/>
                </a:lnTo>
                <a:lnTo>
                  <a:pt x="373" y="1581"/>
                </a:lnTo>
                <a:lnTo>
                  <a:pt x="559" y="1488"/>
                </a:lnTo>
                <a:lnTo>
                  <a:pt x="652" y="1395"/>
                </a:lnTo>
                <a:lnTo>
                  <a:pt x="745" y="1116"/>
                </a:lnTo>
                <a:lnTo>
                  <a:pt x="931" y="1023"/>
                </a:lnTo>
                <a:lnTo>
                  <a:pt x="1117" y="744"/>
                </a:lnTo>
                <a:lnTo>
                  <a:pt x="1210" y="466"/>
                </a:lnTo>
                <a:lnTo>
                  <a:pt x="1303" y="187"/>
                </a:lnTo>
                <a:lnTo>
                  <a:pt x="121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1" name="Google Shape;1371;p23"/>
          <p:cNvSpPr/>
          <p:nvPr/>
        </p:nvSpPr>
        <p:spPr>
          <a:xfrm>
            <a:off x="12177600" y="1538562"/>
            <a:ext cx="41676" cy="50600"/>
          </a:xfrm>
          <a:custGeom>
            <a:avLst/>
            <a:gdLst/>
            <a:ahLst/>
            <a:cxnLst/>
            <a:rect l="l" t="t" r="r" b="b"/>
            <a:pathLst>
              <a:path w="1303" h="1582" fill="none" extrusionOk="0">
                <a:moveTo>
                  <a:pt x="1" y="1395"/>
                </a:moveTo>
                <a:lnTo>
                  <a:pt x="1" y="1395"/>
                </a:lnTo>
                <a:lnTo>
                  <a:pt x="1" y="1395"/>
                </a:lnTo>
                <a:lnTo>
                  <a:pt x="1" y="1488"/>
                </a:lnTo>
                <a:lnTo>
                  <a:pt x="187" y="1581"/>
                </a:lnTo>
                <a:lnTo>
                  <a:pt x="187" y="1581"/>
                </a:lnTo>
                <a:lnTo>
                  <a:pt x="373" y="1581"/>
                </a:lnTo>
                <a:lnTo>
                  <a:pt x="559" y="1488"/>
                </a:lnTo>
                <a:lnTo>
                  <a:pt x="652" y="1395"/>
                </a:lnTo>
                <a:lnTo>
                  <a:pt x="745" y="1116"/>
                </a:lnTo>
                <a:lnTo>
                  <a:pt x="745" y="1116"/>
                </a:lnTo>
                <a:lnTo>
                  <a:pt x="931" y="1023"/>
                </a:lnTo>
                <a:lnTo>
                  <a:pt x="1117" y="744"/>
                </a:lnTo>
                <a:lnTo>
                  <a:pt x="1210" y="466"/>
                </a:lnTo>
                <a:lnTo>
                  <a:pt x="1303" y="187"/>
                </a:lnTo>
                <a:lnTo>
                  <a:pt x="1210" y="1"/>
                </a:lnTo>
                <a:lnTo>
                  <a:pt x="1210" y="1"/>
                </a:lnTo>
                <a:lnTo>
                  <a:pt x="1117" y="558"/>
                </a:lnTo>
                <a:lnTo>
                  <a:pt x="931" y="837"/>
                </a:lnTo>
                <a:lnTo>
                  <a:pt x="838" y="930"/>
                </a:lnTo>
                <a:lnTo>
                  <a:pt x="652" y="930"/>
                </a:lnTo>
                <a:lnTo>
                  <a:pt x="652" y="930"/>
                </a:lnTo>
                <a:lnTo>
                  <a:pt x="652" y="1209"/>
                </a:lnTo>
                <a:lnTo>
                  <a:pt x="559" y="1302"/>
                </a:lnTo>
                <a:lnTo>
                  <a:pt x="280" y="1395"/>
                </a:lnTo>
                <a:lnTo>
                  <a:pt x="1" y="1395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2" name="Google Shape;1372;p23"/>
          <p:cNvSpPr/>
          <p:nvPr/>
        </p:nvSpPr>
        <p:spPr>
          <a:xfrm>
            <a:off x="12165702" y="1547486"/>
            <a:ext cx="35727" cy="26803"/>
          </a:xfrm>
          <a:custGeom>
            <a:avLst/>
            <a:gdLst/>
            <a:ahLst/>
            <a:cxnLst/>
            <a:rect l="l" t="t" r="r" b="b"/>
            <a:pathLst>
              <a:path w="1117" h="838" extrusionOk="0">
                <a:moveTo>
                  <a:pt x="1024" y="1"/>
                </a:moveTo>
                <a:lnTo>
                  <a:pt x="931" y="94"/>
                </a:lnTo>
                <a:lnTo>
                  <a:pt x="931" y="372"/>
                </a:lnTo>
                <a:lnTo>
                  <a:pt x="652" y="558"/>
                </a:lnTo>
                <a:lnTo>
                  <a:pt x="373" y="651"/>
                </a:lnTo>
                <a:lnTo>
                  <a:pt x="94" y="651"/>
                </a:lnTo>
                <a:lnTo>
                  <a:pt x="1" y="744"/>
                </a:lnTo>
                <a:lnTo>
                  <a:pt x="94" y="837"/>
                </a:lnTo>
                <a:lnTo>
                  <a:pt x="373" y="837"/>
                </a:lnTo>
                <a:lnTo>
                  <a:pt x="652" y="744"/>
                </a:lnTo>
                <a:lnTo>
                  <a:pt x="931" y="465"/>
                </a:lnTo>
                <a:lnTo>
                  <a:pt x="111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3" name="Google Shape;1373;p23"/>
          <p:cNvSpPr/>
          <p:nvPr/>
        </p:nvSpPr>
        <p:spPr>
          <a:xfrm>
            <a:off x="12165702" y="1547486"/>
            <a:ext cx="35727" cy="26803"/>
          </a:xfrm>
          <a:custGeom>
            <a:avLst/>
            <a:gdLst/>
            <a:ahLst/>
            <a:cxnLst/>
            <a:rect l="l" t="t" r="r" b="b"/>
            <a:pathLst>
              <a:path w="1117" h="838" fill="none" extrusionOk="0">
                <a:moveTo>
                  <a:pt x="94" y="651"/>
                </a:moveTo>
                <a:lnTo>
                  <a:pt x="94" y="651"/>
                </a:lnTo>
                <a:lnTo>
                  <a:pt x="1" y="744"/>
                </a:lnTo>
                <a:lnTo>
                  <a:pt x="1" y="744"/>
                </a:lnTo>
                <a:lnTo>
                  <a:pt x="94" y="837"/>
                </a:lnTo>
                <a:lnTo>
                  <a:pt x="94" y="837"/>
                </a:lnTo>
                <a:lnTo>
                  <a:pt x="373" y="837"/>
                </a:lnTo>
                <a:lnTo>
                  <a:pt x="652" y="744"/>
                </a:lnTo>
                <a:lnTo>
                  <a:pt x="931" y="465"/>
                </a:lnTo>
                <a:lnTo>
                  <a:pt x="1117" y="1"/>
                </a:lnTo>
                <a:lnTo>
                  <a:pt x="1117" y="1"/>
                </a:lnTo>
                <a:lnTo>
                  <a:pt x="1117" y="1"/>
                </a:lnTo>
                <a:lnTo>
                  <a:pt x="1024" y="1"/>
                </a:lnTo>
                <a:lnTo>
                  <a:pt x="931" y="94"/>
                </a:lnTo>
                <a:lnTo>
                  <a:pt x="931" y="94"/>
                </a:lnTo>
                <a:lnTo>
                  <a:pt x="931" y="372"/>
                </a:lnTo>
                <a:lnTo>
                  <a:pt x="652" y="558"/>
                </a:lnTo>
                <a:lnTo>
                  <a:pt x="373" y="651"/>
                </a:lnTo>
                <a:lnTo>
                  <a:pt x="94" y="65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4" name="Google Shape;1374;p23"/>
          <p:cNvSpPr/>
          <p:nvPr/>
        </p:nvSpPr>
        <p:spPr>
          <a:xfrm>
            <a:off x="12421486" y="1508816"/>
            <a:ext cx="32" cy="5981"/>
          </a:xfrm>
          <a:custGeom>
            <a:avLst/>
            <a:gdLst/>
            <a:ahLst/>
            <a:cxnLst/>
            <a:rect l="l" t="t" r="r" b="b"/>
            <a:pathLst>
              <a:path w="1" h="187" extrusionOk="0">
                <a:moveTo>
                  <a:pt x="1" y="187"/>
                </a:moveTo>
                <a:lnTo>
                  <a:pt x="1" y="187"/>
                </a:lnTo>
                <a:lnTo>
                  <a:pt x="1" y="187"/>
                </a:lnTo>
                <a:lnTo>
                  <a:pt x="1" y="187"/>
                </a:lnTo>
                <a:lnTo>
                  <a:pt x="1" y="1"/>
                </a:lnTo>
                <a:lnTo>
                  <a:pt x="1" y="1"/>
                </a:lnTo>
                <a:lnTo>
                  <a:pt x="1" y="18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5" name="Google Shape;1375;p23"/>
          <p:cNvSpPr/>
          <p:nvPr/>
        </p:nvSpPr>
        <p:spPr>
          <a:xfrm>
            <a:off x="12421486" y="1508816"/>
            <a:ext cx="32" cy="5981"/>
          </a:xfrm>
          <a:custGeom>
            <a:avLst/>
            <a:gdLst/>
            <a:ahLst/>
            <a:cxnLst/>
            <a:rect l="l" t="t" r="r" b="b"/>
            <a:pathLst>
              <a:path w="1" h="187" fill="none" extrusionOk="0">
                <a:moveTo>
                  <a:pt x="1" y="187"/>
                </a:moveTo>
                <a:lnTo>
                  <a:pt x="1" y="187"/>
                </a:lnTo>
                <a:lnTo>
                  <a:pt x="1" y="187"/>
                </a:lnTo>
                <a:lnTo>
                  <a:pt x="1" y="187"/>
                </a:lnTo>
                <a:lnTo>
                  <a:pt x="1" y="1"/>
                </a:lnTo>
                <a:lnTo>
                  <a:pt x="1" y="1"/>
                </a:lnTo>
                <a:lnTo>
                  <a:pt x="1" y="187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6" name="Google Shape;1376;p23"/>
          <p:cNvSpPr/>
          <p:nvPr/>
        </p:nvSpPr>
        <p:spPr>
          <a:xfrm>
            <a:off x="12373924" y="1502867"/>
            <a:ext cx="5949" cy="29778"/>
          </a:xfrm>
          <a:custGeom>
            <a:avLst/>
            <a:gdLst/>
            <a:ahLst/>
            <a:cxnLst/>
            <a:rect l="l" t="t" r="r" b="b"/>
            <a:pathLst>
              <a:path w="186" h="931" extrusionOk="0">
                <a:moveTo>
                  <a:pt x="0" y="1"/>
                </a:moveTo>
                <a:lnTo>
                  <a:pt x="0" y="280"/>
                </a:lnTo>
                <a:lnTo>
                  <a:pt x="0" y="373"/>
                </a:lnTo>
                <a:lnTo>
                  <a:pt x="93" y="559"/>
                </a:lnTo>
                <a:lnTo>
                  <a:pt x="93" y="466"/>
                </a:lnTo>
                <a:lnTo>
                  <a:pt x="93" y="373"/>
                </a:lnTo>
                <a:lnTo>
                  <a:pt x="93" y="280"/>
                </a:lnTo>
                <a:lnTo>
                  <a:pt x="0" y="1"/>
                </a:lnTo>
                <a:close/>
                <a:moveTo>
                  <a:pt x="93" y="559"/>
                </a:moveTo>
                <a:lnTo>
                  <a:pt x="186" y="931"/>
                </a:lnTo>
                <a:lnTo>
                  <a:pt x="186" y="745"/>
                </a:lnTo>
                <a:lnTo>
                  <a:pt x="93" y="55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7" name="Google Shape;1377;p23"/>
          <p:cNvSpPr/>
          <p:nvPr/>
        </p:nvSpPr>
        <p:spPr>
          <a:xfrm>
            <a:off x="12373924" y="1502867"/>
            <a:ext cx="5949" cy="29778"/>
          </a:xfrm>
          <a:custGeom>
            <a:avLst/>
            <a:gdLst/>
            <a:ahLst/>
            <a:cxnLst/>
            <a:rect l="l" t="t" r="r" b="b"/>
            <a:pathLst>
              <a:path w="186" h="931" fill="none" extrusionOk="0">
                <a:moveTo>
                  <a:pt x="0" y="280"/>
                </a:moveTo>
                <a:lnTo>
                  <a:pt x="0" y="280"/>
                </a:lnTo>
                <a:lnTo>
                  <a:pt x="0" y="373"/>
                </a:lnTo>
                <a:lnTo>
                  <a:pt x="0" y="373"/>
                </a:lnTo>
                <a:lnTo>
                  <a:pt x="93" y="559"/>
                </a:lnTo>
                <a:lnTo>
                  <a:pt x="93" y="559"/>
                </a:lnTo>
                <a:lnTo>
                  <a:pt x="93" y="559"/>
                </a:lnTo>
                <a:lnTo>
                  <a:pt x="93" y="559"/>
                </a:lnTo>
                <a:lnTo>
                  <a:pt x="186" y="931"/>
                </a:lnTo>
                <a:lnTo>
                  <a:pt x="186" y="931"/>
                </a:lnTo>
                <a:lnTo>
                  <a:pt x="186" y="745"/>
                </a:lnTo>
                <a:lnTo>
                  <a:pt x="186" y="745"/>
                </a:lnTo>
                <a:lnTo>
                  <a:pt x="93" y="559"/>
                </a:lnTo>
                <a:lnTo>
                  <a:pt x="93" y="559"/>
                </a:lnTo>
                <a:lnTo>
                  <a:pt x="93" y="466"/>
                </a:lnTo>
                <a:lnTo>
                  <a:pt x="93" y="466"/>
                </a:lnTo>
                <a:lnTo>
                  <a:pt x="93" y="373"/>
                </a:lnTo>
                <a:lnTo>
                  <a:pt x="93" y="373"/>
                </a:lnTo>
                <a:lnTo>
                  <a:pt x="93" y="280"/>
                </a:lnTo>
                <a:lnTo>
                  <a:pt x="93" y="280"/>
                </a:lnTo>
                <a:lnTo>
                  <a:pt x="93" y="280"/>
                </a:lnTo>
                <a:lnTo>
                  <a:pt x="93" y="280"/>
                </a:lnTo>
                <a:lnTo>
                  <a:pt x="0" y="1"/>
                </a:lnTo>
                <a:lnTo>
                  <a:pt x="0" y="1"/>
                </a:lnTo>
                <a:lnTo>
                  <a:pt x="0" y="280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8" name="Google Shape;1378;p23"/>
          <p:cNvSpPr/>
          <p:nvPr/>
        </p:nvSpPr>
        <p:spPr>
          <a:xfrm>
            <a:off x="12436359" y="1493943"/>
            <a:ext cx="3007" cy="32"/>
          </a:xfrm>
          <a:custGeom>
            <a:avLst/>
            <a:gdLst/>
            <a:ahLst/>
            <a:cxnLst/>
            <a:rect l="l" t="t" r="r" b="b"/>
            <a:pathLst>
              <a:path w="94" h="1" extrusionOk="0">
                <a:moveTo>
                  <a:pt x="94" y="1"/>
                </a:move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9" name="Google Shape;1379;p23"/>
          <p:cNvSpPr/>
          <p:nvPr/>
        </p:nvSpPr>
        <p:spPr>
          <a:xfrm>
            <a:off x="12436359" y="1493943"/>
            <a:ext cx="3007" cy="32"/>
          </a:xfrm>
          <a:custGeom>
            <a:avLst/>
            <a:gdLst/>
            <a:ahLst/>
            <a:cxnLst/>
            <a:rect l="l" t="t" r="r" b="b"/>
            <a:pathLst>
              <a:path w="94" h="1" fill="none" extrusionOk="0">
                <a:moveTo>
                  <a:pt x="94" y="1"/>
                </a:move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0" name="Google Shape;1380;p23"/>
          <p:cNvSpPr/>
          <p:nvPr/>
        </p:nvSpPr>
        <p:spPr>
          <a:xfrm>
            <a:off x="12436359" y="1496918"/>
            <a:ext cx="3007" cy="32"/>
          </a:xfrm>
          <a:custGeom>
            <a:avLst/>
            <a:gdLst/>
            <a:ahLst/>
            <a:cxnLst/>
            <a:rect l="l" t="t" r="r" b="b"/>
            <a:pathLst>
              <a:path w="94" h="1" extrusionOk="0">
                <a:moveTo>
                  <a:pt x="94" y="1"/>
                </a:move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1" y="1"/>
                </a:lnTo>
                <a:lnTo>
                  <a:pt x="1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1" name="Google Shape;1381;p23"/>
          <p:cNvSpPr/>
          <p:nvPr/>
        </p:nvSpPr>
        <p:spPr>
          <a:xfrm>
            <a:off x="12436359" y="1496918"/>
            <a:ext cx="3007" cy="32"/>
          </a:xfrm>
          <a:custGeom>
            <a:avLst/>
            <a:gdLst/>
            <a:ahLst/>
            <a:cxnLst/>
            <a:rect l="l" t="t" r="r" b="b"/>
            <a:pathLst>
              <a:path w="94" h="1" fill="none" extrusionOk="0">
                <a:moveTo>
                  <a:pt x="94" y="1"/>
                </a:move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1" y="1"/>
                </a:lnTo>
                <a:lnTo>
                  <a:pt x="1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2" name="Google Shape;1382;p23"/>
          <p:cNvSpPr/>
          <p:nvPr/>
        </p:nvSpPr>
        <p:spPr>
          <a:xfrm>
            <a:off x="12448257" y="1470146"/>
            <a:ext cx="3007" cy="3007"/>
          </a:xfrm>
          <a:custGeom>
            <a:avLst/>
            <a:gdLst/>
            <a:ahLst/>
            <a:cxnLst/>
            <a:rect l="l" t="t" r="r" b="b"/>
            <a:pathLst>
              <a:path w="94" h="94" extrusionOk="0">
                <a:moveTo>
                  <a:pt x="1" y="1"/>
                </a:moveTo>
                <a:lnTo>
                  <a:pt x="1" y="94"/>
                </a:lnTo>
                <a:lnTo>
                  <a:pt x="94" y="94"/>
                </a:lnTo>
                <a:lnTo>
                  <a:pt x="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3" name="Google Shape;1383;p23"/>
          <p:cNvSpPr/>
          <p:nvPr/>
        </p:nvSpPr>
        <p:spPr>
          <a:xfrm>
            <a:off x="12448257" y="1470146"/>
            <a:ext cx="3007" cy="3007"/>
          </a:xfrm>
          <a:custGeom>
            <a:avLst/>
            <a:gdLst/>
            <a:ahLst/>
            <a:cxnLst/>
            <a:rect l="l" t="t" r="r" b="b"/>
            <a:pathLst>
              <a:path w="94" h="94" fill="none" extrusionOk="0">
                <a:moveTo>
                  <a:pt x="1" y="1"/>
                </a:moveTo>
                <a:lnTo>
                  <a:pt x="1" y="1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4" name="Google Shape;1384;p23"/>
          <p:cNvSpPr/>
          <p:nvPr/>
        </p:nvSpPr>
        <p:spPr>
          <a:xfrm>
            <a:off x="12397689" y="1470146"/>
            <a:ext cx="5981" cy="32"/>
          </a:xfrm>
          <a:custGeom>
            <a:avLst/>
            <a:gdLst/>
            <a:ahLst/>
            <a:cxnLst/>
            <a:rect l="l" t="t" r="r" b="b"/>
            <a:pathLst>
              <a:path w="187" h="1" extrusionOk="0">
                <a:moveTo>
                  <a:pt x="94" y="1"/>
                </a:move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187" y="1"/>
                </a:lnTo>
                <a:lnTo>
                  <a:pt x="187" y="1"/>
                </a:lnTo>
                <a:lnTo>
                  <a:pt x="187" y="1"/>
                </a:lnTo>
                <a:lnTo>
                  <a:pt x="187" y="1"/>
                </a:lnTo>
                <a:lnTo>
                  <a:pt x="187" y="1"/>
                </a:lnTo>
                <a:lnTo>
                  <a:pt x="187" y="1"/>
                </a:lnTo>
                <a:lnTo>
                  <a:pt x="187" y="1"/>
                </a:lnTo>
                <a:lnTo>
                  <a:pt x="187" y="1"/>
                </a:lnTo>
                <a:lnTo>
                  <a:pt x="187" y="1"/>
                </a:lnTo>
                <a:lnTo>
                  <a:pt x="187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9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5" name="Google Shape;1385;p23"/>
          <p:cNvSpPr/>
          <p:nvPr/>
        </p:nvSpPr>
        <p:spPr>
          <a:xfrm>
            <a:off x="12397689" y="1470146"/>
            <a:ext cx="5981" cy="32"/>
          </a:xfrm>
          <a:custGeom>
            <a:avLst/>
            <a:gdLst/>
            <a:ahLst/>
            <a:cxnLst/>
            <a:rect l="l" t="t" r="r" b="b"/>
            <a:pathLst>
              <a:path w="187" h="1" fill="none" extrusionOk="0">
                <a:moveTo>
                  <a:pt x="94" y="1"/>
                </a:move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187" y="1"/>
                </a:lnTo>
                <a:lnTo>
                  <a:pt x="187" y="1"/>
                </a:lnTo>
                <a:lnTo>
                  <a:pt x="187" y="1"/>
                </a:lnTo>
                <a:lnTo>
                  <a:pt x="187" y="1"/>
                </a:lnTo>
                <a:lnTo>
                  <a:pt x="187" y="1"/>
                </a:lnTo>
                <a:lnTo>
                  <a:pt x="187" y="1"/>
                </a:lnTo>
                <a:lnTo>
                  <a:pt x="187" y="1"/>
                </a:lnTo>
                <a:lnTo>
                  <a:pt x="187" y="1"/>
                </a:lnTo>
                <a:lnTo>
                  <a:pt x="187" y="1"/>
                </a:lnTo>
                <a:lnTo>
                  <a:pt x="187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94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6" name="Google Shape;1386;p23"/>
          <p:cNvSpPr/>
          <p:nvPr/>
        </p:nvSpPr>
        <p:spPr>
          <a:xfrm>
            <a:off x="12400664" y="1470146"/>
            <a:ext cx="3007" cy="3007"/>
          </a:xfrm>
          <a:custGeom>
            <a:avLst/>
            <a:gdLst/>
            <a:ahLst/>
            <a:cxnLst/>
            <a:rect l="l" t="t" r="r" b="b"/>
            <a:pathLst>
              <a:path w="94" h="94" extrusionOk="0">
                <a:moveTo>
                  <a:pt x="1" y="94"/>
                </a:moveTo>
                <a:lnTo>
                  <a:pt x="1" y="94"/>
                </a:lnTo>
                <a:lnTo>
                  <a:pt x="1" y="1"/>
                </a:lnTo>
                <a:lnTo>
                  <a:pt x="1" y="1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94" y="94"/>
                </a:lnTo>
                <a:lnTo>
                  <a:pt x="94" y="94"/>
                </a:lnTo>
                <a:lnTo>
                  <a:pt x="1" y="9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7" name="Google Shape;1387;p23"/>
          <p:cNvSpPr/>
          <p:nvPr/>
        </p:nvSpPr>
        <p:spPr>
          <a:xfrm>
            <a:off x="12400664" y="1470146"/>
            <a:ext cx="3007" cy="3007"/>
          </a:xfrm>
          <a:custGeom>
            <a:avLst/>
            <a:gdLst/>
            <a:ahLst/>
            <a:cxnLst/>
            <a:rect l="l" t="t" r="r" b="b"/>
            <a:pathLst>
              <a:path w="94" h="94" fill="none" extrusionOk="0">
                <a:moveTo>
                  <a:pt x="1" y="94"/>
                </a:moveTo>
                <a:lnTo>
                  <a:pt x="1" y="94"/>
                </a:lnTo>
                <a:lnTo>
                  <a:pt x="1" y="1"/>
                </a:lnTo>
                <a:lnTo>
                  <a:pt x="1" y="1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94" y="94"/>
                </a:lnTo>
                <a:lnTo>
                  <a:pt x="94" y="94"/>
                </a:lnTo>
                <a:lnTo>
                  <a:pt x="1" y="9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8" name="Google Shape;1388;p23"/>
          <p:cNvSpPr/>
          <p:nvPr/>
        </p:nvSpPr>
        <p:spPr>
          <a:xfrm>
            <a:off x="12418511" y="1407711"/>
            <a:ext cx="14905" cy="14905"/>
          </a:xfrm>
          <a:custGeom>
            <a:avLst/>
            <a:gdLst/>
            <a:ahLst/>
            <a:cxnLst/>
            <a:rect l="l" t="t" r="r" b="b"/>
            <a:pathLst>
              <a:path w="466" h="466" extrusionOk="0">
                <a:moveTo>
                  <a:pt x="280" y="0"/>
                </a:moveTo>
                <a:lnTo>
                  <a:pt x="280" y="93"/>
                </a:lnTo>
                <a:lnTo>
                  <a:pt x="1" y="372"/>
                </a:lnTo>
                <a:lnTo>
                  <a:pt x="1" y="465"/>
                </a:lnTo>
                <a:lnTo>
                  <a:pt x="373" y="93"/>
                </a:lnTo>
                <a:lnTo>
                  <a:pt x="466" y="93"/>
                </a:lnTo>
                <a:lnTo>
                  <a:pt x="37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9" name="Google Shape;1389;p23"/>
          <p:cNvSpPr/>
          <p:nvPr/>
        </p:nvSpPr>
        <p:spPr>
          <a:xfrm>
            <a:off x="12385791" y="1398788"/>
            <a:ext cx="11930" cy="17880"/>
          </a:xfrm>
          <a:custGeom>
            <a:avLst/>
            <a:gdLst/>
            <a:ahLst/>
            <a:cxnLst/>
            <a:rect l="l" t="t" r="r" b="b"/>
            <a:pathLst>
              <a:path w="373" h="559" extrusionOk="0">
                <a:moveTo>
                  <a:pt x="1" y="0"/>
                </a:moveTo>
                <a:lnTo>
                  <a:pt x="1" y="93"/>
                </a:lnTo>
                <a:lnTo>
                  <a:pt x="1" y="186"/>
                </a:lnTo>
                <a:lnTo>
                  <a:pt x="94" y="93"/>
                </a:lnTo>
                <a:lnTo>
                  <a:pt x="187" y="0"/>
                </a:lnTo>
                <a:close/>
                <a:moveTo>
                  <a:pt x="94" y="93"/>
                </a:moveTo>
                <a:lnTo>
                  <a:pt x="280" y="558"/>
                </a:lnTo>
                <a:lnTo>
                  <a:pt x="373" y="558"/>
                </a:lnTo>
                <a:lnTo>
                  <a:pt x="94" y="9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0" name="Google Shape;1390;p23"/>
          <p:cNvSpPr/>
          <p:nvPr/>
        </p:nvSpPr>
        <p:spPr>
          <a:xfrm>
            <a:off x="12373924" y="1407711"/>
            <a:ext cx="17848" cy="14905"/>
          </a:xfrm>
          <a:custGeom>
            <a:avLst/>
            <a:gdLst/>
            <a:ahLst/>
            <a:cxnLst/>
            <a:rect l="l" t="t" r="r" b="b"/>
            <a:pathLst>
              <a:path w="558" h="466" extrusionOk="0">
                <a:moveTo>
                  <a:pt x="0" y="0"/>
                </a:moveTo>
                <a:lnTo>
                  <a:pt x="0" y="93"/>
                </a:lnTo>
                <a:lnTo>
                  <a:pt x="93" y="93"/>
                </a:lnTo>
                <a:lnTo>
                  <a:pt x="186" y="0"/>
                </a:lnTo>
                <a:close/>
                <a:moveTo>
                  <a:pt x="93" y="93"/>
                </a:moveTo>
                <a:lnTo>
                  <a:pt x="465" y="465"/>
                </a:lnTo>
                <a:lnTo>
                  <a:pt x="558" y="372"/>
                </a:lnTo>
                <a:lnTo>
                  <a:pt x="93" y="9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1" name="Google Shape;1391;p23"/>
          <p:cNvSpPr/>
          <p:nvPr/>
        </p:nvSpPr>
        <p:spPr>
          <a:xfrm>
            <a:off x="12367975" y="1419610"/>
            <a:ext cx="20822" cy="8956"/>
          </a:xfrm>
          <a:custGeom>
            <a:avLst/>
            <a:gdLst/>
            <a:ahLst/>
            <a:cxnLst/>
            <a:rect l="l" t="t" r="r" b="b"/>
            <a:pathLst>
              <a:path w="651" h="280" extrusionOk="0">
                <a:moveTo>
                  <a:pt x="0" y="0"/>
                </a:moveTo>
                <a:lnTo>
                  <a:pt x="0" y="93"/>
                </a:lnTo>
                <a:lnTo>
                  <a:pt x="93" y="186"/>
                </a:lnTo>
                <a:lnTo>
                  <a:pt x="93" y="93"/>
                </a:lnTo>
                <a:lnTo>
                  <a:pt x="93" y="0"/>
                </a:lnTo>
                <a:close/>
                <a:moveTo>
                  <a:pt x="93" y="93"/>
                </a:moveTo>
                <a:lnTo>
                  <a:pt x="558" y="279"/>
                </a:lnTo>
                <a:lnTo>
                  <a:pt x="651" y="279"/>
                </a:lnTo>
                <a:lnTo>
                  <a:pt x="93" y="9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2" name="Google Shape;1392;p23"/>
          <p:cNvSpPr/>
          <p:nvPr/>
        </p:nvSpPr>
        <p:spPr>
          <a:xfrm>
            <a:off x="12367975" y="1431508"/>
            <a:ext cx="17848" cy="5981"/>
          </a:xfrm>
          <a:custGeom>
            <a:avLst/>
            <a:gdLst/>
            <a:ahLst/>
            <a:cxnLst/>
            <a:rect l="l" t="t" r="r" b="b"/>
            <a:pathLst>
              <a:path w="558" h="187" extrusionOk="0">
                <a:moveTo>
                  <a:pt x="93" y="0"/>
                </a:moveTo>
                <a:lnTo>
                  <a:pt x="0" y="93"/>
                </a:lnTo>
                <a:lnTo>
                  <a:pt x="93" y="186"/>
                </a:lnTo>
                <a:lnTo>
                  <a:pt x="93" y="93"/>
                </a:lnTo>
                <a:lnTo>
                  <a:pt x="93" y="0"/>
                </a:lnTo>
                <a:close/>
                <a:moveTo>
                  <a:pt x="93" y="93"/>
                </a:moveTo>
                <a:lnTo>
                  <a:pt x="558" y="186"/>
                </a:lnTo>
                <a:lnTo>
                  <a:pt x="558" y="9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3" name="Google Shape;1393;p23"/>
          <p:cNvSpPr/>
          <p:nvPr/>
        </p:nvSpPr>
        <p:spPr>
          <a:xfrm>
            <a:off x="12370950" y="1437457"/>
            <a:ext cx="17848" cy="11898"/>
          </a:xfrm>
          <a:custGeom>
            <a:avLst/>
            <a:gdLst/>
            <a:ahLst/>
            <a:cxnLst/>
            <a:rect l="l" t="t" r="r" b="b"/>
            <a:pathLst>
              <a:path w="558" h="372" extrusionOk="0">
                <a:moveTo>
                  <a:pt x="558" y="0"/>
                </a:moveTo>
                <a:lnTo>
                  <a:pt x="93" y="279"/>
                </a:lnTo>
                <a:lnTo>
                  <a:pt x="558" y="93"/>
                </a:lnTo>
                <a:lnTo>
                  <a:pt x="558" y="0"/>
                </a:lnTo>
                <a:close/>
                <a:moveTo>
                  <a:pt x="0" y="186"/>
                </a:moveTo>
                <a:lnTo>
                  <a:pt x="0" y="279"/>
                </a:lnTo>
                <a:lnTo>
                  <a:pt x="0" y="372"/>
                </a:lnTo>
                <a:lnTo>
                  <a:pt x="93" y="279"/>
                </a:lnTo>
                <a:lnTo>
                  <a:pt x="0" y="1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4" name="Google Shape;1394;p23"/>
          <p:cNvSpPr/>
          <p:nvPr/>
        </p:nvSpPr>
        <p:spPr>
          <a:xfrm>
            <a:off x="12397689" y="1577232"/>
            <a:ext cx="3007" cy="3007"/>
          </a:xfrm>
          <a:custGeom>
            <a:avLst/>
            <a:gdLst/>
            <a:ahLst/>
            <a:cxnLst/>
            <a:rect l="l" t="t" r="r" b="b"/>
            <a:pathLst>
              <a:path w="94" h="94" extrusionOk="0">
                <a:moveTo>
                  <a:pt x="1" y="0"/>
                </a:moveTo>
                <a:lnTo>
                  <a:pt x="1" y="93"/>
                </a:lnTo>
                <a:lnTo>
                  <a:pt x="94" y="93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5" name="Google Shape;1395;p23"/>
          <p:cNvSpPr/>
          <p:nvPr/>
        </p:nvSpPr>
        <p:spPr>
          <a:xfrm>
            <a:off x="12385791" y="1532613"/>
            <a:ext cx="3007" cy="8956"/>
          </a:xfrm>
          <a:custGeom>
            <a:avLst/>
            <a:gdLst/>
            <a:ahLst/>
            <a:cxnLst/>
            <a:rect l="l" t="t" r="r" b="b"/>
            <a:pathLst>
              <a:path w="94" h="280" extrusionOk="0">
                <a:moveTo>
                  <a:pt x="94" y="1"/>
                </a:moveTo>
                <a:lnTo>
                  <a:pt x="1" y="187"/>
                </a:lnTo>
                <a:lnTo>
                  <a:pt x="1" y="280"/>
                </a:lnTo>
                <a:lnTo>
                  <a:pt x="94" y="280"/>
                </a:lnTo>
                <a:lnTo>
                  <a:pt x="94" y="187"/>
                </a:lnTo>
                <a:lnTo>
                  <a:pt x="9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6" name="Google Shape;1396;p23"/>
          <p:cNvSpPr/>
          <p:nvPr/>
        </p:nvSpPr>
        <p:spPr>
          <a:xfrm>
            <a:off x="12412562" y="1654572"/>
            <a:ext cx="17880" cy="17848"/>
          </a:xfrm>
          <a:custGeom>
            <a:avLst/>
            <a:gdLst/>
            <a:ahLst/>
            <a:cxnLst/>
            <a:rect l="l" t="t" r="r" b="b"/>
            <a:pathLst>
              <a:path w="559" h="558" extrusionOk="0">
                <a:moveTo>
                  <a:pt x="1" y="0"/>
                </a:moveTo>
                <a:lnTo>
                  <a:pt x="1" y="93"/>
                </a:lnTo>
                <a:lnTo>
                  <a:pt x="94" y="93"/>
                </a:lnTo>
                <a:lnTo>
                  <a:pt x="1" y="0"/>
                </a:lnTo>
                <a:close/>
                <a:moveTo>
                  <a:pt x="280" y="93"/>
                </a:moveTo>
                <a:lnTo>
                  <a:pt x="373" y="279"/>
                </a:lnTo>
                <a:lnTo>
                  <a:pt x="466" y="372"/>
                </a:lnTo>
                <a:lnTo>
                  <a:pt x="466" y="558"/>
                </a:lnTo>
                <a:lnTo>
                  <a:pt x="559" y="558"/>
                </a:lnTo>
                <a:lnTo>
                  <a:pt x="466" y="279"/>
                </a:lnTo>
                <a:lnTo>
                  <a:pt x="373" y="9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7" name="Google Shape;1397;p23"/>
          <p:cNvSpPr/>
          <p:nvPr/>
        </p:nvSpPr>
        <p:spPr>
          <a:xfrm>
            <a:off x="12412562" y="1654572"/>
            <a:ext cx="17880" cy="17848"/>
          </a:xfrm>
          <a:custGeom>
            <a:avLst/>
            <a:gdLst/>
            <a:ahLst/>
            <a:cxnLst/>
            <a:rect l="l" t="t" r="r" b="b"/>
            <a:pathLst>
              <a:path w="559" h="558" fill="none" extrusionOk="0">
                <a:moveTo>
                  <a:pt x="466" y="558"/>
                </a:moveTo>
                <a:lnTo>
                  <a:pt x="466" y="558"/>
                </a:lnTo>
                <a:lnTo>
                  <a:pt x="466" y="558"/>
                </a:lnTo>
                <a:lnTo>
                  <a:pt x="466" y="558"/>
                </a:lnTo>
                <a:lnTo>
                  <a:pt x="559" y="558"/>
                </a:lnTo>
                <a:lnTo>
                  <a:pt x="559" y="558"/>
                </a:lnTo>
                <a:lnTo>
                  <a:pt x="559" y="558"/>
                </a:lnTo>
                <a:lnTo>
                  <a:pt x="559" y="558"/>
                </a:lnTo>
                <a:lnTo>
                  <a:pt x="466" y="279"/>
                </a:lnTo>
                <a:lnTo>
                  <a:pt x="373" y="93"/>
                </a:lnTo>
                <a:lnTo>
                  <a:pt x="187" y="93"/>
                </a:lnTo>
                <a:lnTo>
                  <a:pt x="187" y="93"/>
                </a:lnTo>
                <a:lnTo>
                  <a:pt x="94" y="93"/>
                </a:lnTo>
                <a:lnTo>
                  <a:pt x="94" y="93"/>
                </a:lnTo>
                <a:lnTo>
                  <a:pt x="1" y="0"/>
                </a:lnTo>
                <a:lnTo>
                  <a:pt x="1" y="0"/>
                </a:lnTo>
                <a:lnTo>
                  <a:pt x="1" y="93"/>
                </a:lnTo>
                <a:lnTo>
                  <a:pt x="1" y="93"/>
                </a:lnTo>
                <a:lnTo>
                  <a:pt x="1" y="93"/>
                </a:lnTo>
                <a:lnTo>
                  <a:pt x="1" y="93"/>
                </a:lnTo>
                <a:lnTo>
                  <a:pt x="94" y="93"/>
                </a:lnTo>
                <a:lnTo>
                  <a:pt x="94" y="93"/>
                </a:lnTo>
                <a:lnTo>
                  <a:pt x="94" y="93"/>
                </a:lnTo>
                <a:lnTo>
                  <a:pt x="94" y="93"/>
                </a:lnTo>
                <a:lnTo>
                  <a:pt x="94" y="93"/>
                </a:lnTo>
                <a:lnTo>
                  <a:pt x="94" y="93"/>
                </a:lnTo>
                <a:lnTo>
                  <a:pt x="280" y="93"/>
                </a:lnTo>
                <a:lnTo>
                  <a:pt x="373" y="279"/>
                </a:lnTo>
                <a:lnTo>
                  <a:pt x="466" y="372"/>
                </a:lnTo>
                <a:lnTo>
                  <a:pt x="466" y="558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8" name="Google Shape;1398;p23"/>
          <p:cNvSpPr/>
          <p:nvPr/>
        </p:nvSpPr>
        <p:spPr>
          <a:xfrm>
            <a:off x="12454207" y="1526664"/>
            <a:ext cx="32" cy="3007"/>
          </a:xfrm>
          <a:custGeom>
            <a:avLst/>
            <a:gdLst/>
            <a:ahLst/>
            <a:cxnLst/>
            <a:rect l="l" t="t" r="r" b="b"/>
            <a:pathLst>
              <a:path w="1" h="94" extrusionOk="0">
                <a:moveTo>
                  <a:pt x="1" y="94"/>
                </a:move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9" name="Google Shape;1399;p23"/>
          <p:cNvSpPr/>
          <p:nvPr/>
        </p:nvSpPr>
        <p:spPr>
          <a:xfrm>
            <a:off x="12454207" y="1526664"/>
            <a:ext cx="32" cy="3007"/>
          </a:xfrm>
          <a:custGeom>
            <a:avLst/>
            <a:gdLst/>
            <a:ahLst/>
            <a:cxnLst/>
            <a:rect l="l" t="t" r="r" b="b"/>
            <a:pathLst>
              <a:path w="1" h="94" fill="none" extrusionOk="0">
                <a:moveTo>
                  <a:pt x="1" y="94"/>
                </a:move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0" name="Google Shape;1400;p23"/>
          <p:cNvSpPr/>
          <p:nvPr/>
        </p:nvSpPr>
        <p:spPr>
          <a:xfrm>
            <a:off x="12457181" y="1523689"/>
            <a:ext cx="3007" cy="3007"/>
          </a:xfrm>
          <a:custGeom>
            <a:avLst/>
            <a:gdLst/>
            <a:ahLst/>
            <a:cxnLst/>
            <a:rect l="l" t="t" r="r" b="b"/>
            <a:pathLst>
              <a:path w="94" h="94" extrusionOk="0">
                <a:moveTo>
                  <a:pt x="1" y="1"/>
                </a:moveTo>
                <a:lnTo>
                  <a:pt x="1" y="94"/>
                </a:lnTo>
                <a:lnTo>
                  <a:pt x="94" y="94"/>
                </a:lnTo>
                <a:lnTo>
                  <a:pt x="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1" name="Google Shape;1401;p23"/>
          <p:cNvSpPr/>
          <p:nvPr/>
        </p:nvSpPr>
        <p:spPr>
          <a:xfrm>
            <a:off x="12457181" y="1523689"/>
            <a:ext cx="3007" cy="3007"/>
          </a:xfrm>
          <a:custGeom>
            <a:avLst/>
            <a:gdLst/>
            <a:ahLst/>
            <a:cxnLst/>
            <a:rect l="l" t="t" r="r" b="b"/>
            <a:pathLst>
              <a:path w="94" h="94" fill="none" extrusionOk="0">
                <a:moveTo>
                  <a:pt x="1" y="1"/>
                </a:moveTo>
                <a:lnTo>
                  <a:pt x="1" y="1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94" y="94"/>
                </a:lnTo>
                <a:lnTo>
                  <a:pt x="94" y="94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2" name="Google Shape;1402;p23"/>
          <p:cNvSpPr/>
          <p:nvPr/>
        </p:nvSpPr>
        <p:spPr>
          <a:xfrm>
            <a:off x="12457181" y="1526664"/>
            <a:ext cx="32" cy="32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3" name="Google Shape;1403;p23"/>
          <p:cNvSpPr/>
          <p:nvPr/>
        </p:nvSpPr>
        <p:spPr>
          <a:xfrm>
            <a:off x="12457181" y="1526664"/>
            <a:ext cx="32" cy="32"/>
          </a:xfrm>
          <a:custGeom>
            <a:avLst/>
            <a:gdLst/>
            <a:ahLst/>
            <a:cxnLst/>
            <a:rect l="l" t="t" r="r" b="b"/>
            <a:pathLst>
              <a:path w="1" h="1" fill="none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4" name="Google Shape;1404;p23"/>
          <p:cNvSpPr/>
          <p:nvPr/>
        </p:nvSpPr>
        <p:spPr>
          <a:xfrm>
            <a:off x="12454207" y="1517740"/>
            <a:ext cx="32" cy="3007"/>
          </a:xfrm>
          <a:custGeom>
            <a:avLst/>
            <a:gdLst/>
            <a:ahLst/>
            <a:cxnLst/>
            <a:rect l="l" t="t" r="r" b="b"/>
            <a:pathLst>
              <a:path w="1" h="94" extrusionOk="0">
                <a:moveTo>
                  <a:pt x="1" y="1"/>
                </a:moveTo>
                <a:lnTo>
                  <a:pt x="1" y="1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5" name="Google Shape;1405;p23"/>
          <p:cNvSpPr/>
          <p:nvPr/>
        </p:nvSpPr>
        <p:spPr>
          <a:xfrm>
            <a:off x="12454207" y="1517740"/>
            <a:ext cx="32" cy="3007"/>
          </a:xfrm>
          <a:custGeom>
            <a:avLst/>
            <a:gdLst/>
            <a:ahLst/>
            <a:cxnLst/>
            <a:rect l="l" t="t" r="r" b="b"/>
            <a:pathLst>
              <a:path w="1" h="94" fill="none" extrusionOk="0">
                <a:moveTo>
                  <a:pt x="1" y="1"/>
                </a:moveTo>
                <a:lnTo>
                  <a:pt x="1" y="1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6" name="Google Shape;1406;p23"/>
          <p:cNvSpPr/>
          <p:nvPr/>
        </p:nvSpPr>
        <p:spPr>
          <a:xfrm>
            <a:off x="12454207" y="1520714"/>
            <a:ext cx="3007" cy="3007"/>
          </a:xfrm>
          <a:custGeom>
            <a:avLst/>
            <a:gdLst/>
            <a:ahLst/>
            <a:cxnLst/>
            <a:rect l="l" t="t" r="r" b="b"/>
            <a:pathLst>
              <a:path w="94" h="94" extrusionOk="0">
                <a:moveTo>
                  <a:pt x="1" y="1"/>
                </a:moveTo>
                <a:lnTo>
                  <a:pt x="1" y="94"/>
                </a:lnTo>
                <a:lnTo>
                  <a:pt x="9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7" name="Google Shape;1407;p23"/>
          <p:cNvSpPr/>
          <p:nvPr/>
        </p:nvSpPr>
        <p:spPr>
          <a:xfrm>
            <a:off x="12454207" y="1514765"/>
            <a:ext cx="32" cy="3007"/>
          </a:xfrm>
          <a:custGeom>
            <a:avLst/>
            <a:gdLst/>
            <a:ahLst/>
            <a:cxnLst/>
            <a:rect l="l" t="t" r="r" b="b"/>
            <a:pathLst>
              <a:path w="1" h="94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8" name="Google Shape;1408;p23"/>
          <p:cNvSpPr/>
          <p:nvPr/>
        </p:nvSpPr>
        <p:spPr>
          <a:xfrm>
            <a:off x="12454207" y="1514765"/>
            <a:ext cx="32" cy="3007"/>
          </a:xfrm>
          <a:custGeom>
            <a:avLst/>
            <a:gdLst/>
            <a:ahLst/>
            <a:cxnLst/>
            <a:rect l="l" t="t" r="r" b="b"/>
            <a:pathLst>
              <a:path w="1" h="94" fill="none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9" name="Google Shape;1409;p23"/>
          <p:cNvSpPr/>
          <p:nvPr/>
        </p:nvSpPr>
        <p:spPr>
          <a:xfrm>
            <a:off x="12451232" y="1508816"/>
            <a:ext cx="3007" cy="3007"/>
          </a:xfrm>
          <a:custGeom>
            <a:avLst/>
            <a:gdLst/>
            <a:ahLst/>
            <a:cxnLst/>
            <a:rect l="l" t="t" r="r" b="b"/>
            <a:pathLst>
              <a:path w="94" h="94" extrusionOk="0">
                <a:moveTo>
                  <a:pt x="1" y="1"/>
                </a:moveTo>
                <a:lnTo>
                  <a:pt x="1" y="94"/>
                </a:lnTo>
                <a:lnTo>
                  <a:pt x="94" y="94"/>
                </a:lnTo>
                <a:lnTo>
                  <a:pt x="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0" name="Google Shape;1410;p23"/>
          <p:cNvSpPr/>
          <p:nvPr/>
        </p:nvSpPr>
        <p:spPr>
          <a:xfrm>
            <a:off x="12451232" y="1508816"/>
            <a:ext cx="3007" cy="3007"/>
          </a:xfrm>
          <a:custGeom>
            <a:avLst/>
            <a:gdLst/>
            <a:ahLst/>
            <a:cxnLst/>
            <a:rect l="l" t="t" r="r" b="b"/>
            <a:pathLst>
              <a:path w="94" h="94" fill="none" extrusionOk="0">
                <a:moveTo>
                  <a:pt x="1" y="94"/>
                </a:move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1" y="1"/>
                </a:lnTo>
                <a:lnTo>
                  <a:pt x="1" y="1"/>
                </a:lnTo>
                <a:lnTo>
                  <a:pt x="1" y="94"/>
                </a:lnTo>
                <a:lnTo>
                  <a:pt x="1" y="94"/>
                </a:lnTo>
                <a:lnTo>
                  <a:pt x="1" y="1"/>
                </a:lnTo>
                <a:lnTo>
                  <a:pt x="1" y="1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1" name="Google Shape;1411;p23"/>
          <p:cNvSpPr/>
          <p:nvPr/>
        </p:nvSpPr>
        <p:spPr>
          <a:xfrm>
            <a:off x="12457181" y="1526664"/>
            <a:ext cx="3007" cy="32"/>
          </a:xfrm>
          <a:custGeom>
            <a:avLst/>
            <a:gdLst/>
            <a:ahLst/>
            <a:cxnLst/>
            <a:rect l="l" t="t" r="r" b="b"/>
            <a:pathLst>
              <a:path w="94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2" name="Google Shape;1412;p23"/>
          <p:cNvSpPr/>
          <p:nvPr/>
        </p:nvSpPr>
        <p:spPr>
          <a:xfrm>
            <a:off x="12457181" y="1526664"/>
            <a:ext cx="3007" cy="32"/>
          </a:xfrm>
          <a:custGeom>
            <a:avLst/>
            <a:gdLst/>
            <a:ahLst/>
            <a:cxnLst/>
            <a:rect l="l" t="t" r="r" b="b"/>
            <a:pathLst>
              <a:path w="94" h="1" fill="none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3" name="Google Shape;1413;p23"/>
          <p:cNvSpPr/>
          <p:nvPr/>
        </p:nvSpPr>
        <p:spPr>
          <a:xfrm>
            <a:off x="12457181" y="1526664"/>
            <a:ext cx="32" cy="32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4" name="Google Shape;1414;p23"/>
          <p:cNvSpPr/>
          <p:nvPr/>
        </p:nvSpPr>
        <p:spPr>
          <a:xfrm>
            <a:off x="12457181" y="1526664"/>
            <a:ext cx="32" cy="32"/>
          </a:xfrm>
          <a:custGeom>
            <a:avLst/>
            <a:gdLst/>
            <a:ahLst/>
            <a:cxnLst/>
            <a:rect l="l" t="t" r="r" b="b"/>
            <a:pathLst>
              <a:path w="1" h="1" fill="none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5" name="Google Shape;1415;p23"/>
          <p:cNvSpPr/>
          <p:nvPr/>
        </p:nvSpPr>
        <p:spPr>
          <a:xfrm>
            <a:off x="12454207" y="1529638"/>
            <a:ext cx="32" cy="32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6" name="Google Shape;1416;p23"/>
          <p:cNvSpPr/>
          <p:nvPr/>
        </p:nvSpPr>
        <p:spPr>
          <a:xfrm>
            <a:off x="12454207" y="1529638"/>
            <a:ext cx="32" cy="32"/>
          </a:xfrm>
          <a:custGeom>
            <a:avLst/>
            <a:gdLst/>
            <a:ahLst/>
            <a:cxnLst/>
            <a:rect l="l" t="t" r="r" b="b"/>
            <a:pathLst>
              <a:path w="1" h="1" fill="none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7" name="Google Shape;1417;p23"/>
          <p:cNvSpPr/>
          <p:nvPr/>
        </p:nvSpPr>
        <p:spPr>
          <a:xfrm>
            <a:off x="12436359" y="1529638"/>
            <a:ext cx="3007" cy="3007"/>
          </a:xfrm>
          <a:custGeom>
            <a:avLst/>
            <a:gdLst/>
            <a:ahLst/>
            <a:cxnLst/>
            <a:rect l="l" t="t" r="r" b="b"/>
            <a:pathLst>
              <a:path w="94" h="94" extrusionOk="0">
                <a:moveTo>
                  <a:pt x="1" y="1"/>
                </a:moveTo>
                <a:lnTo>
                  <a:pt x="94" y="94"/>
                </a:lnTo>
                <a:lnTo>
                  <a:pt x="9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8" name="Google Shape;1418;p23"/>
          <p:cNvSpPr/>
          <p:nvPr/>
        </p:nvSpPr>
        <p:spPr>
          <a:xfrm>
            <a:off x="12436359" y="1529638"/>
            <a:ext cx="3007" cy="3007"/>
          </a:xfrm>
          <a:custGeom>
            <a:avLst/>
            <a:gdLst/>
            <a:ahLst/>
            <a:cxnLst/>
            <a:rect l="l" t="t" r="r" b="b"/>
            <a:pathLst>
              <a:path w="94" h="94" fill="none" extrusionOk="0">
                <a:moveTo>
                  <a:pt x="94" y="1"/>
                </a:move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9" name="Google Shape;1419;p23"/>
          <p:cNvSpPr/>
          <p:nvPr/>
        </p:nvSpPr>
        <p:spPr>
          <a:xfrm>
            <a:off x="12445283" y="1517740"/>
            <a:ext cx="3007" cy="32"/>
          </a:xfrm>
          <a:custGeom>
            <a:avLst/>
            <a:gdLst/>
            <a:ahLst/>
            <a:cxnLst/>
            <a:rect l="l" t="t" r="r" b="b"/>
            <a:pathLst>
              <a:path w="94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94" y="1"/>
                </a:lnTo>
                <a:lnTo>
                  <a:pt x="94" y="1"/>
                </a:lnTo>
                <a:lnTo>
                  <a:pt x="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0" name="Google Shape;1420;p23"/>
          <p:cNvSpPr/>
          <p:nvPr/>
        </p:nvSpPr>
        <p:spPr>
          <a:xfrm>
            <a:off x="12445283" y="1517740"/>
            <a:ext cx="3007" cy="32"/>
          </a:xfrm>
          <a:custGeom>
            <a:avLst/>
            <a:gdLst/>
            <a:ahLst/>
            <a:cxnLst/>
            <a:rect l="l" t="t" r="r" b="b"/>
            <a:pathLst>
              <a:path w="94" h="1" fill="none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94" y="1"/>
                </a:lnTo>
                <a:lnTo>
                  <a:pt x="94" y="1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1" name="Google Shape;1421;p23"/>
          <p:cNvSpPr/>
          <p:nvPr/>
        </p:nvSpPr>
        <p:spPr>
          <a:xfrm>
            <a:off x="12439334" y="1529638"/>
            <a:ext cx="32" cy="5981"/>
          </a:xfrm>
          <a:custGeom>
            <a:avLst/>
            <a:gdLst/>
            <a:ahLst/>
            <a:cxnLst/>
            <a:rect l="l" t="t" r="r" b="b"/>
            <a:pathLst>
              <a:path w="1" h="187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94"/>
                </a:lnTo>
                <a:lnTo>
                  <a:pt x="1" y="94"/>
                </a:lnTo>
                <a:lnTo>
                  <a:pt x="1" y="187"/>
                </a:lnTo>
                <a:lnTo>
                  <a:pt x="1" y="187"/>
                </a:lnTo>
                <a:lnTo>
                  <a:pt x="1" y="187"/>
                </a:lnTo>
                <a:lnTo>
                  <a:pt x="1" y="187"/>
                </a:lnTo>
                <a:lnTo>
                  <a:pt x="1" y="187"/>
                </a:lnTo>
                <a:lnTo>
                  <a:pt x="1" y="187"/>
                </a:lnTo>
                <a:lnTo>
                  <a:pt x="1" y="187"/>
                </a:lnTo>
                <a:lnTo>
                  <a:pt x="1" y="187"/>
                </a:lnTo>
                <a:lnTo>
                  <a:pt x="1" y="187"/>
                </a:lnTo>
                <a:lnTo>
                  <a:pt x="1" y="187"/>
                </a:lnTo>
                <a:lnTo>
                  <a:pt x="1" y="187"/>
                </a:lnTo>
                <a:lnTo>
                  <a:pt x="1" y="187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2" name="Google Shape;1422;p23"/>
          <p:cNvSpPr/>
          <p:nvPr/>
        </p:nvSpPr>
        <p:spPr>
          <a:xfrm>
            <a:off x="12439334" y="1529638"/>
            <a:ext cx="32" cy="5981"/>
          </a:xfrm>
          <a:custGeom>
            <a:avLst/>
            <a:gdLst/>
            <a:ahLst/>
            <a:cxnLst/>
            <a:rect l="l" t="t" r="r" b="b"/>
            <a:pathLst>
              <a:path w="1" h="187" fill="none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94"/>
                </a:lnTo>
                <a:lnTo>
                  <a:pt x="1" y="94"/>
                </a:lnTo>
                <a:lnTo>
                  <a:pt x="1" y="187"/>
                </a:lnTo>
                <a:lnTo>
                  <a:pt x="1" y="187"/>
                </a:lnTo>
                <a:lnTo>
                  <a:pt x="1" y="187"/>
                </a:lnTo>
                <a:lnTo>
                  <a:pt x="1" y="187"/>
                </a:lnTo>
                <a:lnTo>
                  <a:pt x="1" y="187"/>
                </a:lnTo>
                <a:lnTo>
                  <a:pt x="1" y="187"/>
                </a:lnTo>
                <a:lnTo>
                  <a:pt x="1" y="187"/>
                </a:lnTo>
                <a:lnTo>
                  <a:pt x="1" y="187"/>
                </a:lnTo>
                <a:lnTo>
                  <a:pt x="1" y="187"/>
                </a:lnTo>
                <a:lnTo>
                  <a:pt x="1" y="187"/>
                </a:lnTo>
                <a:lnTo>
                  <a:pt x="1" y="187"/>
                </a:lnTo>
                <a:lnTo>
                  <a:pt x="1" y="187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3" name="Google Shape;1423;p23"/>
          <p:cNvSpPr/>
          <p:nvPr/>
        </p:nvSpPr>
        <p:spPr>
          <a:xfrm>
            <a:off x="12436359" y="1526664"/>
            <a:ext cx="32" cy="5981"/>
          </a:xfrm>
          <a:custGeom>
            <a:avLst/>
            <a:gdLst/>
            <a:ahLst/>
            <a:cxnLst/>
            <a:rect l="l" t="t" r="r" b="b"/>
            <a:pathLst>
              <a:path w="1" h="187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94"/>
                </a:lnTo>
                <a:lnTo>
                  <a:pt x="1" y="94"/>
                </a:lnTo>
                <a:lnTo>
                  <a:pt x="1" y="187"/>
                </a:lnTo>
                <a:lnTo>
                  <a:pt x="1" y="187"/>
                </a:lnTo>
                <a:lnTo>
                  <a:pt x="1" y="187"/>
                </a:lnTo>
                <a:lnTo>
                  <a:pt x="1" y="187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4" name="Google Shape;1424;p23"/>
          <p:cNvSpPr/>
          <p:nvPr/>
        </p:nvSpPr>
        <p:spPr>
          <a:xfrm>
            <a:off x="12436359" y="1526664"/>
            <a:ext cx="32" cy="5981"/>
          </a:xfrm>
          <a:custGeom>
            <a:avLst/>
            <a:gdLst/>
            <a:ahLst/>
            <a:cxnLst/>
            <a:rect l="l" t="t" r="r" b="b"/>
            <a:pathLst>
              <a:path w="1" h="187" fill="none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94"/>
                </a:lnTo>
                <a:lnTo>
                  <a:pt x="1" y="94"/>
                </a:lnTo>
                <a:lnTo>
                  <a:pt x="1" y="187"/>
                </a:lnTo>
                <a:lnTo>
                  <a:pt x="1" y="187"/>
                </a:lnTo>
                <a:lnTo>
                  <a:pt x="1" y="187"/>
                </a:lnTo>
                <a:lnTo>
                  <a:pt x="1" y="187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5" name="Google Shape;1425;p23"/>
          <p:cNvSpPr/>
          <p:nvPr/>
        </p:nvSpPr>
        <p:spPr>
          <a:xfrm>
            <a:off x="12409587" y="1398788"/>
            <a:ext cx="11930" cy="17880"/>
          </a:xfrm>
          <a:custGeom>
            <a:avLst/>
            <a:gdLst/>
            <a:ahLst/>
            <a:cxnLst/>
            <a:rect l="l" t="t" r="r" b="b"/>
            <a:pathLst>
              <a:path w="373" h="559" extrusionOk="0">
                <a:moveTo>
                  <a:pt x="187" y="0"/>
                </a:moveTo>
                <a:lnTo>
                  <a:pt x="280" y="93"/>
                </a:lnTo>
                <a:lnTo>
                  <a:pt x="280" y="186"/>
                </a:lnTo>
                <a:lnTo>
                  <a:pt x="373" y="93"/>
                </a:lnTo>
                <a:lnTo>
                  <a:pt x="373" y="0"/>
                </a:lnTo>
                <a:close/>
                <a:moveTo>
                  <a:pt x="280" y="93"/>
                </a:moveTo>
                <a:lnTo>
                  <a:pt x="1" y="558"/>
                </a:lnTo>
                <a:lnTo>
                  <a:pt x="94" y="558"/>
                </a:lnTo>
                <a:lnTo>
                  <a:pt x="280" y="9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6" name="Google Shape;1426;p23"/>
          <p:cNvSpPr/>
          <p:nvPr/>
        </p:nvSpPr>
        <p:spPr>
          <a:xfrm>
            <a:off x="12421486" y="1419610"/>
            <a:ext cx="17880" cy="8956"/>
          </a:xfrm>
          <a:custGeom>
            <a:avLst/>
            <a:gdLst/>
            <a:ahLst/>
            <a:cxnLst/>
            <a:rect l="l" t="t" r="r" b="b"/>
            <a:pathLst>
              <a:path w="559" h="280" extrusionOk="0">
                <a:moveTo>
                  <a:pt x="466" y="0"/>
                </a:moveTo>
                <a:lnTo>
                  <a:pt x="373" y="93"/>
                </a:lnTo>
                <a:lnTo>
                  <a:pt x="559" y="93"/>
                </a:lnTo>
                <a:lnTo>
                  <a:pt x="559" y="0"/>
                </a:lnTo>
                <a:close/>
                <a:moveTo>
                  <a:pt x="466" y="93"/>
                </a:moveTo>
                <a:lnTo>
                  <a:pt x="1" y="186"/>
                </a:lnTo>
                <a:lnTo>
                  <a:pt x="1" y="279"/>
                </a:lnTo>
                <a:lnTo>
                  <a:pt x="466" y="9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7" name="Google Shape;1427;p23"/>
          <p:cNvSpPr/>
          <p:nvPr/>
        </p:nvSpPr>
        <p:spPr>
          <a:xfrm>
            <a:off x="12365000" y="1496918"/>
            <a:ext cx="32" cy="32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1"/>
                </a:move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8" name="Google Shape;1428;p23"/>
          <p:cNvSpPr/>
          <p:nvPr/>
        </p:nvSpPr>
        <p:spPr>
          <a:xfrm>
            <a:off x="12365000" y="1496918"/>
            <a:ext cx="32" cy="32"/>
          </a:xfrm>
          <a:custGeom>
            <a:avLst/>
            <a:gdLst/>
            <a:ahLst/>
            <a:cxnLst/>
            <a:rect l="l" t="t" r="r" b="b"/>
            <a:pathLst>
              <a:path w="1" h="1" fill="none" extrusionOk="0">
                <a:moveTo>
                  <a:pt x="0" y="1"/>
                </a:move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9" name="Google Shape;1429;p23"/>
          <p:cNvSpPr/>
          <p:nvPr/>
        </p:nvSpPr>
        <p:spPr>
          <a:xfrm>
            <a:off x="12365000" y="1487994"/>
            <a:ext cx="32" cy="3007"/>
          </a:xfrm>
          <a:custGeom>
            <a:avLst/>
            <a:gdLst/>
            <a:ahLst/>
            <a:cxnLst/>
            <a:rect l="l" t="t" r="r" b="b"/>
            <a:pathLst>
              <a:path w="1" h="94" extrusionOk="0">
                <a:moveTo>
                  <a:pt x="0" y="1"/>
                </a:moveTo>
                <a:lnTo>
                  <a:pt x="0" y="1"/>
                </a:lnTo>
                <a:lnTo>
                  <a:pt x="0" y="94"/>
                </a:lnTo>
                <a:lnTo>
                  <a:pt x="0" y="94"/>
                </a:lnTo>
                <a:lnTo>
                  <a:pt x="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0" name="Google Shape;1430;p23"/>
          <p:cNvSpPr/>
          <p:nvPr/>
        </p:nvSpPr>
        <p:spPr>
          <a:xfrm>
            <a:off x="12365000" y="1487994"/>
            <a:ext cx="32" cy="3007"/>
          </a:xfrm>
          <a:custGeom>
            <a:avLst/>
            <a:gdLst/>
            <a:ahLst/>
            <a:cxnLst/>
            <a:rect l="l" t="t" r="r" b="b"/>
            <a:pathLst>
              <a:path w="1" h="94" fill="none" extrusionOk="0">
                <a:moveTo>
                  <a:pt x="0" y="1"/>
                </a:moveTo>
                <a:lnTo>
                  <a:pt x="0" y="1"/>
                </a:lnTo>
                <a:lnTo>
                  <a:pt x="0" y="94"/>
                </a:lnTo>
                <a:lnTo>
                  <a:pt x="0" y="94"/>
                </a:lnTo>
                <a:lnTo>
                  <a:pt x="0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1" name="Google Shape;1431;p23"/>
          <p:cNvSpPr/>
          <p:nvPr/>
        </p:nvSpPr>
        <p:spPr>
          <a:xfrm>
            <a:off x="12365000" y="1485019"/>
            <a:ext cx="32" cy="32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1"/>
                </a:move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2" name="Google Shape;1432;p23"/>
          <p:cNvSpPr/>
          <p:nvPr/>
        </p:nvSpPr>
        <p:spPr>
          <a:xfrm>
            <a:off x="12365000" y="1485019"/>
            <a:ext cx="32" cy="32"/>
          </a:xfrm>
          <a:custGeom>
            <a:avLst/>
            <a:gdLst/>
            <a:ahLst/>
            <a:cxnLst/>
            <a:rect l="l" t="t" r="r" b="b"/>
            <a:pathLst>
              <a:path w="1" h="1" fill="none" extrusionOk="0">
                <a:moveTo>
                  <a:pt x="0" y="1"/>
                </a:move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3" name="Google Shape;1433;p23"/>
          <p:cNvSpPr/>
          <p:nvPr/>
        </p:nvSpPr>
        <p:spPr>
          <a:xfrm>
            <a:off x="12409587" y="1687260"/>
            <a:ext cx="3007" cy="3007"/>
          </a:xfrm>
          <a:custGeom>
            <a:avLst/>
            <a:gdLst/>
            <a:ahLst/>
            <a:cxnLst/>
            <a:rect l="l" t="t" r="r" b="b"/>
            <a:pathLst>
              <a:path w="94" h="94" extrusionOk="0">
                <a:moveTo>
                  <a:pt x="1" y="1"/>
                </a:moveTo>
                <a:lnTo>
                  <a:pt x="1" y="94"/>
                </a:lnTo>
                <a:lnTo>
                  <a:pt x="94" y="94"/>
                </a:lnTo>
                <a:lnTo>
                  <a:pt x="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4" name="Google Shape;1434;p23"/>
          <p:cNvSpPr/>
          <p:nvPr/>
        </p:nvSpPr>
        <p:spPr>
          <a:xfrm>
            <a:off x="12409587" y="1687260"/>
            <a:ext cx="8956" cy="3007"/>
          </a:xfrm>
          <a:custGeom>
            <a:avLst/>
            <a:gdLst/>
            <a:ahLst/>
            <a:cxnLst/>
            <a:rect l="l" t="t" r="r" b="b"/>
            <a:pathLst>
              <a:path w="280" h="94" fill="none" extrusionOk="0">
                <a:moveTo>
                  <a:pt x="280" y="1"/>
                </a:moveTo>
                <a:lnTo>
                  <a:pt x="280" y="1"/>
                </a:lnTo>
                <a:lnTo>
                  <a:pt x="187" y="1"/>
                </a:lnTo>
                <a:lnTo>
                  <a:pt x="187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94"/>
                </a:lnTo>
                <a:lnTo>
                  <a:pt x="1" y="94"/>
                </a:lnTo>
                <a:lnTo>
                  <a:pt x="94" y="94"/>
                </a:lnTo>
                <a:lnTo>
                  <a:pt x="94" y="94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280" y="1"/>
                </a:lnTo>
                <a:lnTo>
                  <a:pt x="280" y="1"/>
                </a:lnTo>
                <a:lnTo>
                  <a:pt x="280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5" name="Google Shape;1435;p23"/>
          <p:cNvSpPr/>
          <p:nvPr/>
        </p:nvSpPr>
        <p:spPr>
          <a:xfrm>
            <a:off x="12379873" y="1681311"/>
            <a:ext cx="5949" cy="5981"/>
          </a:xfrm>
          <a:custGeom>
            <a:avLst/>
            <a:gdLst/>
            <a:ahLst/>
            <a:cxnLst/>
            <a:rect l="l" t="t" r="r" b="b"/>
            <a:pathLst>
              <a:path w="186" h="187" extrusionOk="0">
                <a:moveTo>
                  <a:pt x="93" y="1"/>
                </a:moveTo>
                <a:lnTo>
                  <a:pt x="0" y="94"/>
                </a:lnTo>
                <a:lnTo>
                  <a:pt x="93" y="94"/>
                </a:lnTo>
                <a:lnTo>
                  <a:pt x="93" y="1"/>
                </a:lnTo>
                <a:close/>
                <a:moveTo>
                  <a:pt x="186" y="94"/>
                </a:moveTo>
                <a:lnTo>
                  <a:pt x="93" y="187"/>
                </a:lnTo>
                <a:lnTo>
                  <a:pt x="186" y="187"/>
                </a:lnTo>
                <a:lnTo>
                  <a:pt x="186" y="9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6" name="Google Shape;1436;p23"/>
          <p:cNvSpPr/>
          <p:nvPr/>
        </p:nvSpPr>
        <p:spPr>
          <a:xfrm>
            <a:off x="12379873" y="1681311"/>
            <a:ext cx="8924" cy="5981"/>
          </a:xfrm>
          <a:custGeom>
            <a:avLst/>
            <a:gdLst/>
            <a:ahLst/>
            <a:cxnLst/>
            <a:rect l="l" t="t" r="r" b="b"/>
            <a:pathLst>
              <a:path w="279" h="187" fill="none" extrusionOk="0">
                <a:moveTo>
                  <a:pt x="93" y="94"/>
                </a:moveTo>
                <a:lnTo>
                  <a:pt x="93" y="94"/>
                </a:lnTo>
                <a:lnTo>
                  <a:pt x="93" y="187"/>
                </a:lnTo>
                <a:lnTo>
                  <a:pt x="93" y="187"/>
                </a:lnTo>
                <a:lnTo>
                  <a:pt x="186" y="187"/>
                </a:lnTo>
                <a:lnTo>
                  <a:pt x="186" y="187"/>
                </a:lnTo>
                <a:lnTo>
                  <a:pt x="279" y="187"/>
                </a:lnTo>
                <a:lnTo>
                  <a:pt x="279" y="187"/>
                </a:lnTo>
                <a:lnTo>
                  <a:pt x="279" y="187"/>
                </a:lnTo>
                <a:lnTo>
                  <a:pt x="279" y="187"/>
                </a:lnTo>
                <a:lnTo>
                  <a:pt x="279" y="187"/>
                </a:lnTo>
                <a:lnTo>
                  <a:pt x="279" y="187"/>
                </a:lnTo>
                <a:lnTo>
                  <a:pt x="186" y="187"/>
                </a:lnTo>
                <a:lnTo>
                  <a:pt x="186" y="187"/>
                </a:lnTo>
                <a:lnTo>
                  <a:pt x="186" y="187"/>
                </a:lnTo>
                <a:lnTo>
                  <a:pt x="186" y="187"/>
                </a:lnTo>
                <a:lnTo>
                  <a:pt x="186" y="187"/>
                </a:lnTo>
                <a:lnTo>
                  <a:pt x="186" y="187"/>
                </a:lnTo>
                <a:lnTo>
                  <a:pt x="186" y="187"/>
                </a:lnTo>
                <a:lnTo>
                  <a:pt x="186" y="187"/>
                </a:lnTo>
                <a:lnTo>
                  <a:pt x="186" y="187"/>
                </a:lnTo>
                <a:lnTo>
                  <a:pt x="186" y="187"/>
                </a:lnTo>
                <a:lnTo>
                  <a:pt x="186" y="94"/>
                </a:lnTo>
                <a:lnTo>
                  <a:pt x="186" y="94"/>
                </a:lnTo>
                <a:lnTo>
                  <a:pt x="186" y="94"/>
                </a:lnTo>
                <a:lnTo>
                  <a:pt x="186" y="94"/>
                </a:lnTo>
                <a:lnTo>
                  <a:pt x="93" y="187"/>
                </a:lnTo>
                <a:lnTo>
                  <a:pt x="93" y="187"/>
                </a:lnTo>
                <a:lnTo>
                  <a:pt x="93" y="94"/>
                </a:lnTo>
                <a:lnTo>
                  <a:pt x="93" y="94"/>
                </a:lnTo>
                <a:lnTo>
                  <a:pt x="186" y="94"/>
                </a:lnTo>
                <a:lnTo>
                  <a:pt x="186" y="94"/>
                </a:lnTo>
                <a:lnTo>
                  <a:pt x="93" y="94"/>
                </a:lnTo>
                <a:lnTo>
                  <a:pt x="93" y="94"/>
                </a:lnTo>
                <a:lnTo>
                  <a:pt x="93" y="94"/>
                </a:lnTo>
                <a:lnTo>
                  <a:pt x="93" y="94"/>
                </a:lnTo>
                <a:lnTo>
                  <a:pt x="93" y="1"/>
                </a:lnTo>
                <a:lnTo>
                  <a:pt x="93" y="1"/>
                </a:lnTo>
                <a:lnTo>
                  <a:pt x="93" y="1"/>
                </a:lnTo>
                <a:lnTo>
                  <a:pt x="93" y="1"/>
                </a:lnTo>
                <a:lnTo>
                  <a:pt x="93" y="1"/>
                </a:lnTo>
                <a:lnTo>
                  <a:pt x="93" y="1"/>
                </a:lnTo>
                <a:lnTo>
                  <a:pt x="186" y="1"/>
                </a:lnTo>
                <a:lnTo>
                  <a:pt x="186" y="1"/>
                </a:lnTo>
                <a:lnTo>
                  <a:pt x="186" y="1"/>
                </a:lnTo>
                <a:lnTo>
                  <a:pt x="93" y="1"/>
                </a:lnTo>
                <a:lnTo>
                  <a:pt x="93" y="1"/>
                </a:lnTo>
                <a:lnTo>
                  <a:pt x="0" y="94"/>
                </a:lnTo>
                <a:lnTo>
                  <a:pt x="0" y="94"/>
                </a:lnTo>
                <a:lnTo>
                  <a:pt x="93" y="9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7" name="Google Shape;1437;p23"/>
          <p:cNvSpPr/>
          <p:nvPr/>
        </p:nvSpPr>
        <p:spPr>
          <a:xfrm>
            <a:off x="12403638" y="1669413"/>
            <a:ext cx="3007" cy="3007"/>
          </a:xfrm>
          <a:custGeom>
            <a:avLst/>
            <a:gdLst/>
            <a:ahLst/>
            <a:cxnLst/>
            <a:rect l="l" t="t" r="r" b="b"/>
            <a:pathLst>
              <a:path w="94" h="94" extrusionOk="0">
                <a:moveTo>
                  <a:pt x="1" y="1"/>
                </a:moveTo>
                <a:lnTo>
                  <a:pt x="1" y="94"/>
                </a:lnTo>
                <a:lnTo>
                  <a:pt x="94" y="94"/>
                </a:lnTo>
                <a:lnTo>
                  <a:pt x="9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8" name="Google Shape;1438;p23"/>
          <p:cNvSpPr/>
          <p:nvPr/>
        </p:nvSpPr>
        <p:spPr>
          <a:xfrm>
            <a:off x="12403638" y="1669413"/>
            <a:ext cx="5981" cy="5981"/>
          </a:xfrm>
          <a:custGeom>
            <a:avLst/>
            <a:gdLst/>
            <a:ahLst/>
            <a:cxnLst/>
            <a:rect l="l" t="t" r="r" b="b"/>
            <a:pathLst>
              <a:path w="187" h="187" fill="none" extrusionOk="0">
                <a:moveTo>
                  <a:pt x="1" y="94"/>
                </a:moveTo>
                <a:lnTo>
                  <a:pt x="1" y="94"/>
                </a:lnTo>
                <a:lnTo>
                  <a:pt x="1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187"/>
                </a:lnTo>
                <a:lnTo>
                  <a:pt x="94" y="187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94"/>
                </a:lnTo>
                <a:lnTo>
                  <a:pt x="94" y="94"/>
                </a:lnTo>
                <a:lnTo>
                  <a:pt x="94" y="94"/>
                </a:lnTo>
                <a:lnTo>
                  <a:pt x="94" y="1"/>
                </a:lnTo>
                <a:lnTo>
                  <a:pt x="94" y="1"/>
                </a:lnTo>
                <a:lnTo>
                  <a:pt x="1" y="1"/>
                </a:lnTo>
                <a:lnTo>
                  <a:pt x="1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94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9" name="Google Shape;1439;p23"/>
          <p:cNvSpPr/>
          <p:nvPr/>
        </p:nvSpPr>
        <p:spPr>
          <a:xfrm>
            <a:off x="12403638" y="1672387"/>
            <a:ext cx="32" cy="32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0" name="Google Shape;1440;p23"/>
          <p:cNvSpPr/>
          <p:nvPr/>
        </p:nvSpPr>
        <p:spPr>
          <a:xfrm>
            <a:off x="12403638" y="1672387"/>
            <a:ext cx="32" cy="32"/>
          </a:xfrm>
          <a:custGeom>
            <a:avLst/>
            <a:gdLst/>
            <a:ahLst/>
            <a:cxnLst/>
            <a:rect l="l" t="t" r="r" b="b"/>
            <a:pathLst>
              <a:path w="1" h="1" fill="none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1" name="Google Shape;1441;p23"/>
          <p:cNvSpPr/>
          <p:nvPr/>
        </p:nvSpPr>
        <p:spPr>
          <a:xfrm>
            <a:off x="12409587" y="1672387"/>
            <a:ext cx="3007" cy="32"/>
          </a:xfrm>
          <a:custGeom>
            <a:avLst/>
            <a:gdLst/>
            <a:ahLst/>
            <a:cxnLst/>
            <a:rect l="l" t="t" r="r" b="b"/>
            <a:pathLst>
              <a:path w="94" h="1" extrusionOk="0">
                <a:moveTo>
                  <a:pt x="94" y="1"/>
                </a:moveTo>
                <a:lnTo>
                  <a:pt x="94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9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2" name="Google Shape;1442;p23"/>
          <p:cNvSpPr/>
          <p:nvPr/>
        </p:nvSpPr>
        <p:spPr>
          <a:xfrm>
            <a:off x="12409587" y="1672387"/>
            <a:ext cx="3007" cy="32"/>
          </a:xfrm>
          <a:custGeom>
            <a:avLst/>
            <a:gdLst/>
            <a:ahLst/>
            <a:cxnLst/>
            <a:rect l="l" t="t" r="r" b="b"/>
            <a:pathLst>
              <a:path w="94" h="1" fill="none" extrusionOk="0">
                <a:moveTo>
                  <a:pt x="94" y="1"/>
                </a:moveTo>
                <a:lnTo>
                  <a:pt x="94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1" y="1"/>
                </a:lnTo>
                <a:lnTo>
                  <a:pt x="94" y="1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3" name="Google Shape;1443;p23"/>
          <p:cNvSpPr/>
          <p:nvPr/>
        </p:nvSpPr>
        <p:spPr>
          <a:xfrm>
            <a:off x="12421486" y="1681311"/>
            <a:ext cx="5981" cy="5981"/>
          </a:xfrm>
          <a:custGeom>
            <a:avLst/>
            <a:gdLst/>
            <a:ahLst/>
            <a:cxnLst/>
            <a:rect l="l" t="t" r="r" b="b"/>
            <a:pathLst>
              <a:path w="187" h="187" extrusionOk="0">
                <a:moveTo>
                  <a:pt x="187" y="1"/>
                </a:moveTo>
                <a:lnTo>
                  <a:pt x="94" y="94"/>
                </a:lnTo>
                <a:lnTo>
                  <a:pt x="187" y="94"/>
                </a:lnTo>
                <a:lnTo>
                  <a:pt x="187" y="1"/>
                </a:lnTo>
                <a:close/>
                <a:moveTo>
                  <a:pt x="1" y="94"/>
                </a:moveTo>
                <a:lnTo>
                  <a:pt x="1" y="187"/>
                </a:lnTo>
                <a:lnTo>
                  <a:pt x="94" y="187"/>
                </a:lnTo>
                <a:lnTo>
                  <a:pt x="94" y="9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4" name="Google Shape;1444;p23"/>
          <p:cNvSpPr/>
          <p:nvPr/>
        </p:nvSpPr>
        <p:spPr>
          <a:xfrm>
            <a:off x="12421486" y="1681311"/>
            <a:ext cx="5981" cy="5981"/>
          </a:xfrm>
          <a:custGeom>
            <a:avLst/>
            <a:gdLst/>
            <a:ahLst/>
            <a:cxnLst/>
            <a:rect l="l" t="t" r="r" b="b"/>
            <a:pathLst>
              <a:path w="187" h="187" fill="none" extrusionOk="0">
                <a:moveTo>
                  <a:pt x="94" y="94"/>
                </a:move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94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94"/>
                </a:lnTo>
                <a:lnTo>
                  <a:pt x="1" y="187"/>
                </a:lnTo>
                <a:lnTo>
                  <a:pt x="1" y="187"/>
                </a:lnTo>
                <a:lnTo>
                  <a:pt x="94" y="187"/>
                </a:lnTo>
                <a:lnTo>
                  <a:pt x="94" y="187"/>
                </a:lnTo>
                <a:lnTo>
                  <a:pt x="1" y="187"/>
                </a:lnTo>
                <a:lnTo>
                  <a:pt x="1" y="187"/>
                </a:lnTo>
                <a:lnTo>
                  <a:pt x="1" y="187"/>
                </a:lnTo>
                <a:lnTo>
                  <a:pt x="1" y="187"/>
                </a:lnTo>
                <a:lnTo>
                  <a:pt x="1" y="187"/>
                </a:lnTo>
                <a:lnTo>
                  <a:pt x="1" y="187"/>
                </a:lnTo>
                <a:lnTo>
                  <a:pt x="1" y="187"/>
                </a:lnTo>
                <a:lnTo>
                  <a:pt x="1" y="187"/>
                </a:lnTo>
                <a:lnTo>
                  <a:pt x="94" y="187"/>
                </a:lnTo>
                <a:lnTo>
                  <a:pt x="94" y="187"/>
                </a:lnTo>
                <a:lnTo>
                  <a:pt x="94" y="187"/>
                </a:lnTo>
                <a:lnTo>
                  <a:pt x="94" y="187"/>
                </a:lnTo>
                <a:lnTo>
                  <a:pt x="94" y="94"/>
                </a:lnTo>
                <a:lnTo>
                  <a:pt x="94" y="94"/>
                </a:lnTo>
                <a:lnTo>
                  <a:pt x="187" y="94"/>
                </a:lnTo>
                <a:lnTo>
                  <a:pt x="187" y="94"/>
                </a:lnTo>
                <a:lnTo>
                  <a:pt x="187" y="1"/>
                </a:lnTo>
                <a:lnTo>
                  <a:pt x="187" y="1"/>
                </a:lnTo>
                <a:lnTo>
                  <a:pt x="94" y="1"/>
                </a:lnTo>
                <a:lnTo>
                  <a:pt x="94" y="1"/>
                </a:lnTo>
                <a:lnTo>
                  <a:pt x="187" y="1"/>
                </a:lnTo>
                <a:lnTo>
                  <a:pt x="187" y="1"/>
                </a:lnTo>
                <a:lnTo>
                  <a:pt x="187" y="1"/>
                </a:lnTo>
                <a:lnTo>
                  <a:pt x="187" y="1"/>
                </a:lnTo>
                <a:lnTo>
                  <a:pt x="187" y="1"/>
                </a:lnTo>
                <a:lnTo>
                  <a:pt x="187" y="1"/>
                </a:lnTo>
                <a:lnTo>
                  <a:pt x="94" y="9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2BE6E01F-CFFE-13E1-2F84-E91C71A058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3718" y="8638379"/>
            <a:ext cx="11374244" cy="164862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A06"/>
        </a:solidFill>
        <a:effectLst/>
      </p:bgPr>
    </p:bg>
    <p:spTree>
      <p:nvGrpSpPr>
        <p:cNvPr id="1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4" name="Google Shape;954;p21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solidFill>
                  <a:schemeClr val="lt1"/>
                </a:solidFill>
              </a:rPr>
              <a:t>5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955" name="Google Shape;955;p21"/>
          <p:cNvSpPr txBox="1"/>
          <p:nvPr/>
        </p:nvSpPr>
        <p:spPr>
          <a:xfrm>
            <a:off x="4106368" y="247753"/>
            <a:ext cx="9285340" cy="14012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US" sz="8500" b="1" dirty="0">
                <a:solidFill>
                  <a:srgbClr val="003154"/>
                </a:solidFill>
                <a:latin typeface="Fira Sans Black"/>
                <a:ea typeface="Fira Sans Black"/>
                <a:cs typeface="Fira Sans Black"/>
                <a:sym typeface="Fira Sans Black"/>
              </a:rPr>
              <a:t>¿</a:t>
            </a:r>
            <a:r>
              <a:rPr lang="es-US" sz="8500" dirty="0">
                <a:solidFill>
                  <a:srgbClr val="003154"/>
                </a:solidFill>
                <a:latin typeface="Fira Sans Black"/>
                <a:ea typeface="Fira Sans Black"/>
                <a:cs typeface="Fira Sans Black"/>
                <a:sym typeface="Fira Sans Black"/>
              </a:rPr>
              <a:t>Cómo se creo?</a:t>
            </a:r>
            <a:endParaRPr sz="8500" dirty="0">
              <a:solidFill>
                <a:srgbClr val="003154"/>
              </a:solidFill>
              <a:latin typeface="Fira Sans Black"/>
              <a:ea typeface="Fira Sans Black"/>
              <a:cs typeface="Fira Sans Black"/>
              <a:sym typeface="Fira Sans Black"/>
            </a:endParaRPr>
          </a:p>
        </p:txBody>
      </p:sp>
      <p:sp>
        <p:nvSpPr>
          <p:cNvPr id="956" name="Google Shape;956;p21"/>
          <p:cNvSpPr txBox="1"/>
          <p:nvPr/>
        </p:nvSpPr>
        <p:spPr>
          <a:xfrm>
            <a:off x="583096" y="7235990"/>
            <a:ext cx="17161565" cy="2356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US" sz="2800" dirty="0">
                <a:solidFill>
                  <a:srgbClr val="003154"/>
                </a:solidFill>
                <a:latin typeface="Fira Sans"/>
                <a:ea typeface="Fira Sans"/>
                <a:cs typeface="Fira Sans"/>
                <a:sym typeface="Fira Sans"/>
              </a:rPr>
              <a:t>En principio, se creó pensada simplemente como una huerta escolar de hortalizas, con la cual buscábamos fortalecer la consciencia del cuidado ambiental.</a:t>
            </a:r>
            <a:endParaRPr sz="2800" dirty="0">
              <a:solidFill>
                <a:srgbClr val="003154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957" name="Google Shape;957;p21"/>
          <p:cNvSpPr txBox="1"/>
          <p:nvPr/>
        </p:nvSpPr>
        <p:spPr>
          <a:xfrm>
            <a:off x="119271" y="5087681"/>
            <a:ext cx="17844468" cy="1641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US" sz="8500" b="1" dirty="0">
                <a:solidFill>
                  <a:srgbClr val="003154"/>
                </a:solidFill>
                <a:latin typeface="Fira Sans Black" panose="020B0604020202020204" charset="0"/>
                <a:ea typeface="Fira Sans SemiBold"/>
                <a:cs typeface="Fira Sans SemiBold"/>
                <a:sym typeface="Fira Sans SemiBold"/>
              </a:rPr>
              <a:t>¿Por qué, para qué y para quiénes</a:t>
            </a:r>
            <a:r>
              <a:rPr lang="es-US" sz="8500" b="1" dirty="0">
                <a:solidFill>
                  <a:srgbClr val="003154"/>
                </a:solidFill>
                <a:latin typeface="Fira Sans SemiBold"/>
                <a:ea typeface="Fira Sans SemiBold"/>
                <a:cs typeface="Fira Sans SemiBold"/>
                <a:sym typeface="Fira Sans SemiBold"/>
              </a:rPr>
              <a:t>?</a:t>
            </a:r>
            <a:endParaRPr sz="8500" b="1" dirty="0">
              <a:solidFill>
                <a:srgbClr val="003154"/>
              </a:solidFill>
              <a:latin typeface="Fira Sans SemiBold"/>
              <a:ea typeface="Fira Sans SemiBold"/>
              <a:cs typeface="Fira Sans SemiBold"/>
              <a:sym typeface="Fira Sans SemiBold"/>
            </a:endParaRPr>
          </a:p>
        </p:txBody>
      </p:sp>
      <p:pic>
        <p:nvPicPr>
          <p:cNvPr id="2" name="Marcador de posición de imagen 1">
            <a:extLst>
              <a:ext uri="{FF2B5EF4-FFF2-40B4-BE49-F238E27FC236}">
                <a16:creationId xmlns:a16="http://schemas.microsoft.com/office/drawing/2014/main" id="{11FB1B32-3E56-0B31-E07B-5CC2084424EA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/>
          <a:stretch>
            <a:fillRect/>
          </a:stretch>
        </p:blipFill>
        <p:spPr>
          <a:xfrm>
            <a:off x="12639707" y="247752"/>
            <a:ext cx="4971224" cy="439051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59" name="Google Shape;959;p21"/>
          <p:cNvGrpSpPr/>
          <p:nvPr/>
        </p:nvGrpSpPr>
        <p:grpSpPr>
          <a:xfrm>
            <a:off x="0" y="0"/>
            <a:ext cx="3859093" cy="3783553"/>
            <a:chOff x="4346350" y="1823800"/>
            <a:chExt cx="419875" cy="428725"/>
          </a:xfrm>
        </p:grpSpPr>
        <p:sp>
          <p:nvSpPr>
            <p:cNvPr id="960" name="Google Shape;960;p21"/>
            <p:cNvSpPr/>
            <p:nvPr/>
          </p:nvSpPr>
          <p:spPr>
            <a:xfrm>
              <a:off x="4346350" y="2112550"/>
              <a:ext cx="97850" cy="136575"/>
            </a:xfrm>
            <a:custGeom>
              <a:avLst/>
              <a:gdLst/>
              <a:ahLst/>
              <a:cxnLst/>
              <a:rect l="l" t="t" r="r" b="b"/>
              <a:pathLst>
                <a:path w="3914" h="5463" extrusionOk="0">
                  <a:moveTo>
                    <a:pt x="2392" y="0"/>
                  </a:moveTo>
                  <a:lnTo>
                    <a:pt x="2310" y="27"/>
                  </a:lnTo>
                  <a:lnTo>
                    <a:pt x="2256" y="54"/>
                  </a:lnTo>
                  <a:lnTo>
                    <a:pt x="2175" y="136"/>
                  </a:lnTo>
                  <a:lnTo>
                    <a:pt x="2066" y="299"/>
                  </a:lnTo>
                  <a:lnTo>
                    <a:pt x="109" y="3995"/>
                  </a:lnTo>
                  <a:lnTo>
                    <a:pt x="1" y="4212"/>
                  </a:lnTo>
                  <a:lnTo>
                    <a:pt x="1" y="4294"/>
                  </a:lnTo>
                  <a:lnTo>
                    <a:pt x="1" y="4375"/>
                  </a:lnTo>
                  <a:lnTo>
                    <a:pt x="28" y="4457"/>
                  </a:lnTo>
                  <a:lnTo>
                    <a:pt x="82" y="4511"/>
                  </a:lnTo>
                  <a:lnTo>
                    <a:pt x="191" y="4593"/>
                  </a:lnTo>
                  <a:lnTo>
                    <a:pt x="299" y="4647"/>
                  </a:lnTo>
                  <a:lnTo>
                    <a:pt x="924" y="4892"/>
                  </a:lnTo>
                  <a:lnTo>
                    <a:pt x="1550" y="5109"/>
                  </a:lnTo>
                  <a:lnTo>
                    <a:pt x="2175" y="5272"/>
                  </a:lnTo>
                  <a:lnTo>
                    <a:pt x="2827" y="5435"/>
                  </a:lnTo>
                  <a:lnTo>
                    <a:pt x="3044" y="5462"/>
                  </a:lnTo>
                  <a:lnTo>
                    <a:pt x="3126" y="5462"/>
                  </a:lnTo>
                  <a:lnTo>
                    <a:pt x="3207" y="5435"/>
                  </a:lnTo>
                  <a:lnTo>
                    <a:pt x="3262" y="5381"/>
                  </a:lnTo>
                  <a:lnTo>
                    <a:pt x="3316" y="5299"/>
                  </a:lnTo>
                  <a:lnTo>
                    <a:pt x="3343" y="5218"/>
                  </a:lnTo>
                  <a:lnTo>
                    <a:pt x="3370" y="5082"/>
                  </a:lnTo>
                  <a:lnTo>
                    <a:pt x="3914" y="815"/>
                  </a:lnTo>
                  <a:lnTo>
                    <a:pt x="3914" y="625"/>
                  </a:lnTo>
                  <a:lnTo>
                    <a:pt x="3887" y="571"/>
                  </a:lnTo>
                  <a:lnTo>
                    <a:pt x="3859" y="489"/>
                  </a:lnTo>
                  <a:lnTo>
                    <a:pt x="3805" y="462"/>
                  </a:lnTo>
                  <a:lnTo>
                    <a:pt x="3751" y="408"/>
                  </a:lnTo>
                  <a:lnTo>
                    <a:pt x="3560" y="353"/>
                  </a:lnTo>
                  <a:lnTo>
                    <a:pt x="3126" y="218"/>
                  </a:lnTo>
                  <a:lnTo>
                    <a:pt x="2691" y="54"/>
                  </a:lnTo>
                  <a:lnTo>
                    <a:pt x="2582" y="27"/>
                  </a:lnTo>
                  <a:lnTo>
                    <a:pt x="2473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21"/>
            <p:cNvSpPr/>
            <p:nvPr/>
          </p:nvSpPr>
          <p:spPr>
            <a:xfrm>
              <a:off x="4635775" y="1924350"/>
              <a:ext cx="130450" cy="86300"/>
            </a:xfrm>
            <a:custGeom>
              <a:avLst/>
              <a:gdLst/>
              <a:ahLst/>
              <a:cxnLst/>
              <a:rect l="l" t="t" r="r" b="b"/>
              <a:pathLst>
                <a:path w="5218" h="3452" extrusionOk="0">
                  <a:moveTo>
                    <a:pt x="4674" y="1"/>
                  </a:moveTo>
                  <a:lnTo>
                    <a:pt x="4375" y="28"/>
                  </a:lnTo>
                  <a:lnTo>
                    <a:pt x="4022" y="82"/>
                  </a:lnTo>
                  <a:lnTo>
                    <a:pt x="1196" y="544"/>
                  </a:lnTo>
                  <a:lnTo>
                    <a:pt x="788" y="598"/>
                  </a:lnTo>
                  <a:lnTo>
                    <a:pt x="489" y="680"/>
                  </a:lnTo>
                  <a:lnTo>
                    <a:pt x="272" y="761"/>
                  </a:lnTo>
                  <a:lnTo>
                    <a:pt x="190" y="816"/>
                  </a:lnTo>
                  <a:lnTo>
                    <a:pt x="136" y="870"/>
                  </a:lnTo>
                  <a:lnTo>
                    <a:pt x="82" y="952"/>
                  </a:lnTo>
                  <a:lnTo>
                    <a:pt x="55" y="1033"/>
                  </a:lnTo>
                  <a:lnTo>
                    <a:pt x="0" y="1278"/>
                  </a:lnTo>
                  <a:lnTo>
                    <a:pt x="0" y="1577"/>
                  </a:lnTo>
                  <a:lnTo>
                    <a:pt x="0" y="2011"/>
                  </a:lnTo>
                  <a:lnTo>
                    <a:pt x="27" y="2229"/>
                  </a:lnTo>
                  <a:lnTo>
                    <a:pt x="55" y="2310"/>
                  </a:lnTo>
                  <a:lnTo>
                    <a:pt x="109" y="2392"/>
                  </a:lnTo>
                  <a:lnTo>
                    <a:pt x="163" y="2446"/>
                  </a:lnTo>
                  <a:lnTo>
                    <a:pt x="245" y="2473"/>
                  </a:lnTo>
                  <a:lnTo>
                    <a:pt x="435" y="2555"/>
                  </a:lnTo>
                  <a:lnTo>
                    <a:pt x="2473" y="2990"/>
                  </a:lnTo>
                  <a:lnTo>
                    <a:pt x="4511" y="3425"/>
                  </a:lnTo>
                  <a:lnTo>
                    <a:pt x="4647" y="3452"/>
                  </a:lnTo>
                  <a:lnTo>
                    <a:pt x="4756" y="3452"/>
                  </a:lnTo>
                  <a:lnTo>
                    <a:pt x="4865" y="3425"/>
                  </a:lnTo>
                  <a:lnTo>
                    <a:pt x="4919" y="3397"/>
                  </a:lnTo>
                  <a:lnTo>
                    <a:pt x="5001" y="3343"/>
                  </a:lnTo>
                  <a:lnTo>
                    <a:pt x="5028" y="3262"/>
                  </a:lnTo>
                  <a:lnTo>
                    <a:pt x="5082" y="3153"/>
                  </a:lnTo>
                  <a:lnTo>
                    <a:pt x="5082" y="3017"/>
                  </a:lnTo>
                  <a:lnTo>
                    <a:pt x="5218" y="1060"/>
                  </a:lnTo>
                  <a:lnTo>
                    <a:pt x="5191" y="680"/>
                  </a:lnTo>
                  <a:lnTo>
                    <a:pt x="5164" y="381"/>
                  </a:lnTo>
                  <a:lnTo>
                    <a:pt x="5109" y="191"/>
                  </a:lnTo>
                  <a:lnTo>
                    <a:pt x="5055" y="109"/>
                  </a:lnTo>
                  <a:lnTo>
                    <a:pt x="5001" y="55"/>
                  </a:lnTo>
                  <a:lnTo>
                    <a:pt x="4946" y="28"/>
                  </a:lnTo>
                  <a:lnTo>
                    <a:pt x="4865" y="1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21"/>
            <p:cNvSpPr/>
            <p:nvPr/>
          </p:nvSpPr>
          <p:spPr>
            <a:xfrm>
              <a:off x="4525025" y="2102350"/>
              <a:ext cx="108050" cy="137250"/>
            </a:xfrm>
            <a:custGeom>
              <a:avLst/>
              <a:gdLst/>
              <a:ahLst/>
              <a:cxnLst/>
              <a:rect l="l" t="t" r="r" b="b"/>
              <a:pathLst>
                <a:path w="4322" h="5490" extrusionOk="0">
                  <a:moveTo>
                    <a:pt x="1224" y="0"/>
                  </a:moveTo>
                  <a:lnTo>
                    <a:pt x="979" y="82"/>
                  </a:lnTo>
                  <a:lnTo>
                    <a:pt x="653" y="218"/>
                  </a:lnTo>
                  <a:lnTo>
                    <a:pt x="272" y="435"/>
                  </a:lnTo>
                  <a:lnTo>
                    <a:pt x="137" y="544"/>
                  </a:lnTo>
                  <a:lnTo>
                    <a:pt x="55" y="626"/>
                  </a:lnTo>
                  <a:lnTo>
                    <a:pt x="1" y="761"/>
                  </a:lnTo>
                  <a:lnTo>
                    <a:pt x="28" y="924"/>
                  </a:lnTo>
                  <a:lnTo>
                    <a:pt x="1142" y="5273"/>
                  </a:lnTo>
                  <a:lnTo>
                    <a:pt x="1196" y="5354"/>
                  </a:lnTo>
                  <a:lnTo>
                    <a:pt x="1224" y="5436"/>
                  </a:lnTo>
                  <a:lnTo>
                    <a:pt x="1278" y="5490"/>
                  </a:lnTo>
                  <a:lnTo>
                    <a:pt x="1495" y="5490"/>
                  </a:lnTo>
                  <a:lnTo>
                    <a:pt x="1658" y="5436"/>
                  </a:lnTo>
                  <a:lnTo>
                    <a:pt x="2256" y="5191"/>
                  </a:lnTo>
                  <a:lnTo>
                    <a:pt x="2854" y="4946"/>
                  </a:lnTo>
                  <a:lnTo>
                    <a:pt x="3425" y="4647"/>
                  </a:lnTo>
                  <a:lnTo>
                    <a:pt x="3995" y="4349"/>
                  </a:lnTo>
                  <a:lnTo>
                    <a:pt x="4131" y="4240"/>
                  </a:lnTo>
                  <a:lnTo>
                    <a:pt x="4240" y="4158"/>
                  </a:lnTo>
                  <a:lnTo>
                    <a:pt x="4294" y="4077"/>
                  </a:lnTo>
                  <a:lnTo>
                    <a:pt x="4322" y="3968"/>
                  </a:lnTo>
                  <a:lnTo>
                    <a:pt x="4322" y="3859"/>
                  </a:lnTo>
                  <a:lnTo>
                    <a:pt x="4294" y="3778"/>
                  </a:lnTo>
                  <a:lnTo>
                    <a:pt x="4213" y="3642"/>
                  </a:lnTo>
                  <a:lnTo>
                    <a:pt x="4131" y="3533"/>
                  </a:lnTo>
                  <a:lnTo>
                    <a:pt x="3180" y="2202"/>
                  </a:lnTo>
                  <a:lnTo>
                    <a:pt x="2256" y="897"/>
                  </a:lnTo>
                  <a:lnTo>
                    <a:pt x="1984" y="517"/>
                  </a:lnTo>
                  <a:lnTo>
                    <a:pt x="1767" y="245"/>
                  </a:lnTo>
                  <a:lnTo>
                    <a:pt x="1577" y="82"/>
                  </a:lnTo>
                  <a:lnTo>
                    <a:pt x="1495" y="28"/>
                  </a:lnTo>
                  <a:lnTo>
                    <a:pt x="1414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21"/>
            <p:cNvSpPr/>
            <p:nvPr/>
          </p:nvSpPr>
          <p:spPr>
            <a:xfrm>
              <a:off x="4621500" y="1823800"/>
              <a:ext cx="136575" cy="98525"/>
            </a:xfrm>
            <a:custGeom>
              <a:avLst/>
              <a:gdLst/>
              <a:ahLst/>
              <a:cxnLst/>
              <a:rect l="l" t="t" r="r" b="b"/>
              <a:pathLst>
                <a:path w="5463" h="3941" extrusionOk="0">
                  <a:moveTo>
                    <a:pt x="4213" y="1"/>
                  </a:moveTo>
                  <a:lnTo>
                    <a:pt x="4104" y="28"/>
                  </a:lnTo>
                  <a:lnTo>
                    <a:pt x="3914" y="109"/>
                  </a:lnTo>
                  <a:lnTo>
                    <a:pt x="354" y="2202"/>
                  </a:lnTo>
                  <a:lnTo>
                    <a:pt x="136" y="2310"/>
                  </a:lnTo>
                  <a:lnTo>
                    <a:pt x="55" y="2419"/>
                  </a:lnTo>
                  <a:lnTo>
                    <a:pt x="1" y="2555"/>
                  </a:lnTo>
                  <a:lnTo>
                    <a:pt x="1" y="2691"/>
                  </a:lnTo>
                  <a:lnTo>
                    <a:pt x="1" y="2800"/>
                  </a:lnTo>
                  <a:lnTo>
                    <a:pt x="55" y="3071"/>
                  </a:lnTo>
                  <a:lnTo>
                    <a:pt x="191" y="3316"/>
                  </a:lnTo>
                  <a:lnTo>
                    <a:pt x="354" y="3533"/>
                  </a:lnTo>
                  <a:lnTo>
                    <a:pt x="544" y="3724"/>
                  </a:lnTo>
                  <a:lnTo>
                    <a:pt x="789" y="3859"/>
                  </a:lnTo>
                  <a:lnTo>
                    <a:pt x="897" y="3887"/>
                  </a:lnTo>
                  <a:lnTo>
                    <a:pt x="1033" y="3914"/>
                  </a:lnTo>
                  <a:lnTo>
                    <a:pt x="1142" y="3941"/>
                  </a:lnTo>
                  <a:lnTo>
                    <a:pt x="1278" y="3941"/>
                  </a:lnTo>
                  <a:lnTo>
                    <a:pt x="3126" y="3642"/>
                  </a:lnTo>
                  <a:lnTo>
                    <a:pt x="5001" y="3343"/>
                  </a:lnTo>
                  <a:lnTo>
                    <a:pt x="5137" y="3316"/>
                  </a:lnTo>
                  <a:lnTo>
                    <a:pt x="5273" y="3262"/>
                  </a:lnTo>
                  <a:lnTo>
                    <a:pt x="5354" y="3207"/>
                  </a:lnTo>
                  <a:lnTo>
                    <a:pt x="5408" y="3126"/>
                  </a:lnTo>
                  <a:lnTo>
                    <a:pt x="5463" y="3044"/>
                  </a:lnTo>
                  <a:lnTo>
                    <a:pt x="5463" y="2935"/>
                  </a:lnTo>
                  <a:lnTo>
                    <a:pt x="5463" y="2800"/>
                  </a:lnTo>
                  <a:lnTo>
                    <a:pt x="5436" y="2664"/>
                  </a:lnTo>
                  <a:lnTo>
                    <a:pt x="5245" y="2066"/>
                  </a:lnTo>
                  <a:lnTo>
                    <a:pt x="5028" y="1468"/>
                  </a:lnTo>
                  <a:lnTo>
                    <a:pt x="4811" y="870"/>
                  </a:lnTo>
                  <a:lnTo>
                    <a:pt x="4566" y="299"/>
                  </a:lnTo>
                  <a:lnTo>
                    <a:pt x="4512" y="191"/>
                  </a:lnTo>
                  <a:lnTo>
                    <a:pt x="4430" y="109"/>
                  </a:lnTo>
                  <a:lnTo>
                    <a:pt x="4376" y="28"/>
                  </a:lnTo>
                  <a:lnTo>
                    <a:pt x="4294" y="1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21"/>
            <p:cNvSpPr/>
            <p:nvPr/>
          </p:nvSpPr>
          <p:spPr>
            <a:xfrm>
              <a:off x="4451650" y="2124100"/>
              <a:ext cx="83600" cy="128425"/>
            </a:xfrm>
            <a:custGeom>
              <a:avLst/>
              <a:gdLst/>
              <a:ahLst/>
              <a:cxnLst/>
              <a:rect l="l" t="t" r="r" b="b"/>
              <a:pathLst>
                <a:path w="3344" h="5137" extrusionOk="0">
                  <a:moveTo>
                    <a:pt x="1767" y="0"/>
                  </a:moveTo>
                  <a:lnTo>
                    <a:pt x="1441" y="27"/>
                  </a:lnTo>
                  <a:lnTo>
                    <a:pt x="979" y="54"/>
                  </a:lnTo>
                  <a:lnTo>
                    <a:pt x="870" y="54"/>
                  </a:lnTo>
                  <a:lnTo>
                    <a:pt x="762" y="109"/>
                  </a:lnTo>
                  <a:lnTo>
                    <a:pt x="680" y="136"/>
                  </a:lnTo>
                  <a:lnTo>
                    <a:pt x="599" y="217"/>
                  </a:lnTo>
                  <a:lnTo>
                    <a:pt x="517" y="299"/>
                  </a:lnTo>
                  <a:lnTo>
                    <a:pt x="463" y="381"/>
                  </a:lnTo>
                  <a:lnTo>
                    <a:pt x="436" y="489"/>
                  </a:lnTo>
                  <a:lnTo>
                    <a:pt x="408" y="598"/>
                  </a:lnTo>
                  <a:lnTo>
                    <a:pt x="245" y="2038"/>
                  </a:lnTo>
                  <a:lnTo>
                    <a:pt x="55" y="3506"/>
                  </a:lnTo>
                  <a:lnTo>
                    <a:pt x="1" y="4076"/>
                  </a:lnTo>
                  <a:lnTo>
                    <a:pt x="1" y="4484"/>
                  </a:lnTo>
                  <a:lnTo>
                    <a:pt x="1" y="4647"/>
                  </a:lnTo>
                  <a:lnTo>
                    <a:pt x="28" y="4783"/>
                  </a:lnTo>
                  <a:lnTo>
                    <a:pt x="55" y="4892"/>
                  </a:lnTo>
                  <a:lnTo>
                    <a:pt x="137" y="5000"/>
                  </a:lnTo>
                  <a:lnTo>
                    <a:pt x="218" y="5055"/>
                  </a:lnTo>
                  <a:lnTo>
                    <a:pt x="327" y="5109"/>
                  </a:lnTo>
                  <a:lnTo>
                    <a:pt x="463" y="5136"/>
                  </a:lnTo>
                  <a:lnTo>
                    <a:pt x="1061" y="5136"/>
                  </a:lnTo>
                  <a:lnTo>
                    <a:pt x="1631" y="5082"/>
                  </a:lnTo>
                  <a:lnTo>
                    <a:pt x="2120" y="5055"/>
                  </a:lnTo>
                  <a:lnTo>
                    <a:pt x="2610" y="5000"/>
                  </a:lnTo>
                  <a:lnTo>
                    <a:pt x="2881" y="4973"/>
                  </a:lnTo>
                  <a:lnTo>
                    <a:pt x="3072" y="4946"/>
                  </a:lnTo>
                  <a:lnTo>
                    <a:pt x="3207" y="4864"/>
                  </a:lnTo>
                  <a:lnTo>
                    <a:pt x="3289" y="4783"/>
                  </a:lnTo>
                  <a:lnTo>
                    <a:pt x="3343" y="4674"/>
                  </a:lnTo>
                  <a:lnTo>
                    <a:pt x="3343" y="4511"/>
                  </a:lnTo>
                  <a:lnTo>
                    <a:pt x="3316" y="4321"/>
                  </a:lnTo>
                  <a:lnTo>
                    <a:pt x="3262" y="4076"/>
                  </a:lnTo>
                  <a:lnTo>
                    <a:pt x="2881" y="2609"/>
                  </a:lnTo>
                  <a:lnTo>
                    <a:pt x="2474" y="1141"/>
                  </a:lnTo>
                  <a:lnTo>
                    <a:pt x="2283" y="353"/>
                  </a:lnTo>
                  <a:lnTo>
                    <a:pt x="2202" y="136"/>
                  </a:lnTo>
                  <a:lnTo>
                    <a:pt x="2175" y="82"/>
                  </a:lnTo>
                  <a:lnTo>
                    <a:pt x="2120" y="27"/>
                  </a:lnTo>
                  <a:lnTo>
                    <a:pt x="2039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21"/>
            <p:cNvSpPr/>
            <p:nvPr/>
          </p:nvSpPr>
          <p:spPr>
            <a:xfrm>
              <a:off x="4582775" y="2061575"/>
              <a:ext cx="125025" cy="125050"/>
            </a:xfrm>
            <a:custGeom>
              <a:avLst/>
              <a:gdLst/>
              <a:ahLst/>
              <a:cxnLst/>
              <a:rect l="l" t="t" r="r" b="b"/>
              <a:pathLst>
                <a:path w="5001" h="5002" extrusionOk="0">
                  <a:moveTo>
                    <a:pt x="952" y="1"/>
                  </a:moveTo>
                  <a:lnTo>
                    <a:pt x="870" y="28"/>
                  </a:lnTo>
                  <a:lnTo>
                    <a:pt x="816" y="82"/>
                  </a:lnTo>
                  <a:lnTo>
                    <a:pt x="653" y="218"/>
                  </a:lnTo>
                  <a:lnTo>
                    <a:pt x="435" y="490"/>
                  </a:lnTo>
                  <a:lnTo>
                    <a:pt x="191" y="708"/>
                  </a:lnTo>
                  <a:lnTo>
                    <a:pt x="109" y="789"/>
                  </a:lnTo>
                  <a:lnTo>
                    <a:pt x="55" y="871"/>
                  </a:lnTo>
                  <a:lnTo>
                    <a:pt x="1" y="952"/>
                  </a:lnTo>
                  <a:lnTo>
                    <a:pt x="1" y="1034"/>
                  </a:lnTo>
                  <a:lnTo>
                    <a:pt x="1" y="1142"/>
                  </a:lnTo>
                  <a:lnTo>
                    <a:pt x="28" y="1224"/>
                  </a:lnTo>
                  <a:lnTo>
                    <a:pt x="109" y="1414"/>
                  </a:lnTo>
                  <a:lnTo>
                    <a:pt x="2474" y="4729"/>
                  </a:lnTo>
                  <a:lnTo>
                    <a:pt x="2582" y="4865"/>
                  </a:lnTo>
                  <a:lnTo>
                    <a:pt x="2664" y="4947"/>
                  </a:lnTo>
                  <a:lnTo>
                    <a:pt x="2718" y="4974"/>
                  </a:lnTo>
                  <a:lnTo>
                    <a:pt x="2772" y="5001"/>
                  </a:lnTo>
                  <a:lnTo>
                    <a:pt x="2854" y="4974"/>
                  </a:lnTo>
                  <a:lnTo>
                    <a:pt x="2908" y="4947"/>
                  </a:lnTo>
                  <a:lnTo>
                    <a:pt x="3234" y="4729"/>
                  </a:lnTo>
                  <a:lnTo>
                    <a:pt x="3506" y="4485"/>
                  </a:lnTo>
                  <a:lnTo>
                    <a:pt x="3805" y="4240"/>
                  </a:lnTo>
                  <a:lnTo>
                    <a:pt x="4050" y="3969"/>
                  </a:lnTo>
                  <a:lnTo>
                    <a:pt x="4294" y="3670"/>
                  </a:lnTo>
                  <a:lnTo>
                    <a:pt x="4539" y="3371"/>
                  </a:lnTo>
                  <a:lnTo>
                    <a:pt x="4974" y="2746"/>
                  </a:lnTo>
                  <a:lnTo>
                    <a:pt x="5001" y="2691"/>
                  </a:lnTo>
                  <a:lnTo>
                    <a:pt x="4974" y="2583"/>
                  </a:lnTo>
                  <a:lnTo>
                    <a:pt x="4892" y="2474"/>
                  </a:lnTo>
                  <a:lnTo>
                    <a:pt x="4702" y="2365"/>
                  </a:lnTo>
                  <a:lnTo>
                    <a:pt x="1305" y="110"/>
                  </a:lnTo>
                  <a:lnTo>
                    <a:pt x="1196" y="28"/>
                  </a:lnTo>
                  <a:lnTo>
                    <a:pt x="1115" y="1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21"/>
            <p:cNvSpPr/>
            <p:nvPr/>
          </p:nvSpPr>
          <p:spPr>
            <a:xfrm>
              <a:off x="4621500" y="2007225"/>
              <a:ext cx="131150" cy="97175"/>
            </a:xfrm>
            <a:custGeom>
              <a:avLst/>
              <a:gdLst/>
              <a:ahLst/>
              <a:cxnLst/>
              <a:rect l="l" t="t" r="r" b="b"/>
              <a:pathLst>
                <a:path w="5246" h="3887" extrusionOk="0">
                  <a:moveTo>
                    <a:pt x="734" y="1"/>
                  </a:moveTo>
                  <a:lnTo>
                    <a:pt x="571" y="28"/>
                  </a:lnTo>
                  <a:lnTo>
                    <a:pt x="463" y="137"/>
                  </a:lnTo>
                  <a:lnTo>
                    <a:pt x="354" y="300"/>
                  </a:lnTo>
                  <a:lnTo>
                    <a:pt x="218" y="517"/>
                  </a:lnTo>
                  <a:lnTo>
                    <a:pt x="82" y="843"/>
                  </a:lnTo>
                  <a:lnTo>
                    <a:pt x="28" y="979"/>
                  </a:lnTo>
                  <a:lnTo>
                    <a:pt x="1" y="1115"/>
                  </a:lnTo>
                  <a:lnTo>
                    <a:pt x="1" y="1224"/>
                  </a:lnTo>
                  <a:lnTo>
                    <a:pt x="1" y="1305"/>
                  </a:lnTo>
                  <a:lnTo>
                    <a:pt x="55" y="1414"/>
                  </a:lnTo>
                  <a:lnTo>
                    <a:pt x="109" y="1496"/>
                  </a:lnTo>
                  <a:lnTo>
                    <a:pt x="327" y="1631"/>
                  </a:lnTo>
                  <a:lnTo>
                    <a:pt x="1740" y="2555"/>
                  </a:lnTo>
                  <a:lnTo>
                    <a:pt x="3153" y="3479"/>
                  </a:lnTo>
                  <a:lnTo>
                    <a:pt x="3452" y="3670"/>
                  </a:lnTo>
                  <a:lnTo>
                    <a:pt x="3696" y="3805"/>
                  </a:lnTo>
                  <a:lnTo>
                    <a:pt x="3859" y="3887"/>
                  </a:lnTo>
                  <a:lnTo>
                    <a:pt x="4023" y="3887"/>
                  </a:lnTo>
                  <a:lnTo>
                    <a:pt x="4077" y="3860"/>
                  </a:lnTo>
                  <a:lnTo>
                    <a:pt x="4131" y="3805"/>
                  </a:lnTo>
                  <a:lnTo>
                    <a:pt x="4267" y="3670"/>
                  </a:lnTo>
                  <a:lnTo>
                    <a:pt x="4403" y="3425"/>
                  </a:lnTo>
                  <a:lnTo>
                    <a:pt x="4539" y="3099"/>
                  </a:lnTo>
                  <a:lnTo>
                    <a:pt x="4756" y="2637"/>
                  </a:lnTo>
                  <a:lnTo>
                    <a:pt x="4946" y="2175"/>
                  </a:lnTo>
                  <a:lnTo>
                    <a:pt x="5110" y="1686"/>
                  </a:lnTo>
                  <a:lnTo>
                    <a:pt x="5245" y="1197"/>
                  </a:lnTo>
                  <a:lnTo>
                    <a:pt x="5218" y="1088"/>
                  </a:lnTo>
                  <a:lnTo>
                    <a:pt x="5191" y="1006"/>
                  </a:lnTo>
                  <a:lnTo>
                    <a:pt x="5137" y="925"/>
                  </a:lnTo>
                  <a:lnTo>
                    <a:pt x="5055" y="898"/>
                  </a:lnTo>
                  <a:lnTo>
                    <a:pt x="4892" y="843"/>
                  </a:lnTo>
                  <a:lnTo>
                    <a:pt x="4702" y="816"/>
                  </a:lnTo>
                  <a:lnTo>
                    <a:pt x="3126" y="463"/>
                  </a:lnTo>
                  <a:lnTo>
                    <a:pt x="1550" y="137"/>
                  </a:lnTo>
                  <a:lnTo>
                    <a:pt x="1196" y="55"/>
                  </a:lnTo>
                  <a:lnTo>
                    <a:pt x="925" y="1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ectángulo 2"/>
          <p:cNvSpPr/>
          <p:nvPr/>
        </p:nvSpPr>
        <p:spPr>
          <a:xfrm>
            <a:off x="8665741" y="7520416"/>
            <a:ext cx="53091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AutoNum type="arabicPlain" startAt="2015"/>
            </a:pPr>
            <a:endParaRPr lang="en-US" dirty="0"/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3457972820"/>
              </p:ext>
            </p:extLst>
          </p:nvPr>
        </p:nvGraphicFramePr>
        <p:xfrm>
          <a:off x="3952529" y="1900854"/>
          <a:ext cx="8264575" cy="24188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A06"/>
        </a:solidFill>
        <a:effectLst/>
      </p:bgPr>
    </p:bg>
    <p:spTree>
      <p:nvGrpSpPr>
        <p:cNvPr id="1" name="Shape 1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6" name="Google Shape;1816;p25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6</a:t>
            </a:fld>
            <a:endParaRPr/>
          </a:p>
        </p:txBody>
      </p:sp>
      <p:grpSp>
        <p:nvGrpSpPr>
          <p:cNvPr id="1817" name="Google Shape;1817;p25"/>
          <p:cNvGrpSpPr/>
          <p:nvPr/>
        </p:nvGrpSpPr>
        <p:grpSpPr>
          <a:xfrm>
            <a:off x="5705657" y="13604"/>
            <a:ext cx="12522734" cy="633803"/>
            <a:chOff x="3575250" y="684475"/>
            <a:chExt cx="894775" cy="223550"/>
          </a:xfrm>
        </p:grpSpPr>
        <p:sp>
          <p:nvSpPr>
            <p:cNvPr id="1818" name="Google Shape;1818;p25"/>
            <p:cNvSpPr/>
            <p:nvPr/>
          </p:nvSpPr>
          <p:spPr>
            <a:xfrm>
              <a:off x="3575250" y="684475"/>
              <a:ext cx="111450" cy="111450"/>
            </a:xfrm>
            <a:custGeom>
              <a:avLst/>
              <a:gdLst/>
              <a:ahLst/>
              <a:cxnLst/>
              <a:rect l="l" t="t" r="r" b="b"/>
              <a:pathLst>
                <a:path w="4458" h="4458" extrusionOk="0">
                  <a:moveTo>
                    <a:pt x="0" y="0"/>
                  </a:moveTo>
                  <a:lnTo>
                    <a:pt x="0" y="4457"/>
                  </a:lnTo>
                  <a:lnTo>
                    <a:pt x="4457" y="4457"/>
                  </a:lnTo>
                  <a:lnTo>
                    <a:pt x="4457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1819;p25"/>
            <p:cNvSpPr/>
            <p:nvPr/>
          </p:nvSpPr>
          <p:spPr>
            <a:xfrm>
              <a:off x="3686675" y="795900"/>
              <a:ext cx="112125" cy="112125"/>
            </a:xfrm>
            <a:custGeom>
              <a:avLst/>
              <a:gdLst/>
              <a:ahLst/>
              <a:cxnLst/>
              <a:rect l="l" t="t" r="r" b="b"/>
              <a:pathLst>
                <a:path w="4485" h="4485" extrusionOk="0">
                  <a:moveTo>
                    <a:pt x="0" y="0"/>
                  </a:moveTo>
                  <a:lnTo>
                    <a:pt x="0" y="4484"/>
                  </a:lnTo>
                  <a:lnTo>
                    <a:pt x="4484" y="4484"/>
                  </a:lnTo>
                  <a:lnTo>
                    <a:pt x="4484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1820;p25"/>
            <p:cNvSpPr/>
            <p:nvPr/>
          </p:nvSpPr>
          <p:spPr>
            <a:xfrm>
              <a:off x="3798775" y="684475"/>
              <a:ext cx="112125" cy="111450"/>
            </a:xfrm>
            <a:custGeom>
              <a:avLst/>
              <a:gdLst/>
              <a:ahLst/>
              <a:cxnLst/>
              <a:rect l="l" t="t" r="r" b="b"/>
              <a:pathLst>
                <a:path w="4485" h="4458" extrusionOk="0">
                  <a:moveTo>
                    <a:pt x="0" y="0"/>
                  </a:moveTo>
                  <a:lnTo>
                    <a:pt x="0" y="4457"/>
                  </a:lnTo>
                  <a:lnTo>
                    <a:pt x="4484" y="4457"/>
                  </a:lnTo>
                  <a:lnTo>
                    <a:pt x="4484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25"/>
            <p:cNvSpPr/>
            <p:nvPr/>
          </p:nvSpPr>
          <p:spPr>
            <a:xfrm>
              <a:off x="3910875" y="795900"/>
              <a:ext cx="111425" cy="112125"/>
            </a:xfrm>
            <a:custGeom>
              <a:avLst/>
              <a:gdLst/>
              <a:ahLst/>
              <a:cxnLst/>
              <a:rect l="l" t="t" r="r" b="b"/>
              <a:pathLst>
                <a:path w="4457" h="4485" extrusionOk="0">
                  <a:moveTo>
                    <a:pt x="0" y="0"/>
                  </a:moveTo>
                  <a:lnTo>
                    <a:pt x="0" y="4484"/>
                  </a:lnTo>
                  <a:lnTo>
                    <a:pt x="4457" y="4484"/>
                  </a:lnTo>
                  <a:lnTo>
                    <a:pt x="4457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25"/>
            <p:cNvSpPr/>
            <p:nvPr/>
          </p:nvSpPr>
          <p:spPr>
            <a:xfrm>
              <a:off x="4022275" y="684475"/>
              <a:ext cx="112125" cy="111450"/>
            </a:xfrm>
            <a:custGeom>
              <a:avLst/>
              <a:gdLst/>
              <a:ahLst/>
              <a:cxnLst/>
              <a:rect l="l" t="t" r="r" b="b"/>
              <a:pathLst>
                <a:path w="4485" h="4458" extrusionOk="0">
                  <a:moveTo>
                    <a:pt x="1" y="0"/>
                  </a:moveTo>
                  <a:lnTo>
                    <a:pt x="1" y="4457"/>
                  </a:lnTo>
                  <a:lnTo>
                    <a:pt x="4485" y="4457"/>
                  </a:lnTo>
                  <a:lnTo>
                    <a:pt x="4485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25"/>
            <p:cNvSpPr/>
            <p:nvPr/>
          </p:nvSpPr>
          <p:spPr>
            <a:xfrm>
              <a:off x="4134375" y="795900"/>
              <a:ext cx="112125" cy="112125"/>
            </a:xfrm>
            <a:custGeom>
              <a:avLst/>
              <a:gdLst/>
              <a:ahLst/>
              <a:cxnLst/>
              <a:rect l="l" t="t" r="r" b="b"/>
              <a:pathLst>
                <a:path w="4485" h="4485" extrusionOk="0">
                  <a:moveTo>
                    <a:pt x="1" y="0"/>
                  </a:moveTo>
                  <a:lnTo>
                    <a:pt x="1" y="4484"/>
                  </a:lnTo>
                  <a:lnTo>
                    <a:pt x="4485" y="4484"/>
                  </a:lnTo>
                  <a:lnTo>
                    <a:pt x="4485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25"/>
            <p:cNvSpPr/>
            <p:nvPr/>
          </p:nvSpPr>
          <p:spPr>
            <a:xfrm>
              <a:off x="4246475" y="684475"/>
              <a:ext cx="112125" cy="111450"/>
            </a:xfrm>
            <a:custGeom>
              <a:avLst/>
              <a:gdLst/>
              <a:ahLst/>
              <a:cxnLst/>
              <a:rect l="l" t="t" r="r" b="b"/>
              <a:pathLst>
                <a:path w="4485" h="4458" extrusionOk="0">
                  <a:moveTo>
                    <a:pt x="1" y="0"/>
                  </a:moveTo>
                  <a:lnTo>
                    <a:pt x="1" y="4457"/>
                  </a:lnTo>
                  <a:lnTo>
                    <a:pt x="4485" y="4457"/>
                  </a:lnTo>
                  <a:lnTo>
                    <a:pt x="4485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25"/>
            <p:cNvSpPr/>
            <p:nvPr/>
          </p:nvSpPr>
          <p:spPr>
            <a:xfrm>
              <a:off x="4358575" y="795900"/>
              <a:ext cx="111450" cy="112125"/>
            </a:xfrm>
            <a:custGeom>
              <a:avLst/>
              <a:gdLst/>
              <a:ahLst/>
              <a:cxnLst/>
              <a:rect l="l" t="t" r="r" b="b"/>
              <a:pathLst>
                <a:path w="4458" h="4485" extrusionOk="0">
                  <a:moveTo>
                    <a:pt x="1" y="0"/>
                  </a:moveTo>
                  <a:lnTo>
                    <a:pt x="1" y="4484"/>
                  </a:lnTo>
                  <a:lnTo>
                    <a:pt x="4457" y="4484"/>
                  </a:lnTo>
                  <a:lnTo>
                    <a:pt x="4457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26" name="Google Shape;1826;p25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6</a:t>
            </a:fld>
            <a:endParaRPr/>
          </a:p>
        </p:txBody>
      </p:sp>
      <p:grpSp>
        <p:nvGrpSpPr>
          <p:cNvPr id="2621" name="Google Shape;2621;p25"/>
          <p:cNvGrpSpPr/>
          <p:nvPr/>
        </p:nvGrpSpPr>
        <p:grpSpPr>
          <a:xfrm>
            <a:off x="17228959" y="443397"/>
            <a:ext cx="529319" cy="528125"/>
            <a:chOff x="4178550" y="1666175"/>
            <a:chExt cx="587675" cy="586350"/>
          </a:xfrm>
        </p:grpSpPr>
        <p:sp>
          <p:nvSpPr>
            <p:cNvPr id="2622" name="Google Shape;2622;p25"/>
            <p:cNvSpPr/>
            <p:nvPr/>
          </p:nvSpPr>
          <p:spPr>
            <a:xfrm>
              <a:off x="4346350" y="2112550"/>
              <a:ext cx="97850" cy="136575"/>
            </a:xfrm>
            <a:custGeom>
              <a:avLst/>
              <a:gdLst/>
              <a:ahLst/>
              <a:cxnLst/>
              <a:rect l="l" t="t" r="r" b="b"/>
              <a:pathLst>
                <a:path w="3914" h="5463" extrusionOk="0">
                  <a:moveTo>
                    <a:pt x="2392" y="0"/>
                  </a:moveTo>
                  <a:lnTo>
                    <a:pt x="2310" y="27"/>
                  </a:lnTo>
                  <a:lnTo>
                    <a:pt x="2256" y="54"/>
                  </a:lnTo>
                  <a:lnTo>
                    <a:pt x="2175" y="136"/>
                  </a:lnTo>
                  <a:lnTo>
                    <a:pt x="2066" y="299"/>
                  </a:lnTo>
                  <a:lnTo>
                    <a:pt x="109" y="3995"/>
                  </a:lnTo>
                  <a:lnTo>
                    <a:pt x="1" y="4212"/>
                  </a:lnTo>
                  <a:lnTo>
                    <a:pt x="1" y="4294"/>
                  </a:lnTo>
                  <a:lnTo>
                    <a:pt x="1" y="4375"/>
                  </a:lnTo>
                  <a:lnTo>
                    <a:pt x="28" y="4457"/>
                  </a:lnTo>
                  <a:lnTo>
                    <a:pt x="82" y="4511"/>
                  </a:lnTo>
                  <a:lnTo>
                    <a:pt x="191" y="4593"/>
                  </a:lnTo>
                  <a:lnTo>
                    <a:pt x="299" y="4647"/>
                  </a:lnTo>
                  <a:lnTo>
                    <a:pt x="924" y="4892"/>
                  </a:lnTo>
                  <a:lnTo>
                    <a:pt x="1550" y="5109"/>
                  </a:lnTo>
                  <a:lnTo>
                    <a:pt x="2175" y="5272"/>
                  </a:lnTo>
                  <a:lnTo>
                    <a:pt x="2827" y="5435"/>
                  </a:lnTo>
                  <a:lnTo>
                    <a:pt x="3044" y="5462"/>
                  </a:lnTo>
                  <a:lnTo>
                    <a:pt x="3126" y="5462"/>
                  </a:lnTo>
                  <a:lnTo>
                    <a:pt x="3207" y="5435"/>
                  </a:lnTo>
                  <a:lnTo>
                    <a:pt x="3262" y="5381"/>
                  </a:lnTo>
                  <a:lnTo>
                    <a:pt x="3316" y="5299"/>
                  </a:lnTo>
                  <a:lnTo>
                    <a:pt x="3343" y="5218"/>
                  </a:lnTo>
                  <a:lnTo>
                    <a:pt x="3370" y="5082"/>
                  </a:lnTo>
                  <a:lnTo>
                    <a:pt x="3914" y="815"/>
                  </a:lnTo>
                  <a:lnTo>
                    <a:pt x="3914" y="625"/>
                  </a:lnTo>
                  <a:lnTo>
                    <a:pt x="3887" y="571"/>
                  </a:lnTo>
                  <a:lnTo>
                    <a:pt x="3859" y="489"/>
                  </a:lnTo>
                  <a:lnTo>
                    <a:pt x="3805" y="462"/>
                  </a:lnTo>
                  <a:lnTo>
                    <a:pt x="3751" y="408"/>
                  </a:lnTo>
                  <a:lnTo>
                    <a:pt x="3560" y="353"/>
                  </a:lnTo>
                  <a:lnTo>
                    <a:pt x="3126" y="218"/>
                  </a:lnTo>
                  <a:lnTo>
                    <a:pt x="2691" y="54"/>
                  </a:lnTo>
                  <a:lnTo>
                    <a:pt x="2582" y="27"/>
                  </a:lnTo>
                  <a:lnTo>
                    <a:pt x="2473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2623;p25"/>
            <p:cNvSpPr/>
            <p:nvPr/>
          </p:nvSpPr>
          <p:spPr>
            <a:xfrm>
              <a:off x="4178550" y="1960350"/>
              <a:ext cx="131150" cy="86325"/>
            </a:xfrm>
            <a:custGeom>
              <a:avLst/>
              <a:gdLst/>
              <a:ahLst/>
              <a:cxnLst/>
              <a:rect l="l" t="t" r="r" b="b"/>
              <a:pathLst>
                <a:path w="5246" h="3453" extrusionOk="0">
                  <a:moveTo>
                    <a:pt x="190" y="1"/>
                  </a:moveTo>
                  <a:lnTo>
                    <a:pt x="136" y="55"/>
                  </a:lnTo>
                  <a:lnTo>
                    <a:pt x="82" y="82"/>
                  </a:lnTo>
                  <a:lnTo>
                    <a:pt x="27" y="137"/>
                  </a:lnTo>
                  <a:lnTo>
                    <a:pt x="27" y="218"/>
                  </a:lnTo>
                  <a:lnTo>
                    <a:pt x="0" y="381"/>
                  </a:lnTo>
                  <a:lnTo>
                    <a:pt x="55" y="979"/>
                  </a:lnTo>
                  <a:lnTo>
                    <a:pt x="109" y="1495"/>
                  </a:lnTo>
                  <a:lnTo>
                    <a:pt x="190" y="1985"/>
                  </a:lnTo>
                  <a:lnTo>
                    <a:pt x="408" y="2990"/>
                  </a:lnTo>
                  <a:lnTo>
                    <a:pt x="435" y="3153"/>
                  </a:lnTo>
                  <a:lnTo>
                    <a:pt x="489" y="3262"/>
                  </a:lnTo>
                  <a:lnTo>
                    <a:pt x="544" y="3343"/>
                  </a:lnTo>
                  <a:lnTo>
                    <a:pt x="625" y="3398"/>
                  </a:lnTo>
                  <a:lnTo>
                    <a:pt x="707" y="3425"/>
                  </a:lnTo>
                  <a:lnTo>
                    <a:pt x="815" y="3452"/>
                  </a:lnTo>
                  <a:lnTo>
                    <a:pt x="951" y="3425"/>
                  </a:lnTo>
                  <a:lnTo>
                    <a:pt x="1087" y="3371"/>
                  </a:lnTo>
                  <a:lnTo>
                    <a:pt x="2636" y="2800"/>
                  </a:lnTo>
                  <a:lnTo>
                    <a:pt x="4185" y="2256"/>
                  </a:lnTo>
                  <a:lnTo>
                    <a:pt x="4566" y="2120"/>
                  </a:lnTo>
                  <a:lnTo>
                    <a:pt x="4865" y="1985"/>
                  </a:lnTo>
                  <a:lnTo>
                    <a:pt x="5055" y="1876"/>
                  </a:lnTo>
                  <a:lnTo>
                    <a:pt x="5136" y="1794"/>
                  </a:lnTo>
                  <a:lnTo>
                    <a:pt x="5191" y="1740"/>
                  </a:lnTo>
                  <a:lnTo>
                    <a:pt x="5218" y="1659"/>
                  </a:lnTo>
                  <a:lnTo>
                    <a:pt x="5245" y="1550"/>
                  </a:lnTo>
                  <a:lnTo>
                    <a:pt x="5245" y="1332"/>
                  </a:lnTo>
                  <a:lnTo>
                    <a:pt x="5218" y="1006"/>
                  </a:lnTo>
                  <a:lnTo>
                    <a:pt x="5164" y="599"/>
                  </a:lnTo>
                  <a:lnTo>
                    <a:pt x="5109" y="381"/>
                  </a:lnTo>
                  <a:lnTo>
                    <a:pt x="5055" y="300"/>
                  </a:lnTo>
                  <a:lnTo>
                    <a:pt x="5000" y="218"/>
                  </a:lnTo>
                  <a:lnTo>
                    <a:pt x="4919" y="191"/>
                  </a:lnTo>
                  <a:lnTo>
                    <a:pt x="4837" y="137"/>
                  </a:lnTo>
                  <a:lnTo>
                    <a:pt x="4620" y="110"/>
                  </a:lnTo>
                  <a:lnTo>
                    <a:pt x="381" y="1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25"/>
            <p:cNvSpPr/>
            <p:nvPr/>
          </p:nvSpPr>
          <p:spPr>
            <a:xfrm>
              <a:off x="4635775" y="1924350"/>
              <a:ext cx="130450" cy="86300"/>
            </a:xfrm>
            <a:custGeom>
              <a:avLst/>
              <a:gdLst/>
              <a:ahLst/>
              <a:cxnLst/>
              <a:rect l="l" t="t" r="r" b="b"/>
              <a:pathLst>
                <a:path w="5218" h="3452" extrusionOk="0">
                  <a:moveTo>
                    <a:pt x="4674" y="1"/>
                  </a:moveTo>
                  <a:lnTo>
                    <a:pt x="4375" y="28"/>
                  </a:lnTo>
                  <a:lnTo>
                    <a:pt x="4022" y="82"/>
                  </a:lnTo>
                  <a:lnTo>
                    <a:pt x="1196" y="544"/>
                  </a:lnTo>
                  <a:lnTo>
                    <a:pt x="788" y="598"/>
                  </a:lnTo>
                  <a:lnTo>
                    <a:pt x="489" y="680"/>
                  </a:lnTo>
                  <a:lnTo>
                    <a:pt x="272" y="761"/>
                  </a:lnTo>
                  <a:lnTo>
                    <a:pt x="190" y="816"/>
                  </a:lnTo>
                  <a:lnTo>
                    <a:pt x="136" y="870"/>
                  </a:lnTo>
                  <a:lnTo>
                    <a:pt x="82" y="952"/>
                  </a:lnTo>
                  <a:lnTo>
                    <a:pt x="55" y="1033"/>
                  </a:lnTo>
                  <a:lnTo>
                    <a:pt x="0" y="1278"/>
                  </a:lnTo>
                  <a:lnTo>
                    <a:pt x="0" y="1577"/>
                  </a:lnTo>
                  <a:lnTo>
                    <a:pt x="0" y="2011"/>
                  </a:lnTo>
                  <a:lnTo>
                    <a:pt x="27" y="2229"/>
                  </a:lnTo>
                  <a:lnTo>
                    <a:pt x="55" y="2310"/>
                  </a:lnTo>
                  <a:lnTo>
                    <a:pt x="109" y="2392"/>
                  </a:lnTo>
                  <a:lnTo>
                    <a:pt x="163" y="2446"/>
                  </a:lnTo>
                  <a:lnTo>
                    <a:pt x="245" y="2473"/>
                  </a:lnTo>
                  <a:lnTo>
                    <a:pt x="435" y="2555"/>
                  </a:lnTo>
                  <a:lnTo>
                    <a:pt x="2473" y="2990"/>
                  </a:lnTo>
                  <a:lnTo>
                    <a:pt x="4511" y="3425"/>
                  </a:lnTo>
                  <a:lnTo>
                    <a:pt x="4647" y="3452"/>
                  </a:lnTo>
                  <a:lnTo>
                    <a:pt x="4756" y="3452"/>
                  </a:lnTo>
                  <a:lnTo>
                    <a:pt x="4865" y="3425"/>
                  </a:lnTo>
                  <a:lnTo>
                    <a:pt x="4919" y="3397"/>
                  </a:lnTo>
                  <a:lnTo>
                    <a:pt x="5001" y="3343"/>
                  </a:lnTo>
                  <a:lnTo>
                    <a:pt x="5028" y="3262"/>
                  </a:lnTo>
                  <a:lnTo>
                    <a:pt x="5082" y="3153"/>
                  </a:lnTo>
                  <a:lnTo>
                    <a:pt x="5082" y="3017"/>
                  </a:lnTo>
                  <a:lnTo>
                    <a:pt x="5218" y="1060"/>
                  </a:lnTo>
                  <a:lnTo>
                    <a:pt x="5191" y="680"/>
                  </a:lnTo>
                  <a:lnTo>
                    <a:pt x="5164" y="381"/>
                  </a:lnTo>
                  <a:lnTo>
                    <a:pt x="5109" y="191"/>
                  </a:lnTo>
                  <a:lnTo>
                    <a:pt x="5055" y="109"/>
                  </a:lnTo>
                  <a:lnTo>
                    <a:pt x="5001" y="55"/>
                  </a:lnTo>
                  <a:lnTo>
                    <a:pt x="4946" y="28"/>
                  </a:lnTo>
                  <a:lnTo>
                    <a:pt x="4865" y="1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25"/>
            <p:cNvSpPr/>
            <p:nvPr/>
          </p:nvSpPr>
          <p:spPr>
            <a:xfrm>
              <a:off x="4525025" y="2102350"/>
              <a:ext cx="108050" cy="137250"/>
            </a:xfrm>
            <a:custGeom>
              <a:avLst/>
              <a:gdLst/>
              <a:ahLst/>
              <a:cxnLst/>
              <a:rect l="l" t="t" r="r" b="b"/>
              <a:pathLst>
                <a:path w="4322" h="5490" extrusionOk="0">
                  <a:moveTo>
                    <a:pt x="1224" y="0"/>
                  </a:moveTo>
                  <a:lnTo>
                    <a:pt x="979" y="82"/>
                  </a:lnTo>
                  <a:lnTo>
                    <a:pt x="653" y="218"/>
                  </a:lnTo>
                  <a:lnTo>
                    <a:pt x="272" y="435"/>
                  </a:lnTo>
                  <a:lnTo>
                    <a:pt x="137" y="544"/>
                  </a:lnTo>
                  <a:lnTo>
                    <a:pt x="55" y="626"/>
                  </a:lnTo>
                  <a:lnTo>
                    <a:pt x="1" y="761"/>
                  </a:lnTo>
                  <a:lnTo>
                    <a:pt x="28" y="924"/>
                  </a:lnTo>
                  <a:lnTo>
                    <a:pt x="1142" y="5273"/>
                  </a:lnTo>
                  <a:lnTo>
                    <a:pt x="1196" y="5354"/>
                  </a:lnTo>
                  <a:lnTo>
                    <a:pt x="1224" y="5436"/>
                  </a:lnTo>
                  <a:lnTo>
                    <a:pt x="1278" y="5490"/>
                  </a:lnTo>
                  <a:lnTo>
                    <a:pt x="1495" y="5490"/>
                  </a:lnTo>
                  <a:lnTo>
                    <a:pt x="1658" y="5436"/>
                  </a:lnTo>
                  <a:lnTo>
                    <a:pt x="2256" y="5191"/>
                  </a:lnTo>
                  <a:lnTo>
                    <a:pt x="2854" y="4946"/>
                  </a:lnTo>
                  <a:lnTo>
                    <a:pt x="3425" y="4647"/>
                  </a:lnTo>
                  <a:lnTo>
                    <a:pt x="3995" y="4349"/>
                  </a:lnTo>
                  <a:lnTo>
                    <a:pt x="4131" y="4240"/>
                  </a:lnTo>
                  <a:lnTo>
                    <a:pt x="4240" y="4158"/>
                  </a:lnTo>
                  <a:lnTo>
                    <a:pt x="4294" y="4077"/>
                  </a:lnTo>
                  <a:lnTo>
                    <a:pt x="4322" y="3968"/>
                  </a:lnTo>
                  <a:lnTo>
                    <a:pt x="4322" y="3859"/>
                  </a:lnTo>
                  <a:lnTo>
                    <a:pt x="4294" y="3778"/>
                  </a:lnTo>
                  <a:lnTo>
                    <a:pt x="4213" y="3642"/>
                  </a:lnTo>
                  <a:lnTo>
                    <a:pt x="4131" y="3533"/>
                  </a:lnTo>
                  <a:lnTo>
                    <a:pt x="3180" y="2202"/>
                  </a:lnTo>
                  <a:lnTo>
                    <a:pt x="2256" y="897"/>
                  </a:lnTo>
                  <a:lnTo>
                    <a:pt x="1984" y="517"/>
                  </a:lnTo>
                  <a:lnTo>
                    <a:pt x="1767" y="245"/>
                  </a:lnTo>
                  <a:lnTo>
                    <a:pt x="1577" y="82"/>
                  </a:lnTo>
                  <a:lnTo>
                    <a:pt x="1495" y="28"/>
                  </a:lnTo>
                  <a:lnTo>
                    <a:pt x="1414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25"/>
            <p:cNvSpPr/>
            <p:nvPr/>
          </p:nvSpPr>
          <p:spPr>
            <a:xfrm>
              <a:off x="4621500" y="1823800"/>
              <a:ext cx="136575" cy="98525"/>
            </a:xfrm>
            <a:custGeom>
              <a:avLst/>
              <a:gdLst/>
              <a:ahLst/>
              <a:cxnLst/>
              <a:rect l="l" t="t" r="r" b="b"/>
              <a:pathLst>
                <a:path w="5463" h="3941" extrusionOk="0">
                  <a:moveTo>
                    <a:pt x="4213" y="1"/>
                  </a:moveTo>
                  <a:lnTo>
                    <a:pt x="4104" y="28"/>
                  </a:lnTo>
                  <a:lnTo>
                    <a:pt x="3914" y="109"/>
                  </a:lnTo>
                  <a:lnTo>
                    <a:pt x="354" y="2202"/>
                  </a:lnTo>
                  <a:lnTo>
                    <a:pt x="136" y="2310"/>
                  </a:lnTo>
                  <a:lnTo>
                    <a:pt x="55" y="2419"/>
                  </a:lnTo>
                  <a:lnTo>
                    <a:pt x="1" y="2555"/>
                  </a:lnTo>
                  <a:lnTo>
                    <a:pt x="1" y="2691"/>
                  </a:lnTo>
                  <a:lnTo>
                    <a:pt x="1" y="2800"/>
                  </a:lnTo>
                  <a:lnTo>
                    <a:pt x="55" y="3071"/>
                  </a:lnTo>
                  <a:lnTo>
                    <a:pt x="191" y="3316"/>
                  </a:lnTo>
                  <a:lnTo>
                    <a:pt x="354" y="3533"/>
                  </a:lnTo>
                  <a:lnTo>
                    <a:pt x="544" y="3724"/>
                  </a:lnTo>
                  <a:lnTo>
                    <a:pt x="789" y="3859"/>
                  </a:lnTo>
                  <a:lnTo>
                    <a:pt x="897" y="3887"/>
                  </a:lnTo>
                  <a:lnTo>
                    <a:pt x="1033" y="3914"/>
                  </a:lnTo>
                  <a:lnTo>
                    <a:pt x="1142" y="3941"/>
                  </a:lnTo>
                  <a:lnTo>
                    <a:pt x="1278" y="3941"/>
                  </a:lnTo>
                  <a:lnTo>
                    <a:pt x="3126" y="3642"/>
                  </a:lnTo>
                  <a:lnTo>
                    <a:pt x="5001" y="3343"/>
                  </a:lnTo>
                  <a:lnTo>
                    <a:pt x="5137" y="3316"/>
                  </a:lnTo>
                  <a:lnTo>
                    <a:pt x="5273" y="3262"/>
                  </a:lnTo>
                  <a:lnTo>
                    <a:pt x="5354" y="3207"/>
                  </a:lnTo>
                  <a:lnTo>
                    <a:pt x="5408" y="3126"/>
                  </a:lnTo>
                  <a:lnTo>
                    <a:pt x="5463" y="3044"/>
                  </a:lnTo>
                  <a:lnTo>
                    <a:pt x="5463" y="2935"/>
                  </a:lnTo>
                  <a:lnTo>
                    <a:pt x="5463" y="2800"/>
                  </a:lnTo>
                  <a:lnTo>
                    <a:pt x="5436" y="2664"/>
                  </a:lnTo>
                  <a:lnTo>
                    <a:pt x="5245" y="2066"/>
                  </a:lnTo>
                  <a:lnTo>
                    <a:pt x="5028" y="1468"/>
                  </a:lnTo>
                  <a:lnTo>
                    <a:pt x="4811" y="870"/>
                  </a:lnTo>
                  <a:lnTo>
                    <a:pt x="4566" y="299"/>
                  </a:lnTo>
                  <a:lnTo>
                    <a:pt x="4512" y="191"/>
                  </a:lnTo>
                  <a:lnTo>
                    <a:pt x="4430" y="109"/>
                  </a:lnTo>
                  <a:lnTo>
                    <a:pt x="4376" y="28"/>
                  </a:lnTo>
                  <a:lnTo>
                    <a:pt x="4294" y="1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25"/>
            <p:cNvSpPr/>
            <p:nvPr/>
          </p:nvSpPr>
          <p:spPr>
            <a:xfrm>
              <a:off x="4203000" y="2026925"/>
              <a:ext cx="133875" cy="114175"/>
            </a:xfrm>
            <a:custGeom>
              <a:avLst/>
              <a:gdLst/>
              <a:ahLst/>
              <a:cxnLst/>
              <a:rect l="l" t="t" r="r" b="b"/>
              <a:pathLst>
                <a:path w="5355" h="4567" extrusionOk="0">
                  <a:moveTo>
                    <a:pt x="4430" y="1"/>
                  </a:moveTo>
                  <a:lnTo>
                    <a:pt x="4321" y="28"/>
                  </a:lnTo>
                  <a:lnTo>
                    <a:pt x="4186" y="55"/>
                  </a:lnTo>
                  <a:lnTo>
                    <a:pt x="4022" y="110"/>
                  </a:lnTo>
                  <a:lnTo>
                    <a:pt x="2229" y="762"/>
                  </a:lnTo>
                  <a:lnTo>
                    <a:pt x="435" y="1387"/>
                  </a:lnTo>
                  <a:lnTo>
                    <a:pt x="191" y="1496"/>
                  </a:lnTo>
                  <a:lnTo>
                    <a:pt x="82" y="1577"/>
                  </a:lnTo>
                  <a:lnTo>
                    <a:pt x="28" y="1659"/>
                  </a:lnTo>
                  <a:lnTo>
                    <a:pt x="0" y="1740"/>
                  </a:lnTo>
                  <a:lnTo>
                    <a:pt x="0" y="1849"/>
                  </a:lnTo>
                  <a:lnTo>
                    <a:pt x="28" y="1958"/>
                  </a:lnTo>
                  <a:lnTo>
                    <a:pt x="82" y="2121"/>
                  </a:lnTo>
                  <a:lnTo>
                    <a:pt x="354" y="2719"/>
                  </a:lnTo>
                  <a:lnTo>
                    <a:pt x="680" y="3289"/>
                  </a:lnTo>
                  <a:lnTo>
                    <a:pt x="1033" y="3833"/>
                  </a:lnTo>
                  <a:lnTo>
                    <a:pt x="1414" y="4376"/>
                  </a:lnTo>
                  <a:lnTo>
                    <a:pt x="1495" y="4485"/>
                  </a:lnTo>
                  <a:lnTo>
                    <a:pt x="1577" y="4539"/>
                  </a:lnTo>
                  <a:lnTo>
                    <a:pt x="1658" y="4566"/>
                  </a:lnTo>
                  <a:lnTo>
                    <a:pt x="1740" y="4566"/>
                  </a:lnTo>
                  <a:lnTo>
                    <a:pt x="1821" y="4539"/>
                  </a:lnTo>
                  <a:lnTo>
                    <a:pt x="1903" y="4485"/>
                  </a:lnTo>
                  <a:lnTo>
                    <a:pt x="2066" y="4376"/>
                  </a:lnTo>
                  <a:lnTo>
                    <a:pt x="5055" y="1767"/>
                  </a:lnTo>
                  <a:lnTo>
                    <a:pt x="5164" y="1659"/>
                  </a:lnTo>
                  <a:lnTo>
                    <a:pt x="5245" y="1550"/>
                  </a:lnTo>
                  <a:lnTo>
                    <a:pt x="5327" y="1414"/>
                  </a:lnTo>
                  <a:lnTo>
                    <a:pt x="5354" y="1333"/>
                  </a:lnTo>
                  <a:lnTo>
                    <a:pt x="5354" y="1224"/>
                  </a:lnTo>
                  <a:lnTo>
                    <a:pt x="5109" y="843"/>
                  </a:lnTo>
                  <a:lnTo>
                    <a:pt x="5001" y="653"/>
                  </a:lnTo>
                  <a:lnTo>
                    <a:pt x="4892" y="436"/>
                  </a:lnTo>
                  <a:lnTo>
                    <a:pt x="4811" y="273"/>
                  </a:lnTo>
                  <a:lnTo>
                    <a:pt x="4729" y="164"/>
                  </a:lnTo>
                  <a:lnTo>
                    <a:pt x="4647" y="83"/>
                  </a:lnTo>
                  <a:lnTo>
                    <a:pt x="4566" y="28"/>
                  </a:lnTo>
                  <a:lnTo>
                    <a:pt x="4430" y="1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25"/>
            <p:cNvSpPr/>
            <p:nvPr/>
          </p:nvSpPr>
          <p:spPr>
            <a:xfrm>
              <a:off x="4359950" y="1668900"/>
              <a:ext cx="93100" cy="133875"/>
            </a:xfrm>
            <a:custGeom>
              <a:avLst/>
              <a:gdLst/>
              <a:ahLst/>
              <a:cxnLst/>
              <a:rect l="l" t="t" r="r" b="b"/>
              <a:pathLst>
                <a:path w="3724" h="5355" extrusionOk="0">
                  <a:moveTo>
                    <a:pt x="3152" y="1"/>
                  </a:moveTo>
                  <a:lnTo>
                    <a:pt x="2908" y="28"/>
                  </a:lnTo>
                  <a:lnTo>
                    <a:pt x="2256" y="109"/>
                  </a:lnTo>
                  <a:lnTo>
                    <a:pt x="1603" y="272"/>
                  </a:lnTo>
                  <a:lnTo>
                    <a:pt x="978" y="435"/>
                  </a:lnTo>
                  <a:lnTo>
                    <a:pt x="353" y="653"/>
                  </a:lnTo>
                  <a:lnTo>
                    <a:pt x="217" y="707"/>
                  </a:lnTo>
                  <a:lnTo>
                    <a:pt x="136" y="761"/>
                  </a:lnTo>
                  <a:lnTo>
                    <a:pt x="54" y="816"/>
                  </a:lnTo>
                  <a:lnTo>
                    <a:pt x="27" y="897"/>
                  </a:lnTo>
                  <a:lnTo>
                    <a:pt x="0" y="979"/>
                  </a:lnTo>
                  <a:lnTo>
                    <a:pt x="27" y="1060"/>
                  </a:lnTo>
                  <a:lnTo>
                    <a:pt x="109" y="1278"/>
                  </a:lnTo>
                  <a:lnTo>
                    <a:pt x="815" y="2800"/>
                  </a:lnTo>
                  <a:lnTo>
                    <a:pt x="1522" y="4349"/>
                  </a:lnTo>
                  <a:lnTo>
                    <a:pt x="1712" y="4729"/>
                  </a:lnTo>
                  <a:lnTo>
                    <a:pt x="1848" y="5001"/>
                  </a:lnTo>
                  <a:lnTo>
                    <a:pt x="2011" y="5191"/>
                  </a:lnTo>
                  <a:lnTo>
                    <a:pt x="2065" y="5273"/>
                  </a:lnTo>
                  <a:lnTo>
                    <a:pt x="2147" y="5327"/>
                  </a:lnTo>
                  <a:lnTo>
                    <a:pt x="2228" y="5354"/>
                  </a:lnTo>
                  <a:lnTo>
                    <a:pt x="2582" y="5354"/>
                  </a:lnTo>
                  <a:lnTo>
                    <a:pt x="2881" y="5273"/>
                  </a:lnTo>
                  <a:lnTo>
                    <a:pt x="3315" y="5164"/>
                  </a:lnTo>
                  <a:lnTo>
                    <a:pt x="3506" y="5082"/>
                  </a:lnTo>
                  <a:lnTo>
                    <a:pt x="3587" y="5055"/>
                  </a:lnTo>
                  <a:lnTo>
                    <a:pt x="3642" y="5001"/>
                  </a:lnTo>
                  <a:lnTo>
                    <a:pt x="3669" y="4919"/>
                  </a:lnTo>
                  <a:lnTo>
                    <a:pt x="3696" y="4838"/>
                  </a:lnTo>
                  <a:lnTo>
                    <a:pt x="3723" y="4620"/>
                  </a:lnTo>
                  <a:lnTo>
                    <a:pt x="3642" y="3479"/>
                  </a:lnTo>
                  <a:lnTo>
                    <a:pt x="3560" y="2365"/>
                  </a:lnTo>
                  <a:lnTo>
                    <a:pt x="3451" y="408"/>
                  </a:lnTo>
                  <a:lnTo>
                    <a:pt x="3424" y="299"/>
                  </a:lnTo>
                  <a:lnTo>
                    <a:pt x="3397" y="191"/>
                  </a:lnTo>
                  <a:lnTo>
                    <a:pt x="3343" y="136"/>
                  </a:lnTo>
                  <a:lnTo>
                    <a:pt x="3288" y="82"/>
                  </a:lnTo>
                  <a:lnTo>
                    <a:pt x="3234" y="28"/>
                  </a:lnTo>
                  <a:lnTo>
                    <a:pt x="3152" y="1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25"/>
            <p:cNvSpPr/>
            <p:nvPr/>
          </p:nvSpPr>
          <p:spPr>
            <a:xfrm>
              <a:off x="4209800" y="1765375"/>
              <a:ext cx="136575" cy="118225"/>
            </a:xfrm>
            <a:custGeom>
              <a:avLst/>
              <a:gdLst/>
              <a:ahLst/>
              <a:cxnLst/>
              <a:rect l="l" t="t" r="r" b="b"/>
              <a:pathLst>
                <a:path w="5463" h="4729" extrusionOk="0">
                  <a:moveTo>
                    <a:pt x="1848" y="0"/>
                  </a:moveTo>
                  <a:lnTo>
                    <a:pt x="1767" y="28"/>
                  </a:lnTo>
                  <a:lnTo>
                    <a:pt x="1685" y="82"/>
                  </a:lnTo>
                  <a:lnTo>
                    <a:pt x="1631" y="136"/>
                  </a:lnTo>
                  <a:lnTo>
                    <a:pt x="1495" y="299"/>
                  </a:lnTo>
                  <a:lnTo>
                    <a:pt x="1114" y="761"/>
                  </a:lnTo>
                  <a:lnTo>
                    <a:pt x="761" y="1278"/>
                  </a:lnTo>
                  <a:lnTo>
                    <a:pt x="435" y="1794"/>
                  </a:lnTo>
                  <a:lnTo>
                    <a:pt x="109" y="2310"/>
                  </a:lnTo>
                  <a:lnTo>
                    <a:pt x="55" y="2446"/>
                  </a:lnTo>
                  <a:lnTo>
                    <a:pt x="0" y="2555"/>
                  </a:lnTo>
                  <a:lnTo>
                    <a:pt x="0" y="2664"/>
                  </a:lnTo>
                  <a:lnTo>
                    <a:pt x="0" y="2772"/>
                  </a:lnTo>
                  <a:lnTo>
                    <a:pt x="55" y="2854"/>
                  </a:lnTo>
                  <a:lnTo>
                    <a:pt x="136" y="2935"/>
                  </a:lnTo>
                  <a:lnTo>
                    <a:pt x="218" y="2990"/>
                  </a:lnTo>
                  <a:lnTo>
                    <a:pt x="381" y="3044"/>
                  </a:lnTo>
                  <a:lnTo>
                    <a:pt x="2147" y="3778"/>
                  </a:lnTo>
                  <a:lnTo>
                    <a:pt x="3914" y="4539"/>
                  </a:lnTo>
                  <a:lnTo>
                    <a:pt x="4077" y="4620"/>
                  </a:lnTo>
                  <a:lnTo>
                    <a:pt x="4267" y="4702"/>
                  </a:lnTo>
                  <a:lnTo>
                    <a:pt x="4375" y="4729"/>
                  </a:lnTo>
                  <a:lnTo>
                    <a:pt x="4457" y="4729"/>
                  </a:lnTo>
                  <a:lnTo>
                    <a:pt x="4539" y="4675"/>
                  </a:lnTo>
                  <a:lnTo>
                    <a:pt x="4620" y="4593"/>
                  </a:lnTo>
                  <a:lnTo>
                    <a:pt x="4837" y="4321"/>
                  </a:lnTo>
                  <a:lnTo>
                    <a:pt x="5055" y="4022"/>
                  </a:lnTo>
                  <a:lnTo>
                    <a:pt x="5463" y="3425"/>
                  </a:lnTo>
                  <a:lnTo>
                    <a:pt x="5354" y="3289"/>
                  </a:lnTo>
                  <a:lnTo>
                    <a:pt x="5272" y="3180"/>
                  </a:lnTo>
                  <a:lnTo>
                    <a:pt x="2120" y="136"/>
                  </a:lnTo>
                  <a:lnTo>
                    <a:pt x="2038" y="55"/>
                  </a:lnTo>
                  <a:lnTo>
                    <a:pt x="1930" y="28"/>
                  </a:lnTo>
                  <a:lnTo>
                    <a:pt x="1848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25"/>
            <p:cNvSpPr/>
            <p:nvPr/>
          </p:nvSpPr>
          <p:spPr>
            <a:xfrm>
              <a:off x="4272300" y="1700150"/>
              <a:ext cx="120275" cy="135225"/>
            </a:xfrm>
            <a:custGeom>
              <a:avLst/>
              <a:gdLst/>
              <a:ahLst/>
              <a:cxnLst/>
              <a:rect l="l" t="t" r="r" b="b"/>
              <a:pathLst>
                <a:path w="4811" h="5409" extrusionOk="0">
                  <a:moveTo>
                    <a:pt x="2636" y="1"/>
                  </a:moveTo>
                  <a:lnTo>
                    <a:pt x="2528" y="28"/>
                  </a:lnTo>
                  <a:lnTo>
                    <a:pt x="2419" y="55"/>
                  </a:lnTo>
                  <a:lnTo>
                    <a:pt x="2256" y="136"/>
                  </a:lnTo>
                  <a:lnTo>
                    <a:pt x="1740" y="463"/>
                  </a:lnTo>
                  <a:lnTo>
                    <a:pt x="1223" y="816"/>
                  </a:lnTo>
                  <a:lnTo>
                    <a:pt x="707" y="1196"/>
                  </a:lnTo>
                  <a:lnTo>
                    <a:pt x="218" y="1577"/>
                  </a:lnTo>
                  <a:lnTo>
                    <a:pt x="109" y="1685"/>
                  </a:lnTo>
                  <a:lnTo>
                    <a:pt x="28" y="1767"/>
                  </a:lnTo>
                  <a:lnTo>
                    <a:pt x="0" y="1876"/>
                  </a:lnTo>
                  <a:lnTo>
                    <a:pt x="0" y="1957"/>
                  </a:lnTo>
                  <a:lnTo>
                    <a:pt x="0" y="2039"/>
                  </a:lnTo>
                  <a:lnTo>
                    <a:pt x="55" y="2120"/>
                  </a:lnTo>
                  <a:lnTo>
                    <a:pt x="218" y="2311"/>
                  </a:lnTo>
                  <a:lnTo>
                    <a:pt x="1712" y="3724"/>
                  </a:lnTo>
                  <a:lnTo>
                    <a:pt x="3180" y="5164"/>
                  </a:lnTo>
                  <a:lnTo>
                    <a:pt x="3343" y="5327"/>
                  </a:lnTo>
                  <a:lnTo>
                    <a:pt x="3479" y="5381"/>
                  </a:lnTo>
                  <a:lnTo>
                    <a:pt x="3615" y="5409"/>
                  </a:lnTo>
                  <a:lnTo>
                    <a:pt x="4050" y="5110"/>
                  </a:lnTo>
                  <a:lnTo>
                    <a:pt x="4267" y="4947"/>
                  </a:lnTo>
                  <a:lnTo>
                    <a:pt x="4484" y="4811"/>
                  </a:lnTo>
                  <a:lnTo>
                    <a:pt x="4620" y="4729"/>
                  </a:lnTo>
                  <a:lnTo>
                    <a:pt x="4702" y="4648"/>
                  </a:lnTo>
                  <a:lnTo>
                    <a:pt x="4756" y="4566"/>
                  </a:lnTo>
                  <a:lnTo>
                    <a:pt x="4810" y="4485"/>
                  </a:lnTo>
                  <a:lnTo>
                    <a:pt x="4810" y="4403"/>
                  </a:lnTo>
                  <a:lnTo>
                    <a:pt x="4810" y="4294"/>
                  </a:lnTo>
                  <a:lnTo>
                    <a:pt x="4702" y="4050"/>
                  </a:lnTo>
                  <a:lnTo>
                    <a:pt x="3859" y="2229"/>
                  </a:lnTo>
                  <a:lnTo>
                    <a:pt x="3017" y="408"/>
                  </a:lnTo>
                  <a:lnTo>
                    <a:pt x="2881" y="164"/>
                  </a:lnTo>
                  <a:lnTo>
                    <a:pt x="2799" y="82"/>
                  </a:lnTo>
                  <a:lnTo>
                    <a:pt x="2718" y="28"/>
                  </a:lnTo>
                  <a:lnTo>
                    <a:pt x="2636" y="1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25"/>
            <p:cNvSpPr/>
            <p:nvPr/>
          </p:nvSpPr>
          <p:spPr>
            <a:xfrm>
              <a:off x="4451650" y="2124100"/>
              <a:ext cx="83600" cy="128425"/>
            </a:xfrm>
            <a:custGeom>
              <a:avLst/>
              <a:gdLst/>
              <a:ahLst/>
              <a:cxnLst/>
              <a:rect l="l" t="t" r="r" b="b"/>
              <a:pathLst>
                <a:path w="3344" h="5137" extrusionOk="0">
                  <a:moveTo>
                    <a:pt x="1767" y="0"/>
                  </a:moveTo>
                  <a:lnTo>
                    <a:pt x="1441" y="27"/>
                  </a:lnTo>
                  <a:lnTo>
                    <a:pt x="979" y="54"/>
                  </a:lnTo>
                  <a:lnTo>
                    <a:pt x="870" y="54"/>
                  </a:lnTo>
                  <a:lnTo>
                    <a:pt x="762" y="109"/>
                  </a:lnTo>
                  <a:lnTo>
                    <a:pt x="680" y="136"/>
                  </a:lnTo>
                  <a:lnTo>
                    <a:pt x="599" y="217"/>
                  </a:lnTo>
                  <a:lnTo>
                    <a:pt x="517" y="299"/>
                  </a:lnTo>
                  <a:lnTo>
                    <a:pt x="463" y="381"/>
                  </a:lnTo>
                  <a:lnTo>
                    <a:pt x="436" y="489"/>
                  </a:lnTo>
                  <a:lnTo>
                    <a:pt x="408" y="598"/>
                  </a:lnTo>
                  <a:lnTo>
                    <a:pt x="245" y="2038"/>
                  </a:lnTo>
                  <a:lnTo>
                    <a:pt x="55" y="3506"/>
                  </a:lnTo>
                  <a:lnTo>
                    <a:pt x="1" y="4076"/>
                  </a:lnTo>
                  <a:lnTo>
                    <a:pt x="1" y="4484"/>
                  </a:lnTo>
                  <a:lnTo>
                    <a:pt x="1" y="4647"/>
                  </a:lnTo>
                  <a:lnTo>
                    <a:pt x="28" y="4783"/>
                  </a:lnTo>
                  <a:lnTo>
                    <a:pt x="55" y="4892"/>
                  </a:lnTo>
                  <a:lnTo>
                    <a:pt x="137" y="5000"/>
                  </a:lnTo>
                  <a:lnTo>
                    <a:pt x="218" y="5055"/>
                  </a:lnTo>
                  <a:lnTo>
                    <a:pt x="327" y="5109"/>
                  </a:lnTo>
                  <a:lnTo>
                    <a:pt x="463" y="5136"/>
                  </a:lnTo>
                  <a:lnTo>
                    <a:pt x="1061" y="5136"/>
                  </a:lnTo>
                  <a:lnTo>
                    <a:pt x="1631" y="5082"/>
                  </a:lnTo>
                  <a:lnTo>
                    <a:pt x="2120" y="5055"/>
                  </a:lnTo>
                  <a:lnTo>
                    <a:pt x="2610" y="5000"/>
                  </a:lnTo>
                  <a:lnTo>
                    <a:pt x="2881" y="4973"/>
                  </a:lnTo>
                  <a:lnTo>
                    <a:pt x="3072" y="4946"/>
                  </a:lnTo>
                  <a:lnTo>
                    <a:pt x="3207" y="4864"/>
                  </a:lnTo>
                  <a:lnTo>
                    <a:pt x="3289" y="4783"/>
                  </a:lnTo>
                  <a:lnTo>
                    <a:pt x="3343" y="4674"/>
                  </a:lnTo>
                  <a:lnTo>
                    <a:pt x="3343" y="4511"/>
                  </a:lnTo>
                  <a:lnTo>
                    <a:pt x="3316" y="4321"/>
                  </a:lnTo>
                  <a:lnTo>
                    <a:pt x="3262" y="4076"/>
                  </a:lnTo>
                  <a:lnTo>
                    <a:pt x="2881" y="2609"/>
                  </a:lnTo>
                  <a:lnTo>
                    <a:pt x="2474" y="1141"/>
                  </a:lnTo>
                  <a:lnTo>
                    <a:pt x="2283" y="353"/>
                  </a:lnTo>
                  <a:lnTo>
                    <a:pt x="2202" y="136"/>
                  </a:lnTo>
                  <a:lnTo>
                    <a:pt x="2175" y="82"/>
                  </a:lnTo>
                  <a:lnTo>
                    <a:pt x="2120" y="27"/>
                  </a:lnTo>
                  <a:lnTo>
                    <a:pt x="2039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25"/>
            <p:cNvSpPr/>
            <p:nvPr/>
          </p:nvSpPr>
          <p:spPr>
            <a:xfrm>
              <a:off x="4180575" y="1857100"/>
              <a:ext cx="133200" cy="86975"/>
            </a:xfrm>
            <a:custGeom>
              <a:avLst/>
              <a:gdLst/>
              <a:ahLst/>
              <a:cxnLst/>
              <a:rect l="l" t="t" r="r" b="b"/>
              <a:pathLst>
                <a:path w="5328" h="3479" extrusionOk="0">
                  <a:moveTo>
                    <a:pt x="870" y="0"/>
                  </a:moveTo>
                  <a:lnTo>
                    <a:pt x="762" y="27"/>
                  </a:lnTo>
                  <a:lnTo>
                    <a:pt x="680" y="82"/>
                  </a:lnTo>
                  <a:lnTo>
                    <a:pt x="626" y="190"/>
                  </a:lnTo>
                  <a:lnTo>
                    <a:pt x="571" y="326"/>
                  </a:lnTo>
                  <a:lnTo>
                    <a:pt x="381" y="951"/>
                  </a:lnTo>
                  <a:lnTo>
                    <a:pt x="218" y="1576"/>
                  </a:lnTo>
                  <a:lnTo>
                    <a:pt x="109" y="2229"/>
                  </a:lnTo>
                  <a:lnTo>
                    <a:pt x="1" y="2854"/>
                  </a:lnTo>
                  <a:lnTo>
                    <a:pt x="1" y="2989"/>
                  </a:lnTo>
                  <a:lnTo>
                    <a:pt x="1" y="3098"/>
                  </a:lnTo>
                  <a:lnTo>
                    <a:pt x="28" y="3180"/>
                  </a:lnTo>
                  <a:lnTo>
                    <a:pt x="82" y="3261"/>
                  </a:lnTo>
                  <a:lnTo>
                    <a:pt x="137" y="3316"/>
                  </a:lnTo>
                  <a:lnTo>
                    <a:pt x="218" y="3343"/>
                  </a:lnTo>
                  <a:lnTo>
                    <a:pt x="327" y="3370"/>
                  </a:lnTo>
                  <a:lnTo>
                    <a:pt x="463" y="3370"/>
                  </a:lnTo>
                  <a:lnTo>
                    <a:pt x="4512" y="3479"/>
                  </a:lnTo>
                  <a:lnTo>
                    <a:pt x="4756" y="3479"/>
                  </a:lnTo>
                  <a:lnTo>
                    <a:pt x="4865" y="3451"/>
                  </a:lnTo>
                  <a:lnTo>
                    <a:pt x="4947" y="3424"/>
                  </a:lnTo>
                  <a:lnTo>
                    <a:pt x="5001" y="3343"/>
                  </a:lnTo>
                  <a:lnTo>
                    <a:pt x="5055" y="3288"/>
                  </a:lnTo>
                  <a:lnTo>
                    <a:pt x="5083" y="3180"/>
                  </a:lnTo>
                  <a:lnTo>
                    <a:pt x="5110" y="3071"/>
                  </a:lnTo>
                  <a:lnTo>
                    <a:pt x="5164" y="2718"/>
                  </a:lnTo>
                  <a:lnTo>
                    <a:pt x="5273" y="2364"/>
                  </a:lnTo>
                  <a:lnTo>
                    <a:pt x="5300" y="2201"/>
                  </a:lnTo>
                  <a:lnTo>
                    <a:pt x="5327" y="2093"/>
                  </a:lnTo>
                  <a:lnTo>
                    <a:pt x="5300" y="1984"/>
                  </a:lnTo>
                  <a:lnTo>
                    <a:pt x="5246" y="1875"/>
                  </a:lnTo>
                  <a:lnTo>
                    <a:pt x="5191" y="1794"/>
                  </a:lnTo>
                  <a:lnTo>
                    <a:pt x="5083" y="1712"/>
                  </a:lnTo>
                  <a:lnTo>
                    <a:pt x="4947" y="1658"/>
                  </a:lnTo>
                  <a:lnTo>
                    <a:pt x="4784" y="1576"/>
                  </a:lnTo>
                  <a:lnTo>
                    <a:pt x="3914" y="1277"/>
                  </a:lnTo>
                  <a:lnTo>
                    <a:pt x="3072" y="951"/>
                  </a:lnTo>
                  <a:lnTo>
                    <a:pt x="2229" y="571"/>
                  </a:lnTo>
                  <a:lnTo>
                    <a:pt x="1387" y="163"/>
                  </a:lnTo>
                  <a:lnTo>
                    <a:pt x="1088" y="27"/>
                  </a:lnTo>
                  <a:lnTo>
                    <a:pt x="979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25"/>
            <p:cNvSpPr/>
            <p:nvPr/>
          </p:nvSpPr>
          <p:spPr>
            <a:xfrm>
              <a:off x="4585500" y="1741600"/>
              <a:ext cx="131825" cy="124350"/>
            </a:xfrm>
            <a:custGeom>
              <a:avLst/>
              <a:gdLst/>
              <a:ahLst/>
              <a:cxnLst/>
              <a:rect l="l" t="t" r="r" b="b"/>
              <a:pathLst>
                <a:path w="5273" h="4974" extrusionOk="0">
                  <a:moveTo>
                    <a:pt x="3125" y="0"/>
                  </a:moveTo>
                  <a:lnTo>
                    <a:pt x="3017" y="27"/>
                  </a:lnTo>
                  <a:lnTo>
                    <a:pt x="2935" y="82"/>
                  </a:lnTo>
                  <a:lnTo>
                    <a:pt x="2826" y="163"/>
                  </a:lnTo>
                  <a:lnTo>
                    <a:pt x="2745" y="272"/>
                  </a:lnTo>
                  <a:lnTo>
                    <a:pt x="1712" y="1576"/>
                  </a:lnTo>
                  <a:lnTo>
                    <a:pt x="680" y="2854"/>
                  </a:lnTo>
                  <a:lnTo>
                    <a:pt x="163" y="3506"/>
                  </a:lnTo>
                  <a:lnTo>
                    <a:pt x="27" y="3696"/>
                  </a:lnTo>
                  <a:lnTo>
                    <a:pt x="0" y="3751"/>
                  </a:lnTo>
                  <a:lnTo>
                    <a:pt x="0" y="3832"/>
                  </a:lnTo>
                  <a:lnTo>
                    <a:pt x="27" y="3886"/>
                  </a:lnTo>
                  <a:lnTo>
                    <a:pt x="82" y="3968"/>
                  </a:lnTo>
                  <a:lnTo>
                    <a:pt x="218" y="4131"/>
                  </a:lnTo>
                  <a:lnTo>
                    <a:pt x="435" y="4403"/>
                  </a:lnTo>
                  <a:lnTo>
                    <a:pt x="734" y="4756"/>
                  </a:lnTo>
                  <a:lnTo>
                    <a:pt x="897" y="4892"/>
                  </a:lnTo>
                  <a:lnTo>
                    <a:pt x="951" y="4946"/>
                  </a:lnTo>
                  <a:lnTo>
                    <a:pt x="1033" y="4973"/>
                  </a:lnTo>
                  <a:lnTo>
                    <a:pt x="1114" y="4973"/>
                  </a:lnTo>
                  <a:lnTo>
                    <a:pt x="1196" y="4946"/>
                  </a:lnTo>
                  <a:lnTo>
                    <a:pt x="1359" y="4892"/>
                  </a:lnTo>
                  <a:lnTo>
                    <a:pt x="5028" y="2745"/>
                  </a:lnTo>
                  <a:lnTo>
                    <a:pt x="5109" y="2664"/>
                  </a:lnTo>
                  <a:lnTo>
                    <a:pt x="5218" y="2609"/>
                  </a:lnTo>
                  <a:lnTo>
                    <a:pt x="5272" y="2500"/>
                  </a:lnTo>
                  <a:lnTo>
                    <a:pt x="5272" y="2446"/>
                  </a:lnTo>
                  <a:lnTo>
                    <a:pt x="5272" y="2365"/>
                  </a:lnTo>
                  <a:lnTo>
                    <a:pt x="5055" y="2038"/>
                  </a:lnTo>
                  <a:lnTo>
                    <a:pt x="4702" y="1576"/>
                  </a:lnTo>
                  <a:lnTo>
                    <a:pt x="4321" y="1114"/>
                  </a:lnTo>
                  <a:lnTo>
                    <a:pt x="3941" y="680"/>
                  </a:lnTo>
                  <a:lnTo>
                    <a:pt x="3506" y="245"/>
                  </a:lnTo>
                  <a:lnTo>
                    <a:pt x="3397" y="136"/>
                  </a:lnTo>
                  <a:lnTo>
                    <a:pt x="3316" y="55"/>
                  </a:lnTo>
                  <a:lnTo>
                    <a:pt x="3207" y="27"/>
                  </a:lnTo>
                  <a:lnTo>
                    <a:pt x="3125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25"/>
            <p:cNvSpPr/>
            <p:nvPr/>
          </p:nvSpPr>
          <p:spPr>
            <a:xfrm>
              <a:off x="4463875" y="1666175"/>
              <a:ext cx="85625" cy="132525"/>
            </a:xfrm>
            <a:custGeom>
              <a:avLst/>
              <a:gdLst/>
              <a:ahLst/>
              <a:cxnLst/>
              <a:rect l="l" t="t" r="r" b="b"/>
              <a:pathLst>
                <a:path w="3425" h="5301" extrusionOk="0">
                  <a:moveTo>
                    <a:pt x="381" y="1"/>
                  </a:moveTo>
                  <a:lnTo>
                    <a:pt x="245" y="28"/>
                  </a:lnTo>
                  <a:lnTo>
                    <a:pt x="164" y="82"/>
                  </a:lnTo>
                  <a:lnTo>
                    <a:pt x="82" y="137"/>
                  </a:lnTo>
                  <a:lnTo>
                    <a:pt x="28" y="218"/>
                  </a:lnTo>
                  <a:lnTo>
                    <a:pt x="1" y="327"/>
                  </a:lnTo>
                  <a:lnTo>
                    <a:pt x="1" y="463"/>
                  </a:lnTo>
                  <a:lnTo>
                    <a:pt x="1" y="599"/>
                  </a:lnTo>
                  <a:lnTo>
                    <a:pt x="55" y="1604"/>
                  </a:lnTo>
                  <a:lnTo>
                    <a:pt x="137" y="2582"/>
                  </a:lnTo>
                  <a:lnTo>
                    <a:pt x="218" y="3887"/>
                  </a:lnTo>
                  <a:lnTo>
                    <a:pt x="245" y="4322"/>
                  </a:lnTo>
                  <a:lnTo>
                    <a:pt x="300" y="4621"/>
                  </a:lnTo>
                  <a:lnTo>
                    <a:pt x="354" y="4838"/>
                  </a:lnTo>
                  <a:lnTo>
                    <a:pt x="381" y="4947"/>
                  </a:lnTo>
                  <a:lnTo>
                    <a:pt x="436" y="5001"/>
                  </a:lnTo>
                  <a:lnTo>
                    <a:pt x="517" y="5055"/>
                  </a:lnTo>
                  <a:lnTo>
                    <a:pt x="599" y="5110"/>
                  </a:lnTo>
                  <a:lnTo>
                    <a:pt x="816" y="5191"/>
                  </a:lnTo>
                  <a:lnTo>
                    <a:pt x="1115" y="5246"/>
                  </a:lnTo>
                  <a:lnTo>
                    <a:pt x="1523" y="5273"/>
                  </a:lnTo>
                  <a:lnTo>
                    <a:pt x="1659" y="5300"/>
                  </a:lnTo>
                  <a:lnTo>
                    <a:pt x="1767" y="5273"/>
                  </a:lnTo>
                  <a:lnTo>
                    <a:pt x="1849" y="5246"/>
                  </a:lnTo>
                  <a:lnTo>
                    <a:pt x="1957" y="5219"/>
                  </a:lnTo>
                  <a:lnTo>
                    <a:pt x="2012" y="5137"/>
                  </a:lnTo>
                  <a:lnTo>
                    <a:pt x="2066" y="5055"/>
                  </a:lnTo>
                  <a:lnTo>
                    <a:pt x="2121" y="4920"/>
                  </a:lnTo>
                  <a:lnTo>
                    <a:pt x="2148" y="4757"/>
                  </a:lnTo>
                  <a:lnTo>
                    <a:pt x="2365" y="3805"/>
                  </a:lnTo>
                  <a:lnTo>
                    <a:pt x="2637" y="2854"/>
                  </a:lnTo>
                  <a:lnTo>
                    <a:pt x="2963" y="1930"/>
                  </a:lnTo>
                  <a:lnTo>
                    <a:pt x="3316" y="1006"/>
                  </a:lnTo>
                  <a:lnTo>
                    <a:pt x="3398" y="843"/>
                  </a:lnTo>
                  <a:lnTo>
                    <a:pt x="3425" y="735"/>
                  </a:lnTo>
                  <a:lnTo>
                    <a:pt x="3425" y="626"/>
                  </a:lnTo>
                  <a:lnTo>
                    <a:pt x="3398" y="544"/>
                  </a:lnTo>
                  <a:lnTo>
                    <a:pt x="3371" y="463"/>
                  </a:lnTo>
                  <a:lnTo>
                    <a:pt x="3289" y="408"/>
                  </a:lnTo>
                  <a:lnTo>
                    <a:pt x="3208" y="381"/>
                  </a:lnTo>
                  <a:lnTo>
                    <a:pt x="3072" y="327"/>
                  </a:lnTo>
                  <a:lnTo>
                    <a:pt x="2447" y="218"/>
                  </a:lnTo>
                  <a:lnTo>
                    <a:pt x="1822" y="110"/>
                  </a:lnTo>
                  <a:lnTo>
                    <a:pt x="1169" y="55"/>
                  </a:lnTo>
                  <a:lnTo>
                    <a:pt x="544" y="1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25"/>
            <p:cNvSpPr/>
            <p:nvPr/>
          </p:nvSpPr>
          <p:spPr>
            <a:xfrm>
              <a:off x="4533175" y="1686575"/>
              <a:ext cx="110775" cy="134525"/>
            </a:xfrm>
            <a:custGeom>
              <a:avLst/>
              <a:gdLst/>
              <a:ahLst/>
              <a:cxnLst/>
              <a:rect l="l" t="t" r="r" b="b"/>
              <a:pathLst>
                <a:path w="4431" h="5381" extrusionOk="0">
                  <a:moveTo>
                    <a:pt x="1577" y="0"/>
                  </a:moveTo>
                  <a:lnTo>
                    <a:pt x="1523" y="27"/>
                  </a:lnTo>
                  <a:lnTo>
                    <a:pt x="1441" y="82"/>
                  </a:lnTo>
                  <a:lnTo>
                    <a:pt x="1387" y="136"/>
                  </a:lnTo>
                  <a:lnTo>
                    <a:pt x="1360" y="217"/>
                  </a:lnTo>
                  <a:lnTo>
                    <a:pt x="1278" y="381"/>
                  </a:lnTo>
                  <a:lnTo>
                    <a:pt x="762" y="2065"/>
                  </a:lnTo>
                  <a:lnTo>
                    <a:pt x="490" y="2908"/>
                  </a:lnTo>
                  <a:lnTo>
                    <a:pt x="245" y="3750"/>
                  </a:lnTo>
                  <a:lnTo>
                    <a:pt x="55" y="4321"/>
                  </a:lnTo>
                  <a:lnTo>
                    <a:pt x="1" y="4484"/>
                  </a:lnTo>
                  <a:lnTo>
                    <a:pt x="28" y="4620"/>
                  </a:lnTo>
                  <a:lnTo>
                    <a:pt x="55" y="4674"/>
                  </a:lnTo>
                  <a:lnTo>
                    <a:pt x="109" y="4729"/>
                  </a:lnTo>
                  <a:lnTo>
                    <a:pt x="273" y="4865"/>
                  </a:lnTo>
                  <a:lnTo>
                    <a:pt x="898" y="5191"/>
                  </a:lnTo>
                  <a:lnTo>
                    <a:pt x="1061" y="5299"/>
                  </a:lnTo>
                  <a:lnTo>
                    <a:pt x="1169" y="5354"/>
                  </a:lnTo>
                  <a:lnTo>
                    <a:pt x="1251" y="5381"/>
                  </a:lnTo>
                  <a:lnTo>
                    <a:pt x="1332" y="5381"/>
                  </a:lnTo>
                  <a:lnTo>
                    <a:pt x="1414" y="5354"/>
                  </a:lnTo>
                  <a:lnTo>
                    <a:pt x="1468" y="5326"/>
                  </a:lnTo>
                  <a:lnTo>
                    <a:pt x="1550" y="5272"/>
                  </a:lnTo>
                  <a:lnTo>
                    <a:pt x="1686" y="5136"/>
                  </a:lnTo>
                  <a:lnTo>
                    <a:pt x="2963" y="3560"/>
                  </a:lnTo>
                  <a:lnTo>
                    <a:pt x="4213" y="1984"/>
                  </a:lnTo>
                  <a:lnTo>
                    <a:pt x="4322" y="1821"/>
                  </a:lnTo>
                  <a:lnTo>
                    <a:pt x="4430" y="1603"/>
                  </a:lnTo>
                  <a:lnTo>
                    <a:pt x="4349" y="1468"/>
                  </a:lnTo>
                  <a:lnTo>
                    <a:pt x="4240" y="1359"/>
                  </a:lnTo>
                  <a:lnTo>
                    <a:pt x="3642" y="951"/>
                  </a:lnTo>
                  <a:lnTo>
                    <a:pt x="3044" y="625"/>
                  </a:lnTo>
                  <a:lnTo>
                    <a:pt x="2419" y="299"/>
                  </a:lnTo>
                  <a:lnTo>
                    <a:pt x="1794" y="54"/>
                  </a:lnTo>
                  <a:lnTo>
                    <a:pt x="1686" y="27"/>
                  </a:lnTo>
                  <a:lnTo>
                    <a:pt x="1577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25"/>
            <p:cNvSpPr/>
            <p:nvPr/>
          </p:nvSpPr>
          <p:spPr>
            <a:xfrm>
              <a:off x="4262775" y="2080600"/>
              <a:ext cx="118250" cy="129800"/>
            </a:xfrm>
            <a:custGeom>
              <a:avLst/>
              <a:gdLst/>
              <a:ahLst/>
              <a:cxnLst/>
              <a:rect l="l" t="t" r="r" b="b"/>
              <a:pathLst>
                <a:path w="4730" h="5192" extrusionOk="0">
                  <a:moveTo>
                    <a:pt x="3561" y="1"/>
                  </a:moveTo>
                  <a:lnTo>
                    <a:pt x="3452" y="28"/>
                  </a:lnTo>
                  <a:lnTo>
                    <a:pt x="3316" y="110"/>
                  </a:lnTo>
                  <a:lnTo>
                    <a:pt x="3180" y="191"/>
                  </a:lnTo>
                  <a:lnTo>
                    <a:pt x="3045" y="327"/>
                  </a:lnTo>
                  <a:lnTo>
                    <a:pt x="2420" y="952"/>
                  </a:lnTo>
                  <a:lnTo>
                    <a:pt x="1767" y="1550"/>
                  </a:lnTo>
                  <a:lnTo>
                    <a:pt x="1088" y="2121"/>
                  </a:lnTo>
                  <a:lnTo>
                    <a:pt x="381" y="2664"/>
                  </a:lnTo>
                  <a:lnTo>
                    <a:pt x="218" y="2800"/>
                  </a:lnTo>
                  <a:lnTo>
                    <a:pt x="82" y="2909"/>
                  </a:lnTo>
                  <a:lnTo>
                    <a:pt x="28" y="3017"/>
                  </a:lnTo>
                  <a:lnTo>
                    <a:pt x="1" y="3153"/>
                  </a:lnTo>
                  <a:lnTo>
                    <a:pt x="1" y="3262"/>
                  </a:lnTo>
                  <a:lnTo>
                    <a:pt x="55" y="3371"/>
                  </a:lnTo>
                  <a:lnTo>
                    <a:pt x="137" y="3479"/>
                  </a:lnTo>
                  <a:lnTo>
                    <a:pt x="246" y="3588"/>
                  </a:lnTo>
                  <a:lnTo>
                    <a:pt x="680" y="3996"/>
                  </a:lnTo>
                  <a:lnTo>
                    <a:pt x="1115" y="4349"/>
                  </a:lnTo>
                  <a:lnTo>
                    <a:pt x="1577" y="4702"/>
                  </a:lnTo>
                  <a:lnTo>
                    <a:pt x="2066" y="5028"/>
                  </a:lnTo>
                  <a:lnTo>
                    <a:pt x="2256" y="5110"/>
                  </a:lnTo>
                  <a:lnTo>
                    <a:pt x="2420" y="5191"/>
                  </a:lnTo>
                  <a:lnTo>
                    <a:pt x="2528" y="5164"/>
                  </a:lnTo>
                  <a:lnTo>
                    <a:pt x="2583" y="5110"/>
                  </a:lnTo>
                  <a:lnTo>
                    <a:pt x="2718" y="5001"/>
                  </a:lnTo>
                  <a:lnTo>
                    <a:pt x="2800" y="4865"/>
                  </a:lnTo>
                  <a:lnTo>
                    <a:pt x="2854" y="4729"/>
                  </a:lnTo>
                  <a:lnTo>
                    <a:pt x="4403" y="1822"/>
                  </a:lnTo>
                  <a:lnTo>
                    <a:pt x="4566" y="1523"/>
                  </a:lnTo>
                  <a:lnTo>
                    <a:pt x="4675" y="1278"/>
                  </a:lnTo>
                  <a:lnTo>
                    <a:pt x="4729" y="1088"/>
                  </a:lnTo>
                  <a:lnTo>
                    <a:pt x="4729" y="925"/>
                  </a:lnTo>
                  <a:lnTo>
                    <a:pt x="4648" y="789"/>
                  </a:lnTo>
                  <a:lnTo>
                    <a:pt x="4539" y="626"/>
                  </a:lnTo>
                  <a:lnTo>
                    <a:pt x="4050" y="218"/>
                  </a:lnTo>
                  <a:lnTo>
                    <a:pt x="3914" y="137"/>
                  </a:lnTo>
                  <a:lnTo>
                    <a:pt x="3805" y="55"/>
                  </a:lnTo>
                  <a:lnTo>
                    <a:pt x="3670" y="28"/>
                  </a:lnTo>
                  <a:lnTo>
                    <a:pt x="3561" y="1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25"/>
            <p:cNvSpPr/>
            <p:nvPr/>
          </p:nvSpPr>
          <p:spPr>
            <a:xfrm>
              <a:off x="4582775" y="2061575"/>
              <a:ext cx="125025" cy="125050"/>
            </a:xfrm>
            <a:custGeom>
              <a:avLst/>
              <a:gdLst/>
              <a:ahLst/>
              <a:cxnLst/>
              <a:rect l="l" t="t" r="r" b="b"/>
              <a:pathLst>
                <a:path w="5001" h="5002" extrusionOk="0">
                  <a:moveTo>
                    <a:pt x="952" y="1"/>
                  </a:moveTo>
                  <a:lnTo>
                    <a:pt x="870" y="28"/>
                  </a:lnTo>
                  <a:lnTo>
                    <a:pt x="816" y="82"/>
                  </a:lnTo>
                  <a:lnTo>
                    <a:pt x="653" y="218"/>
                  </a:lnTo>
                  <a:lnTo>
                    <a:pt x="435" y="490"/>
                  </a:lnTo>
                  <a:lnTo>
                    <a:pt x="191" y="708"/>
                  </a:lnTo>
                  <a:lnTo>
                    <a:pt x="109" y="789"/>
                  </a:lnTo>
                  <a:lnTo>
                    <a:pt x="55" y="871"/>
                  </a:lnTo>
                  <a:lnTo>
                    <a:pt x="1" y="952"/>
                  </a:lnTo>
                  <a:lnTo>
                    <a:pt x="1" y="1034"/>
                  </a:lnTo>
                  <a:lnTo>
                    <a:pt x="1" y="1142"/>
                  </a:lnTo>
                  <a:lnTo>
                    <a:pt x="28" y="1224"/>
                  </a:lnTo>
                  <a:lnTo>
                    <a:pt x="109" y="1414"/>
                  </a:lnTo>
                  <a:lnTo>
                    <a:pt x="2474" y="4729"/>
                  </a:lnTo>
                  <a:lnTo>
                    <a:pt x="2582" y="4865"/>
                  </a:lnTo>
                  <a:lnTo>
                    <a:pt x="2664" y="4947"/>
                  </a:lnTo>
                  <a:lnTo>
                    <a:pt x="2718" y="4974"/>
                  </a:lnTo>
                  <a:lnTo>
                    <a:pt x="2772" y="5001"/>
                  </a:lnTo>
                  <a:lnTo>
                    <a:pt x="2854" y="4974"/>
                  </a:lnTo>
                  <a:lnTo>
                    <a:pt x="2908" y="4947"/>
                  </a:lnTo>
                  <a:lnTo>
                    <a:pt x="3234" y="4729"/>
                  </a:lnTo>
                  <a:lnTo>
                    <a:pt x="3506" y="4485"/>
                  </a:lnTo>
                  <a:lnTo>
                    <a:pt x="3805" y="4240"/>
                  </a:lnTo>
                  <a:lnTo>
                    <a:pt x="4050" y="3969"/>
                  </a:lnTo>
                  <a:lnTo>
                    <a:pt x="4294" y="3670"/>
                  </a:lnTo>
                  <a:lnTo>
                    <a:pt x="4539" y="3371"/>
                  </a:lnTo>
                  <a:lnTo>
                    <a:pt x="4974" y="2746"/>
                  </a:lnTo>
                  <a:lnTo>
                    <a:pt x="5001" y="2691"/>
                  </a:lnTo>
                  <a:lnTo>
                    <a:pt x="4974" y="2583"/>
                  </a:lnTo>
                  <a:lnTo>
                    <a:pt x="4892" y="2474"/>
                  </a:lnTo>
                  <a:lnTo>
                    <a:pt x="4702" y="2365"/>
                  </a:lnTo>
                  <a:lnTo>
                    <a:pt x="1305" y="110"/>
                  </a:lnTo>
                  <a:lnTo>
                    <a:pt x="1196" y="28"/>
                  </a:lnTo>
                  <a:lnTo>
                    <a:pt x="1115" y="1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25"/>
            <p:cNvSpPr/>
            <p:nvPr/>
          </p:nvSpPr>
          <p:spPr>
            <a:xfrm>
              <a:off x="4621500" y="2007225"/>
              <a:ext cx="131150" cy="97175"/>
            </a:xfrm>
            <a:custGeom>
              <a:avLst/>
              <a:gdLst/>
              <a:ahLst/>
              <a:cxnLst/>
              <a:rect l="l" t="t" r="r" b="b"/>
              <a:pathLst>
                <a:path w="5246" h="3887" extrusionOk="0">
                  <a:moveTo>
                    <a:pt x="734" y="1"/>
                  </a:moveTo>
                  <a:lnTo>
                    <a:pt x="571" y="28"/>
                  </a:lnTo>
                  <a:lnTo>
                    <a:pt x="463" y="137"/>
                  </a:lnTo>
                  <a:lnTo>
                    <a:pt x="354" y="300"/>
                  </a:lnTo>
                  <a:lnTo>
                    <a:pt x="218" y="517"/>
                  </a:lnTo>
                  <a:lnTo>
                    <a:pt x="82" y="843"/>
                  </a:lnTo>
                  <a:lnTo>
                    <a:pt x="28" y="979"/>
                  </a:lnTo>
                  <a:lnTo>
                    <a:pt x="1" y="1115"/>
                  </a:lnTo>
                  <a:lnTo>
                    <a:pt x="1" y="1224"/>
                  </a:lnTo>
                  <a:lnTo>
                    <a:pt x="1" y="1305"/>
                  </a:lnTo>
                  <a:lnTo>
                    <a:pt x="55" y="1414"/>
                  </a:lnTo>
                  <a:lnTo>
                    <a:pt x="109" y="1496"/>
                  </a:lnTo>
                  <a:lnTo>
                    <a:pt x="327" y="1631"/>
                  </a:lnTo>
                  <a:lnTo>
                    <a:pt x="1740" y="2555"/>
                  </a:lnTo>
                  <a:lnTo>
                    <a:pt x="3153" y="3479"/>
                  </a:lnTo>
                  <a:lnTo>
                    <a:pt x="3452" y="3670"/>
                  </a:lnTo>
                  <a:lnTo>
                    <a:pt x="3696" y="3805"/>
                  </a:lnTo>
                  <a:lnTo>
                    <a:pt x="3859" y="3887"/>
                  </a:lnTo>
                  <a:lnTo>
                    <a:pt x="4023" y="3887"/>
                  </a:lnTo>
                  <a:lnTo>
                    <a:pt x="4077" y="3860"/>
                  </a:lnTo>
                  <a:lnTo>
                    <a:pt x="4131" y="3805"/>
                  </a:lnTo>
                  <a:lnTo>
                    <a:pt x="4267" y="3670"/>
                  </a:lnTo>
                  <a:lnTo>
                    <a:pt x="4403" y="3425"/>
                  </a:lnTo>
                  <a:lnTo>
                    <a:pt x="4539" y="3099"/>
                  </a:lnTo>
                  <a:lnTo>
                    <a:pt x="4756" y="2637"/>
                  </a:lnTo>
                  <a:lnTo>
                    <a:pt x="4946" y="2175"/>
                  </a:lnTo>
                  <a:lnTo>
                    <a:pt x="5110" y="1686"/>
                  </a:lnTo>
                  <a:lnTo>
                    <a:pt x="5245" y="1197"/>
                  </a:lnTo>
                  <a:lnTo>
                    <a:pt x="5218" y="1088"/>
                  </a:lnTo>
                  <a:lnTo>
                    <a:pt x="5191" y="1006"/>
                  </a:lnTo>
                  <a:lnTo>
                    <a:pt x="5137" y="925"/>
                  </a:lnTo>
                  <a:lnTo>
                    <a:pt x="5055" y="898"/>
                  </a:lnTo>
                  <a:lnTo>
                    <a:pt x="4892" y="843"/>
                  </a:lnTo>
                  <a:lnTo>
                    <a:pt x="4702" y="816"/>
                  </a:lnTo>
                  <a:lnTo>
                    <a:pt x="3126" y="463"/>
                  </a:lnTo>
                  <a:lnTo>
                    <a:pt x="1550" y="137"/>
                  </a:lnTo>
                  <a:lnTo>
                    <a:pt x="1196" y="55"/>
                  </a:lnTo>
                  <a:lnTo>
                    <a:pt x="925" y="1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7" name="Text 0">
            <a:extLst>
              <a:ext uri="{FF2B5EF4-FFF2-40B4-BE49-F238E27FC236}">
                <a16:creationId xmlns:a16="http://schemas.microsoft.com/office/drawing/2014/main" id="{1196C23B-2824-486E-A105-C67EBF3CD7A5}"/>
              </a:ext>
            </a:extLst>
          </p:cNvPr>
          <p:cNvSpPr/>
          <p:nvPr/>
        </p:nvSpPr>
        <p:spPr>
          <a:xfrm>
            <a:off x="459907" y="-155666"/>
            <a:ext cx="16788118" cy="19088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5400" b="1" dirty="0">
                <a:solidFill>
                  <a:srgbClr val="2C5F2D"/>
                </a:solidFill>
                <a:latin typeface="Fira Sans Black" panose="020B0604020202020204" charset="0"/>
                <a:ea typeface="Cambria" pitchFamily="34" charset="-122"/>
                <a:cs typeface="Cambria" pitchFamily="34" charset="-120"/>
              </a:rPr>
              <a:t>Metodología: Investigación-Acción Participativa (IAP)</a:t>
            </a:r>
            <a:endParaRPr lang="en-US" sz="5400" dirty="0">
              <a:latin typeface="Fira Sans Black" panose="020B0604020202020204" charset="0"/>
            </a:endParaRPr>
          </a:p>
        </p:txBody>
      </p:sp>
      <p:sp>
        <p:nvSpPr>
          <p:cNvPr id="228" name="Text 1">
            <a:extLst>
              <a:ext uri="{FF2B5EF4-FFF2-40B4-BE49-F238E27FC236}">
                <a16:creationId xmlns:a16="http://schemas.microsoft.com/office/drawing/2014/main" id="{2807AC69-FD06-4F56-A7F0-120E27FD3129}"/>
              </a:ext>
            </a:extLst>
          </p:cNvPr>
          <p:cNvSpPr/>
          <p:nvPr/>
        </p:nvSpPr>
        <p:spPr>
          <a:xfrm>
            <a:off x="3777696" y="1334643"/>
            <a:ext cx="11247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0" i="1" dirty="0">
                <a:solidFill>
                  <a:schemeClr val="tx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Aprender, investigar y transformar desde el territorio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229" name="Shape 2">
            <a:extLst>
              <a:ext uri="{FF2B5EF4-FFF2-40B4-BE49-F238E27FC236}">
                <a16:creationId xmlns:a16="http://schemas.microsoft.com/office/drawing/2014/main" id="{13A0005C-E434-42E7-9FDB-3C5D91BC012B}"/>
              </a:ext>
            </a:extLst>
          </p:cNvPr>
          <p:cNvSpPr/>
          <p:nvPr/>
        </p:nvSpPr>
        <p:spPr>
          <a:xfrm>
            <a:off x="1812944" y="2119291"/>
            <a:ext cx="6553638" cy="2549130"/>
          </a:xfrm>
          <a:prstGeom prst="roundRect">
            <a:avLst>
              <a:gd name="adj" fmla="val 3902"/>
            </a:avLst>
          </a:prstGeom>
          <a:solidFill>
            <a:srgbClr val="F5F5F0"/>
          </a:solidFill>
          <a:ln/>
          <a:effectLst>
            <a:outerShdw blurRad="76200" dist="25400" dir="54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 dirty="0"/>
          </a:p>
          <a:p>
            <a:endParaRPr lang="es-MX" dirty="0"/>
          </a:p>
        </p:txBody>
      </p:sp>
      <p:sp>
        <p:nvSpPr>
          <p:cNvPr id="230" name="Shape 3">
            <a:extLst>
              <a:ext uri="{FF2B5EF4-FFF2-40B4-BE49-F238E27FC236}">
                <a16:creationId xmlns:a16="http://schemas.microsoft.com/office/drawing/2014/main" id="{56D3EB97-1F09-439D-90F3-82799DD25181}"/>
              </a:ext>
            </a:extLst>
          </p:cNvPr>
          <p:cNvSpPr/>
          <p:nvPr/>
        </p:nvSpPr>
        <p:spPr>
          <a:xfrm>
            <a:off x="2276865" y="2242714"/>
            <a:ext cx="457200" cy="457200"/>
          </a:xfrm>
          <a:prstGeom prst="ellipse">
            <a:avLst/>
          </a:prstGeom>
          <a:solidFill>
            <a:srgbClr val="2C5F2D"/>
          </a:solidFill>
          <a:ln/>
        </p:spPr>
        <p:txBody>
          <a:bodyPr/>
          <a:lstStyle/>
          <a:p>
            <a:r>
              <a:rPr lang="es-MX" sz="16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31" name="Text 4">
            <a:extLst>
              <a:ext uri="{FF2B5EF4-FFF2-40B4-BE49-F238E27FC236}">
                <a16:creationId xmlns:a16="http://schemas.microsoft.com/office/drawing/2014/main" id="{A3C6F891-5FCD-4127-A464-9467229EE018}"/>
              </a:ext>
            </a:extLst>
          </p:cNvPr>
          <p:cNvSpPr/>
          <p:nvPr/>
        </p:nvSpPr>
        <p:spPr>
          <a:xfrm>
            <a:off x="658368" y="157276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800" dirty="0"/>
          </a:p>
        </p:txBody>
      </p:sp>
      <p:sp>
        <p:nvSpPr>
          <p:cNvPr id="232" name="Text 5">
            <a:extLst>
              <a:ext uri="{FF2B5EF4-FFF2-40B4-BE49-F238E27FC236}">
                <a16:creationId xmlns:a16="http://schemas.microsoft.com/office/drawing/2014/main" id="{A85089D2-C643-49A6-A266-8732493F2630}"/>
              </a:ext>
            </a:extLst>
          </p:cNvPr>
          <p:cNvSpPr/>
          <p:nvPr/>
        </p:nvSpPr>
        <p:spPr>
          <a:xfrm>
            <a:off x="3931742" y="2185648"/>
            <a:ext cx="4434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0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Diagnóstico y escucha activa</a:t>
            </a:r>
            <a:endParaRPr lang="en-US" sz="2000" dirty="0"/>
          </a:p>
          <a:p>
            <a:pPr marL="0" indent="0">
              <a:buNone/>
            </a:pPr>
            <a:r>
              <a:rPr lang="en-US" sz="2000" b="1" kern="0" spc="100" dirty="0">
                <a:solidFill>
                  <a:srgbClr val="5C8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 </a:t>
            </a:r>
            <a:endParaRPr lang="en-US" sz="2000" dirty="0"/>
          </a:p>
        </p:txBody>
      </p:sp>
      <p:sp>
        <p:nvSpPr>
          <p:cNvPr id="233" name="Text 6">
            <a:extLst>
              <a:ext uri="{FF2B5EF4-FFF2-40B4-BE49-F238E27FC236}">
                <a16:creationId xmlns:a16="http://schemas.microsoft.com/office/drawing/2014/main" id="{5BEF479C-36FB-4353-9540-C355861CBFF0}"/>
              </a:ext>
            </a:extLst>
          </p:cNvPr>
          <p:cNvSpPr/>
          <p:nvPr/>
        </p:nvSpPr>
        <p:spPr>
          <a:xfrm>
            <a:off x="1927754" y="3130926"/>
            <a:ext cx="6222333" cy="10295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spcAft>
                <a:spcPts val="600"/>
              </a:spcAft>
              <a:buNone/>
            </a:pPr>
            <a:r>
              <a:rPr lang="en-US" sz="20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Acción: </a:t>
            </a:r>
            <a:r>
              <a:rPr lang="en-US" sz="2000" dirty="0">
                <a:solidFill>
                  <a:srgbClr val="263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Identificación comunitaria de malestares físicos y emocionales en la coordinación.</a:t>
            </a:r>
            <a:endParaRPr lang="en-US" sz="2000" dirty="0"/>
          </a:p>
          <a:p>
            <a:pPr marL="0" indent="0">
              <a:lnSpc>
                <a:spcPct val="115000"/>
              </a:lnSpc>
              <a:spcAft>
                <a:spcPts val="600"/>
              </a:spcAft>
              <a:buNone/>
            </a:pPr>
            <a:r>
              <a:rPr lang="en-US" sz="20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Instrumento: </a:t>
            </a:r>
            <a:r>
              <a:rPr lang="en-US" sz="2000" dirty="0">
                <a:solidFill>
                  <a:srgbClr val="263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Encuestas físicas y virtuales realizadas por y para los estudiantes</a:t>
            </a:r>
            <a:r>
              <a:rPr lang="en-US" sz="1150" dirty="0">
                <a:solidFill>
                  <a:srgbClr val="263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150" dirty="0"/>
          </a:p>
        </p:txBody>
      </p:sp>
      <p:sp>
        <p:nvSpPr>
          <p:cNvPr id="234" name="Shape 7">
            <a:extLst>
              <a:ext uri="{FF2B5EF4-FFF2-40B4-BE49-F238E27FC236}">
                <a16:creationId xmlns:a16="http://schemas.microsoft.com/office/drawing/2014/main" id="{5A74137F-9A75-438D-AC2A-04E189362AA2}"/>
              </a:ext>
            </a:extLst>
          </p:cNvPr>
          <p:cNvSpPr/>
          <p:nvPr/>
        </p:nvSpPr>
        <p:spPr>
          <a:xfrm>
            <a:off x="9825380" y="2083102"/>
            <a:ext cx="6578082" cy="2560381"/>
          </a:xfrm>
          <a:prstGeom prst="roundRect">
            <a:avLst>
              <a:gd name="adj" fmla="val 3902"/>
            </a:avLst>
          </a:prstGeom>
          <a:solidFill>
            <a:srgbClr val="F5F5F0"/>
          </a:solidFill>
          <a:ln/>
          <a:effectLst>
            <a:outerShdw blurRad="76200" dist="25400" dir="54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35" name="Shape 8">
            <a:extLst>
              <a:ext uri="{FF2B5EF4-FFF2-40B4-BE49-F238E27FC236}">
                <a16:creationId xmlns:a16="http://schemas.microsoft.com/office/drawing/2014/main" id="{D8A7FACC-F709-4B24-BDF7-ED47BDA2BED3}"/>
              </a:ext>
            </a:extLst>
          </p:cNvPr>
          <p:cNvSpPr/>
          <p:nvPr/>
        </p:nvSpPr>
        <p:spPr>
          <a:xfrm>
            <a:off x="11402609" y="2298801"/>
            <a:ext cx="457200" cy="457200"/>
          </a:xfrm>
          <a:prstGeom prst="ellipse">
            <a:avLst/>
          </a:prstGeom>
          <a:solidFill>
            <a:srgbClr val="2C5F2D"/>
          </a:solidFill>
          <a:ln/>
        </p:spPr>
      </p:sp>
      <p:sp>
        <p:nvSpPr>
          <p:cNvPr id="236" name="Text 9">
            <a:extLst>
              <a:ext uri="{FF2B5EF4-FFF2-40B4-BE49-F238E27FC236}">
                <a16:creationId xmlns:a16="http://schemas.microsoft.com/office/drawing/2014/main" id="{195186DF-D262-4613-80C7-E1B7E287559F}"/>
              </a:ext>
            </a:extLst>
          </p:cNvPr>
          <p:cNvSpPr/>
          <p:nvPr/>
        </p:nvSpPr>
        <p:spPr>
          <a:xfrm>
            <a:off x="11389672" y="2305239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237" name="Text 10">
            <a:extLst>
              <a:ext uri="{FF2B5EF4-FFF2-40B4-BE49-F238E27FC236}">
                <a16:creationId xmlns:a16="http://schemas.microsoft.com/office/drawing/2014/main" id="{03B1CE00-D54D-4EF0-9A1B-DFF60A977F46}"/>
              </a:ext>
            </a:extLst>
          </p:cNvPr>
          <p:cNvSpPr/>
          <p:nvPr/>
        </p:nvSpPr>
        <p:spPr>
          <a:xfrm>
            <a:off x="12323854" y="2288692"/>
            <a:ext cx="4434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0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Co-diseño y planificación</a:t>
            </a:r>
            <a:endParaRPr lang="en-US" sz="2000" dirty="0"/>
          </a:p>
          <a:p>
            <a:pPr marL="0" indent="0">
              <a:buNone/>
            </a:pPr>
            <a:r>
              <a:rPr lang="en-US" sz="2000" b="1" kern="0" spc="100" dirty="0">
                <a:solidFill>
                  <a:srgbClr val="5C8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PENSAR </a:t>
            </a:r>
            <a:endParaRPr lang="en-US" sz="2000" dirty="0"/>
          </a:p>
        </p:txBody>
      </p:sp>
      <p:sp>
        <p:nvSpPr>
          <p:cNvPr id="238" name="Text 11">
            <a:extLst>
              <a:ext uri="{FF2B5EF4-FFF2-40B4-BE49-F238E27FC236}">
                <a16:creationId xmlns:a16="http://schemas.microsoft.com/office/drawing/2014/main" id="{D242486B-C8CA-428C-AB51-C426A45C9A0F}"/>
              </a:ext>
            </a:extLst>
          </p:cNvPr>
          <p:cNvSpPr/>
          <p:nvPr/>
        </p:nvSpPr>
        <p:spPr>
          <a:xfrm>
            <a:off x="10023778" y="3012083"/>
            <a:ext cx="5898350" cy="15713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spcAft>
                <a:spcPts val="600"/>
              </a:spcAft>
              <a:buNone/>
            </a:pPr>
            <a:r>
              <a:rPr lang="en-US" sz="20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Acción: </a:t>
            </a:r>
            <a:r>
              <a:rPr lang="en-US" sz="2000" dirty="0">
                <a:solidFill>
                  <a:srgbClr val="263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Diálogo colaborativo entre docentes, estudiantes, egresados y familias.</a:t>
            </a:r>
            <a:endParaRPr lang="en-US" sz="2000" dirty="0"/>
          </a:p>
          <a:p>
            <a:pPr marL="0" indent="0">
              <a:lnSpc>
                <a:spcPct val="115000"/>
              </a:lnSpc>
              <a:spcAft>
                <a:spcPts val="600"/>
              </a:spcAft>
              <a:buNone/>
            </a:pPr>
            <a:r>
              <a:rPr lang="en-US" sz="20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Decisión: </a:t>
            </a:r>
            <a:r>
              <a:rPr lang="en-US" sz="2000" dirty="0">
                <a:solidFill>
                  <a:srgbClr val="263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Transición de cultivo hortícola a plantas medicinales y aromáticas.</a:t>
            </a:r>
            <a:endParaRPr lang="en-US" sz="2000" dirty="0"/>
          </a:p>
        </p:txBody>
      </p:sp>
      <p:sp>
        <p:nvSpPr>
          <p:cNvPr id="239" name="Shape 12">
            <a:extLst>
              <a:ext uri="{FF2B5EF4-FFF2-40B4-BE49-F238E27FC236}">
                <a16:creationId xmlns:a16="http://schemas.microsoft.com/office/drawing/2014/main" id="{F6BE9876-4C58-4239-91DA-6CEE91D00680}"/>
              </a:ext>
            </a:extLst>
          </p:cNvPr>
          <p:cNvSpPr/>
          <p:nvPr/>
        </p:nvSpPr>
        <p:spPr>
          <a:xfrm>
            <a:off x="1965074" y="4943612"/>
            <a:ext cx="6516318" cy="2391982"/>
          </a:xfrm>
          <a:prstGeom prst="roundRect">
            <a:avLst>
              <a:gd name="adj" fmla="val 3902"/>
            </a:avLst>
          </a:prstGeom>
          <a:solidFill>
            <a:srgbClr val="F5F5F0"/>
          </a:solidFill>
          <a:ln/>
          <a:effectLst>
            <a:outerShdw blurRad="76200" dist="25400" dir="54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40" name="Shape 13">
            <a:extLst>
              <a:ext uri="{FF2B5EF4-FFF2-40B4-BE49-F238E27FC236}">
                <a16:creationId xmlns:a16="http://schemas.microsoft.com/office/drawing/2014/main" id="{77643736-EC18-43BF-B1D8-8F4F0AEA5ECA}"/>
              </a:ext>
            </a:extLst>
          </p:cNvPr>
          <p:cNvSpPr/>
          <p:nvPr/>
        </p:nvSpPr>
        <p:spPr>
          <a:xfrm>
            <a:off x="2090378" y="5001105"/>
            <a:ext cx="457200" cy="457200"/>
          </a:xfrm>
          <a:prstGeom prst="ellipse">
            <a:avLst/>
          </a:prstGeom>
          <a:solidFill>
            <a:srgbClr val="2C5F2D"/>
          </a:solidFill>
          <a:ln/>
        </p:spPr>
        <p:txBody>
          <a:bodyPr/>
          <a:lstStyle/>
          <a:p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dirty="0"/>
          </a:p>
          <a:p>
            <a:endParaRPr lang="es-MX" dirty="0"/>
          </a:p>
        </p:txBody>
      </p:sp>
      <p:sp>
        <p:nvSpPr>
          <p:cNvPr id="241" name="Text 14">
            <a:extLst>
              <a:ext uri="{FF2B5EF4-FFF2-40B4-BE49-F238E27FC236}">
                <a16:creationId xmlns:a16="http://schemas.microsoft.com/office/drawing/2014/main" id="{9A8896AD-186A-4EB4-AB34-3C7944D007D8}"/>
              </a:ext>
            </a:extLst>
          </p:cNvPr>
          <p:cNvSpPr/>
          <p:nvPr/>
        </p:nvSpPr>
        <p:spPr>
          <a:xfrm>
            <a:off x="658368" y="37033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800" dirty="0"/>
          </a:p>
        </p:txBody>
      </p:sp>
      <p:sp>
        <p:nvSpPr>
          <p:cNvPr id="242" name="Text 15">
            <a:extLst>
              <a:ext uri="{FF2B5EF4-FFF2-40B4-BE49-F238E27FC236}">
                <a16:creationId xmlns:a16="http://schemas.microsoft.com/office/drawing/2014/main" id="{C15173FD-E5E3-4BE9-B903-FEDFAE1DB96C}"/>
              </a:ext>
            </a:extLst>
          </p:cNvPr>
          <p:cNvSpPr/>
          <p:nvPr/>
        </p:nvSpPr>
        <p:spPr>
          <a:xfrm>
            <a:off x="4434198" y="5001105"/>
            <a:ext cx="5661792" cy="5870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0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Acción y apropiación</a:t>
            </a:r>
            <a:endParaRPr lang="en-US" sz="2000" dirty="0"/>
          </a:p>
          <a:p>
            <a:pPr marL="0" indent="0">
              <a:buNone/>
            </a:pPr>
            <a:r>
              <a:rPr lang="en-US" sz="2000" b="1" kern="0" spc="100" dirty="0">
                <a:solidFill>
                  <a:srgbClr val="5C8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ACTUAR </a:t>
            </a:r>
            <a:endParaRPr lang="en-US" sz="2000" dirty="0"/>
          </a:p>
        </p:txBody>
      </p:sp>
      <p:sp>
        <p:nvSpPr>
          <p:cNvPr id="243" name="Text 16">
            <a:extLst>
              <a:ext uri="{FF2B5EF4-FFF2-40B4-BE49-F238E27FC236}">
                <a16:creationId xmlns:a16="http://schemas.microsoft.com/office/drawing/2014/main" id="{F373679C-B38C-4CBC-B876-295C117C2F22}"/>
              </a:ext>
            </a:extLst>
          </p:cNvPr>
          <p:cNvSpPr/>
          <p:nvPr/>
        </p:nvSpPr>
        <p:spPr>
          <a:xfrm>
            <a:off x="2078055" y="5720964"/>
            <a:ext cx="6683415" cy="15715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spcAft>
                <a:spcPts val="600"/>
              </a:spcAft>
              <a:buNone/>
            </a:pPr>
            <a:r>
              <a:rPr lang="en-US" sz="20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Acción: </a:t>
            </a:r>
            <a:r>
              <a:rPr lang="en-US" sz="2000" dirty="0">
                <a:solidFill>
                  <a:srgbClr val="263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Siembra, recolección y adecuación de jardines verticales.</a:t>
            </a:r>
            <a:endParaRPr lang="en-US" sz="2000" dirty="0"/>
          </a:p>
          <a:p>
            <a:pPr marL="0" indent="0">
              <a:lnSpc>
                <a:spcPct val="115000"/>
              </a:lnSpc>
              <a:spcAft>
                <a:spcPts val="600"/>
              </a:spcAft>
              <a:buNone/>
            </a:pPr>
            <a:r>
              <a:rPr lang="en-US" sz="20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Aplicación: </a:t>
            </a:r>
            <a:r>
              <a:rPr lang="en-US" sz="2000" dirty="0">
                <a:solidFill>
                  <a:srgbClr val="263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Elaboración de infusiones terapéuticas para el bienestar escolar</a:t>
            </a:r>
            <a:r>
              <a:rPr lang="en-US" sz="1150" dirty="0">
                <a:solidFill>
                  <a:srgbClr val="263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150" dirty="0"/>
          </a:p>
        </p:txBody>
      </p:sp>
      <p:sp>
        <p:nvSpPr>
          <p:cNvPr id="244" name="Shape 17">
            <a:extLst>
              <a:ext uri="{FF2B5EF4-FFF2-40B4-BE49-F238E27FC236}">
                <a16:creationId xmlns:a16="http://schemas.microsoft.com/office/drawing/2014/main" id="{490C9E06-BC5E-44DD-9656-39EC36991189}"/>
              </a:ext>
            </a:extLst>
          </p:cNvPr>
          <p:cNvSpPr/>
          <p:nvPr/>
        </p:nvSpPr>
        <p:spPr>
          <a:xfrm>
            <a:off x="10023778" y="4904012"/>
            <a:ext cx="6516318" cy="2391982"/>
          </a:xfrm>
          <a:prstGeom prst="roundRect">
            <a:avLst>
              <a:gd name="adj" fmla="val 3902"/>
            </a:avLst>
          </a:prstGeom>
          <a:solidFill>
            <a:srgbClr val="F5F5F0"/>
          </a:solidFill>
          <a:ln/>
          <a:effectLst>
            <a:outerShdw blurRad="76200" dist="25400" dir="54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45" name="Shape 18">
            <a:extLst>
              <a:ext uri="{FF2B5EF4-FFF2-40B4-BE49-F238E27FC236}">
                <a16:creationId xmlns:a16="http://schemas.microsoft.com/office/drawing/2014/main" id="{B62D5315-976A-4320-BDC9-6D6B1CFD9FC1}"/>
              </a:ext>
            </a:extLst>
          </p:cNvPr>
          <p:cNvSpPr/>
          <p:nvPr/>
        </p:nvSpPr>
        <p:spPr>
          <a:xfrm>
            <a:off x="11558477" y="5180435"/>
            <a:ext cx="457200" cy="457200"/>
          </a:xfrm>
          <a:prstGeom prst="ellipse">
            <a:avLst/>
          </a:prstGeom>
          <a:solidFill>
            <a:srgbClr val="2C5F2D"/>
          </a:solidFill>
          <a:ln/>
        </p:spPr>
      </p:sp>
      <p:sp>
        <p:nvSpPr>
          <p:cNvPr id="246" name="Text 19">
            <a:extLst>
              <a:ext uri="{FF2B5EF4-FFF2-40B4-BE49-F238E27FC236}">
                <a16:creationId xmlns:a16="http://schemas.microsoft.com/office/drawing/2014/main" id="{F384F447-9A52-4B77-80DE-3A047D83A0EA}"/>
              </a:ext>
            </a:extLst>
          </p:cNvPr>
          <p:cNvSpPr/>
          <p:nvPr/>
        </p:nvSpPr>
        <p:spPr>
          <a:xfrm>
            <a:off x="11558477" y="513559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247" name="Text 20">
            <a:extLst>
              <a:ext uri="{FF2B5EF4-FFF2-40B4-BE49-F238E27FC236}">
                <a16:creationId xmlns:a16="http://schemas.microsoft.com/office/drawing/2014/main" id="{53208A16-A0D7-4486-ACE2-0D8AF6C6AC89}"/>
              </a:ext>
            </a:extLst>
          </p:cNvPr>
          <p:cNvSpPr/>
          <p:nvPr/>
        </p:nvSpPr>
        <p:spPr>
          <a:xfrm>
            <a:off x="12555634" y="5229705"/>
            <a:ext cx="4434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0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Reflexión y sistematización</a:t>
            </a:r>
            <a:endParaRPr lang="en-US" sz="2000" dirty="0"/>
          </a:p>
          <a:p>
            <a:pPr marL="0" indent="0">
              <a:buNone/>
            </a:pPr>
            <a:r>
              <a:rPr lang="en-US" sz="2000" b="1" kern="0" spc="100" dirty="0">
                <a:solidFill>
                  <a:srgbClr val="5C8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EVALUAR </a:t>
            </a:r>
            <a:endParaRPr lang="en-US" sz="2000" dirty="0"/>
          </a:p>
        </p:txBody>
      </p:sp>
      <p:sp>
        <p:nvSpPr>
          <p:cNvPr id="248" name="Text 21">
            <a:extLst>
              <a:ext uri="{FF2B5EF4-FFF2-40B4-BE49-F238E27FC236}">
                <a16:creationId xmlns:a16="http://schemas.microsoft.com/office/drawing/2014/main" id="{9007AB01-EFA7-4939-B893-3F292558A93D}"/>
              </a:ext>
            </a:extLst>
          </p:cNvPr>
          <p:cNvSpPr/>
          <p:nvPr/>
        </p:nvSpPr>
        <p:spPr>
          <a:xfrm>
            <a:off x="10236375" y="5850441"/>
            <a:ext cx="6091123" cy="11703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spcAft>
                <a:spcPts val="600"/>
              </a:spcAft>
              <a:buNone/>
            </a:pPr>
            <a:r>
              <a:rPr lang="en-US" sz="20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Acción: </a:t>
            </a:r>
            <a:r>
              <a:rPr lang="en-US" sz="2000" dirty="0">
                <a:solidFill>
                  <a:srgbClr val="263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Análisis estadístico de impacto y apropiación del conocimiento ancestral.</a:t>
            </a:r>
            <a:endParaRPr lang="en-US" sz="2000" dirty="0"/>
          </a:p>
          <a:p>
            <a:pPr marL="0" indent="0">
              <a:lnSpc>
                <a:spcPct val="115000"/>
              </a:lnSpc>
              <a:spcAft>
                <a:spcPts val="600"/>
              </a:spcAft>
              <a:buNone/>
            </a:pPr>
            <a:r>
              <a:rPr lang="en-US" sz="20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Proyección: </a:t>
            </a:r>
            <a:r>
              <a:rPr lang="en-US" sz="2000" dirty="0">
                <a:solidFill>
                  <a:srgbClr val="2630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Divulgación en ferias de ciencia, congresos y MOVA.</a:t>
            </a:r>
            <a:endParaRPr lang="en-US" sz="2000" dirty="0"/>
          </a:p>
        </p:txBody>
      </p:sp>
      <p:sp>
        <p:nvSpPr>
          <p:cNvPr id="249" name="Shape 22">
            <a:extLst>
              <a:ext uri="{FF2B5EF4-FFF2-40B4-BE49-F238E27FC236}">
                <a16:creationId xmlns:a16="http://schemas.microsoft.com/office/drawing/2014/main" id="{E722EDAC-FFAF-4C04-84B6-AEEC944EB2CB}"/>
              </a:ext>
            </a:extLst>
          </p:cNvPr>
          <p:cNvSpPr/>
          <p:nvPr/>
        </p:nvSpPr>
        <p:spPr>
          <a:xfrm>
            <a:off x="1857596" y="7482268"/>
            <a:ext cx="15087320" cy="2484692"/>
          </a:xfrm>
          <a:prstGeom prst="roundRect">
            <a:avLst>
              <a:gd name="adj" fmla="val 11111"/>
            </a:avLst>
          </a:prstGeom>
          <a:solidFill>
            <a:srgbClr val="2C5F2D"/>
          </a:solidFill>
          <a:ln/>
        </p:spPr>
        <p:txBody>
          <a:bodyPr/>
          <a:lstStyle/>
          <a:p>
            <a:endParaRPr lang="es-MX" dirty="0"/>
          </a:p>
        </p:txBody>
      </p:sp>
      <p:sp>
        <p:nvSpPr>
          <p:cNvPr id="250" name="Text 23">
            <a:extLst>
              <a:ext uri="{FF2B5EF4-FFF2-40B4-BE49-F238E27FC236}">
                <a16:creationId xmlns:a16="http://schemas.microsoft.com/office/drawing/2014/main" id="{CC290BD8-BCC7-4A98-9382-C60592AD0D2C}"/>
              </a:ext>
            </a:extLst>
          </p:cNvPr>
          <p:cNvSpPr/>
          <p:nvPr/>
        </p:nvSpPr>
        <p:spPr>
          <a:xfrm>
            <a:off x="4308540" y="8634004"/>
            <a:ext cx="10515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"Los estudiantes no somos objetos de estudio, somos los sujetos que investigan, transforman y cuidan su propio entorno."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4" name="Google Shape;1784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3766" y="-557577"/>
            <a:ext cx="18529398" cy="11644200"/>
          </a:xfrm>
          <a:prstGeom prst="rect">
            <a:avLst/>
          </a:prstGeom>
          <a:noFill/>
          <a:ln>
            <a:noFill/>
          </a:ln>
        </p:spPr>
      </p:pic>
      <p:sp>
        <p:nvSpPr>
          <p:cNvPr id="1785" name="Google Shape;1785;p24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7</a:t>
            </a:fld>
            <a:endParaRPr/>
          </a:p>
        </p:txBody>
      </p:sp>
      <p:sp>
        <p:nvSpPr>
          <p:cNvPr id="1789" name="Google Shape;1789;p24"/>
          <p:cNvSpPr txBox="1"/>
          <p:nvPr/>
        </p:nvSpPr>
        <p:spPr>
          <a:xfrm>
            <a:off x="4578354" y="174307"/>
            <a:ext cx="8632327" cy="1068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sz="8500" dirty="0">
                <a:solidFill>
                  <a:srgbClr val="033A57"/>
                </a:solidFill>
                <a:latin typeface="Fira Sans Black"/>
                <a:ea typeface="Fira Sans Black"/>
                <a:cs typeface="Fira Sans Black"/>
                <a:sym typeface="Fira Sans Black"/>
              </a:rPr>
              <a:t>Resultados</a:t>
            </a:r>
            <a:r>
              <a:rPr lang="es-CO" sz="5800" dirty="0">
                <a:solidFill>
                  <a:srgbClr val="033A57"/>
                </a:solidFill>
                <a:latin typeface="Fira Sans Black"/>
                <a:ea typeface="Fira Sans Black"/>
                <a:cs typeface="Fira Sans Black"/>
                <a:sym typeface="Fira Sans Black"/>
              </a:rPr>
              <a:t> </a:t>
            </a:r>
            <a:endParaRPr sz="5800" dirty="0">
              <a:solidFill>
                <a:srgbClr val="033A57"/>
              </a:solidFill>
              <a:latin typeface="Fira Sans Black"/>
              <a:ea typeface="Fira Sans Black"/>
              <a:cs typeface="Fira Sans Black"/>
              <a:sym typeface="Fira Sans Black"/>
            </a:endParaRPr>
          </a:p>
        </p:txBody>
      </p:sp>
      <p:grpSp>
        <p:nvGrpSpPr>
          <p:cNvPr id="1790" name="Google Shape;1790;p24"/>
          <p:cNvGrpSpPr/>
          <p:nvPr/>
        </p:nvGrpSpPr>
        <p:grpSpPr>
          <a:xfrm>
            <a:off x="17228959" y="443397"/>
            <a:ext cx="529319" cy="528125"/>
            <a:chOff x="4178550" y="1666175"/>
            <a:chExt cx="587675" cy="586350"/>
          </a:xfrm>
        </p:grpSpPr>
        <p:sp>
          <p:nvSpPr>
            <p:cNvPr id="1791" name="Google Shape;1791;p24"/>
            <p:cNvSpPr/>
            <p:nvPr/>
          </p:nvSpPr>
          <p:spPr>
            <a:xfrm>
              <a:off x="4346350" y="2112550"/>
              <a:ext cx="97850" cy="136575"/>
            </a:xfrm>
            <a:custGeom>
              <a:avLst/>
              <a:gdLst/>
              <a:ahLst/>
              <a:cxnLst/>
              <a:rect l="l" t="t" r="r" b="b"/>
              <a:pathLst>
                <a:path w="3914" h="5463" extrusionOk="0">
                  <a:moveTo>
                    <a:pt x="2392" y="0"/>
                  </a:moveTo>
                  <a:lnTo>
                    <a:pt x="2310" y="27"/>
                  </a:lnTo>
                  <a:lnTo>
                    <a:pt x="2256" y="54"/>
                  </a:lnTo>
                  <a:lnTo>
                    <a:pt x="2175" y="136"/>
                  </a:lnTo>
                  <a:lnTo>
                    <a:pt x="2066" y="299"/>
                  </a:lnTo>
                  <a:lnTo>
                    <a:pt x="109" y="3995"/>
                  </a:lnTo>
                  <a:lnTo>
                    <a:pt x="1" y="4212"/>
                  </a:lnTo>
                  <a:lnTo>
                    <a:pt x="1" y="4294"/>
                  </a:lnTo>
                  <a:lnTo>
                    <a:pt x="1" y="4375"/>
                  </a:lnTo>
                  <a:lnTo>
                    <a:pt x="28" y="4457"/>
                  </a:lnTo>
                  <a:lnTo>
                    <a:pt x="82" y="4511"/>
                  </a:lnTo>
                  <a:lnTo>
                    <a:pt x="191" y="4593"/>
                  </a:lnTo>
                  <a:lnTo>
                    <a:pt x="299" y="4647"/>
                  </a:lnTo>
                  <a:lnTo>
                    <a:pt x="924" y="4892"/>
                  </a:lnTo>
                  <a:lnTo>
                    <a:pt x="1550" y="5109"/>
                  </a:lnTo>
                  <a:lnTo>
                    <a:pt x="2175" y="5272"/>
                  </a:lnTo>
                  <a:lnTo>
                    <a:pt x="2827" y="5435"/>
                  </a:lnTo>
                  <a:lnTo>
                    <a:pt x="3044" y="5462"/>
                  </a:lnTo>
                  <a:lnTo>
                    <a:pt x="3126" y="5462"/>
                  </a:lnTo>
                  <a:lnTo>
                    <a:pt x="3207" y="5435"/>
                  </a:lnTo>
                  <a:lnTo>
                    <a:pt x="3262" y="5381"/>
                  </a:lnTo>
                  <a:lnTo>
                    <a:pt x="3316" y="5299"/>
                  </a:lnTo>
                  <a:lnTo>
                    <a:pt x="3343" y="5218"/>
                  </a:lnTo>
                  <a:lnTo>
                    <a:pt x="3370" y="5082"/>
                  </a:lnTo>
                  <a:lnTo>
                    <a:pt x="3914" y="815"/>
                  </a:lnTo>
                  <a:lnTo>
                    <a:pt x="3914" y="625"/>
                  </a:lnTo>
                  <a:lnTo>
                    <a:pt x="3887" y="571"/>
                  </a:lnTo>
                  <a:lnTo>
                    <a:pt x="3859" y="489"/>
                  </a:lnTo>
                  <a:lnTo>
                    <a:pt x="3805" y="462"/>
                  </a:lnTo>
                  <a:lnTo>
                    <a:pt x="3751" y="408"/>
                  </a:lnTo>
                  <a:lnTo>
                    <a:pt x="3560" y="353"/>
                  </a:lnTo>
                  <a:lnTo>
                    <a:pt x="3126" y="218"/>
                  </a:lnTo>
                  <a:lnTo>
                    <a:pt x="2691" y="54"/>
                  </a:lnTo>
                  <a:lnTo>
                    <a:pt x="2582" y="27"/>
                  </a:lnTo>
                  <a:lnTo>
                    <a:pt x="2473" y="0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24"/>
            <p:cNvSpPr/>
            <p:nvPr/>
          </p:nvSpPr>
          <p:spPr>
            <a:xfrm>
              <a:off x="4178550" y="1960350"/>
              <a:ext cx="131150" cy="86325"/>
            </a:xfrm>
            <a:custGeom>
              <a:avLst/>
              <a:gdLst/>
              <a:ahLst/>
              <a:cxnLst/>
              <a:rect l="l" t="t" r="r" b="b"/>
              <a:pathLst>
                <a:path w="5246" h="3453" extrusionOk="0">
                  <a:moveTo>
                    <a:pt x="190" y="1"/>
                  </a:moveTo>
                  <a:lnTo>
                    <a:pt x="136" y="55"/>
                  </a:lnTo>
                  <a:lnTo>
                    <a:pt x="82" y="82"/>
                  </a:lnTo>
                  <a:lnTo>
                    <a:pt x="27" y="137"/>
                  </a:lnTo>
                  <a:lnTo>
                    <a:pt x="27" y="218"/>
                  </a:lnTo>
                  <a:lnTo>
                    <a:pt x="0" y="381"/>
                  </a:lnTo>
                  <a:lnTo>
                    <a:pt x="55" y="979"/>
                  </a:lnTo>
                  <a:lnTo>
                    <a:pt x="109" y="1495"/>
                  </a:lnTo>
                  <a:lnTo>
                    <a:pt x="190" y="1985"/>
                  </a:lnTo>
                  <a:lnTo>
                    <a:pt x="408" y="2990"/>
                  </a:lnTo>
                  <a:lnTo>
                    <a:pt x="435" y="3153"/>
                  </a:lnTo>
                  <a:lnTo>
                    <a:pt x="489" y="3262"/>
                  </a:lnTo>
                  <a:lnTo>
                    <a:pt x="544" y="3343"/>
                  </a:lnTo>
                  <a:lnTo>
                    <a:pt x="625" y="3398"/>
                  </a:lnTo>
                  <a:lnTo>
                    <a:pt x="707" y="3425"/>
                  </a:lnTo>
                  <a:lnTo>
                    <a:pt x="815" y="3452"/>
                  </a:lnTo>
                  <a:lnTo>
                    <a:pt x="951" y="3425"/>
                  </a:lnTo>
                  <a:lnTo>
                    <a:pt x="1087" y="3371"/>
                  </a:lnTo>
                  <a:lnTo>
                    <a:pt x="2636" y="2800"/>
                  </a:lnTo>
                  <a:lnTo>
                    <a:pt x="4185" y="2256"/>
                  </a:lnTo>
                  <a:lnTo>
                    <a:pt x="4566" y="2120"/>
                  </a:lnTo>
                  <a:lnTo>
                    <a:pt x="4865" y="1985"/>
                  </a:lnTo>
                  <a:lnTo>
                    <a:pt x="5055" y="1876"/>
                  </a:lnTo>
                  <a:lnTo>
                    <a:pt x="5136" y="1794"/>
                  </a:lnTo>
                  <a:lnTo>
                    <a:pt x="5191" y="1740"/>
                  </a:lnTo>
                  <a:lnTo>
                    <a:pt x="5218" y="1659"/>
                  </a:lnTo>
                  <a:lnTo>
                    <a:pt x="5245" y="1550"/>
                  </a:lnTo>
                  <a:lnTo>
                    <a:pt x="5245" y="1332"/>
                  </a:lnTo>
                  <a:lnTo>
                    <a:pt x="5218" y="1006"/>
                  </a:lnTo>
                  <a:lnTo>
                    <a:pt x="5164" y="599"/>
                  </a:lnTo>
                  <a:lnTo>
                    <a:pt x="5109" y="381"/>
                  </a:lnTo>
                  <a:lnTo>
                    <a:pt x="5055" y="300"/>
                  </a:lnTo>
                  <a:lnTo>
                    <a:pt x="5000" y="218"/>
                  </a:lnTo>
                  <a:lnTo>
                    <a:pt x="4919" y="191"/>
                  </a:lnTo>
                  <a:lnTo>
                    <a:pt x="4837" y="137"/>
                  </a:lnTo>
                  <a:lnTo>
                    <a:pt x="4620" y="110"/>
                  </a:lnTo>
                  <a:lnTo>
                    <a:pt x="381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24"/>
            <p:cNvSpPr/>
            <p:nvPr/>
          </p:nvSpPr>
          <p:spPr>
            <a:xfrm>
              <a:off x="4635775" y="1924350"/>
              <a:ext cx="130450" cy="86300"/>
            </a:xfrm>
            <a:custGeom>
              <a:avLst/>
              <a:gdLst/>
              <a:ahLst/>
              <a:cxnLst/>
              <a:rect l="l" t="t" r="r" b="b"/>
              <a:pathLst>
                <a:path w="5218" h="3452" extrusionOk="0">
                  <a:moveTo>
                    <a:pt x="4674" y="1"/>
                  </a:moveTo>
                  <a:lnTo>
                    <a:pt x="4375" y="28"/>
                  </a:lnTo>
                  <a:lnTo>
                    <a:pt x="4022" y="82"/>
                  </a:lnTo>
                  <a:lnTo>
                    <a:pt x="1196" y="544"/>
                  </a:lnTo>
                  <a:lnTo>
                    <a:pt x="788" y="598"/>
                  </a:lnTo>
                  <a:lnTo>
                    <a:pt x="489" y="680"/>
                  </a:lnTo>
                  <a:lnTo>
                    <a:pt x="272" y="761"/>
                  </a:lnTo>
                  <a:lnTo>
                    <a:pt x="190" y="816"/>
                  </a:lnTo>
                  <a:lnTo>
                    <a:pt x="136" y="870"/>
                  </a:lnTo>
                  <a:lnTo>
                    <a:pt x="82" y="952"/>
                  </a:lnTo>
                  <a:lnTo>
                    <a:pt x="55" y="1033"/>
                  </a:lnTo>
                  <a:lnTo>
                    <a:pt x="0" y="1278"/>
                  </a:lnTo>
                  <a:lnTo>
                    <a:pt x="0" y="1577"/>
                  </a:lnTo>
                  <a:lnTo>
                    <a:pt x="0" y="2011"/>
                  </a:lnTo>
                  <a:lnTo>
                    <a:pt x="27" y="2229"/>
                  </a:lnTo>
                  <a:lnTo>
                    <a:pt x="55" y="2310"/>
                  </a:lnTo>
                  <a:lnTo>
                    <a:pt x="109" y="2392"/>
                  </a:lnTo>
                  <a:lnTo>
                    <a:pt x="163" y="2446"/>
                  </a:lnTo>
                  <a:lnTo>
                    <a:pt x="245" y="2473"/>
                  </a:lnTo>
                  <a:lnTo>
                    <a:pt x="435" y="2555"/>
                  </a:lnTo>
                  <a:lnTo>
                    <a:pt x="2473" y="2990"/>
                  </a:lnTo>
                  <a:lnTo>
                    <a:pt x="4511" y="3425"/>
                  </a:lnTo>
                  <a:lnTo>
                    <a:pt x="4647" y="3452"/>
                  </a:lnTo>
                  <a:lnTo>
                    <a:pt x="4756" y="3452"/>
                  </a:lnTo>
                  <a:lnTo>
                    <a:pt x="4865" y="3425"/>
                  </a:lnTo>
                  <a:lnTo>
                    <a:pt x="4919" y="3397"/>
                  </a:lnTo>
                  <a:lnTo>
                    <a:pt x="5001" y="3343"/>
                  </a:lnTo>
                  <a:lnTo>
                    <a:pt x="5028" y="3262"/>
                  </a:lnTo>
                  <a:lnTo>
                    <a:pt x="5082" y="3153"/>
                  </a:lnTo>
                  <a:lnTo>
                    <a:pt x="5082" y="3017"/>
                  </a:lnTo>
                  <a:lnTo>
                    <a:pt x="5218" y="1060"/>
                  </a:lnTo>
                  <a:lnTo>
                    <a:pt x="5191" y="680"/>
                  </a:lnTo>
                  <a:lnTo>
                    <a:pt x="5164" y="381"/>
                  </a:lnTo>
                  <a:lnTo>
                    <a:pt x="5109" y="191"/>
                  </a:lnTo>
                  <a:lnTo>
                    <a:pt x="5055" y="109"/>
                  </a:lnTo>
                  <a:lnTo>
                    <a:pt x="5001" y="55"/>
                  </a:lnTo>
                  <a:lnTo>
                    <a:pt x="4946" y="28"/>
                  </a:lnTo>
                  <a:lnTo>
                    <a:pt x="4865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24"/>
            <p:cNvSpPr/>
            <p:nvPr/>
          </p:nvSpPr>
          <p:spPr>
            <a:xfrm>
              <a:off x="4525025" y="2102350"/>
              <a:ext cx="108050" cy="137250"/>
            </a:xfrm>
            <a:custGeom>
              <a:avLst/>
              <a:gdLst/>
              <a:ahLst/>
              <a:cxnLst/>
              <a:rect l="l" t="t" r="r" b="b"/>
              <a:pathLst>
                <a:path w="4322" h="5490" extrusionOk="0">
                  <a:moveTo>
                    <a:pt x="1224" y="0"/>
                  </a:moveTo>
                  <a:lnTo>
                    <a:pt x="979" y="82"/>
                  </a:lnTo>
                  <a:lnTo>
                    <a:pt x="653" y="218"/>
                  </a:lnTo>
                  <a:lnTo>
                    <a:pt x="272" y="435"/>
                  </a:lnTo>
                  <a:lnTo>
                    <a:pt x="137" y="544"/>
                  </a:lnTo>
                  <a:lnTo>
                    <a:pt x="55" y="626"/>
                  </a:lnTo>
                  <a:lnTo>
                    <a:pt x="1" y="761"/>
                  </a:lnTo>
                  <a:lnTo>
                    <a:pt x="28" y="924"/>
                  </a:lnTo>
                  <a:lnTo>
                    <a:pt x="1142" y="5273"/>
                  </a:lnTo>
                  <a:lnTo>
                    <a:pt x="1196" y="5354"/>
                  </a:lnTo>
                  <a:lnTo>
                    <a:pt x="1224" y="5436"/>
                  </a:lnTo>
                  <a:lnTo>
                    <a:pt x="1278" y="5490"/>
                  </a:lnTo>
                  <a:lnTo>
                    <a:pt x="1495" y="5490"/>
                  </a:lnTo>
                  <a:lnTo>
                    <a:pt x="1658" y="5436"/>
                  </a:lnTo>
                  <a:lnTo>
                    <a:pt x="2256" y="5191"/>
                  </a:lnTo>
                  <a:lnTo>
                    <a:pt x="2854" y="4946"/>
                  </a:lnTo>
                  <a:lnTo>
                    <a:pt x="3425" y="4647"/>
                  </a:lnTo>
                  <a:lnTo>
                    <a:pt x="3995" y="4349"/>
                  </a:lnTo>
                  <a:lnTo>
                    <a:pt x="4131" y="4240"/>
                  </a:lnTo>
                  <a:lnTo>
                    <a:pt x="4240" y="4158"/>
                  </a:lnTo>
                  <a:lnTo>
                    <a:pt x="4294" y="4077"/>
                  </a:lnTo>
                  <a:lnTo>
                    <a:pt x="4322" y="3968"/>
                  </a:lnTo>
                  <a:lnTo>
                    <a:pt x="4322" y="3859"/>
                  </a:lnTo>
                  <a:lnTo>
                    <a:pt x="4294" y="3778"/>
                  </a:lnTo>
                  <a:lnTo>
                    <a:pt x="4213" y="3642"/>
                  </a:lnTo>
                  <a:lnTo>
                    <a:pt x="4131" y="3533"/>
                  </a:lnTo>
                  <a:lnTo>
                    <a:pt x="3180" y="2202"/>
                  </a:lnTo>
                  <a:lnTo>
                    <a:pt x="2256" y="897"/>
                  </a:lnTo>
                  <a:lnTo>
                    <a:pt x="1984" y="517"/>
                  </a:lnTo>
                  <a:lnTo>
                    <a:pt x="1767" y="245"/>
                  </a:lnTo>
                  <a:lnTo>
                    <a:pt x="1577" y="82"/>
                  </a:lnTo>
                  <a:lnTo>
                    <a:pt x="1495" y="28"/>
                  </a:lnTo>
                  <a:lnTo>
                    <a:pt x="1414" y="0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24"/>
            <p:cNvSpPr/>
            <p:nvPr/>
          </p:nvSpPr>
          <p:spPr>
            <a:xfrm>
              <a:off x="4621500" y="1823800"/>
              <a:ext cx="136575" cy="98525"/>
            </a:xfrm>
            <a:custGeom>
              <a:avLst/>
              <a:gdLst/>
              <a:ahLst/>
              <a:cxnLst/>
              <a:rect l="l" t="t" r="r" b="b"/>
              <a:pathLst>
                <a:path w="5463" h="3941" extrusionOk="0">
                  <a:moveTo>
                    <a:pt x="4213" y="1"/>
                  </a:moveTo>
                  <a:lnTo>
                    <a:pt x="4104" y="28"/>
                  </a:lnTo>
                  <a:lnTo>
                    <a:pt x="3914" y="109"/>
                  </a:lnTo>
                  <a:lnTo>
                    <a:pt x="354" y="2202"/>
                  </a:lnTo>
                  <a:lnTo>
                    <a:pt x="136" y="2310"/>
                  </a:lnTo>
                  <a:lnTo>
                    <a:pt x="55" y="2419"/>
                  </a:lnTo>
                  <a:lnTo>
                    <a:pt x="1" y="2555"/>
                  </a:lnTo>
                  <a:lnTo>
                    <a:pt x="1" y="2691"/>
                  </a:lnTo>
                  <a:lnTo>
                    <a:pt x="1" y="2800"/>
                  </a:lnTo>
                  <a:lnTo>
                    <a:pt x="55" y="3071"/>
                  </a:lnTo>
                  <a:lnTo>
                    <a:pt x="191" y="3316"/>
                  </a:lnTo>
                  <a:lnTo>
                    <a:pt x="354" y="3533"/>
                  </a:lnTo>
                  <a:lnTo>
                    <a:pt x="544" y="3724"/>
                  </a:lnTo>
                  <a:lnTo>
                    <a:pt x="789" y="3859"/>
                  </a:lnTo>
                  <a:lnTo>
                    <a:pt x="897" y="3887"/>
                  </a:lnTo>
                  <a:lnTo>
                    <a:pt x="1033" y="3914"/>
                  </a:lnTo>
                  <a:lnTo>
                    <a:pt x="1142" y="3941"/>
                  </a:lnTo>
                  <a:lnTo>
                    <a:pt x="1278" y="3941"/>
                  </a:lnTo>
                  <a:lnTo>
                    <a:pt x="3126" y="3642"/>
                  </a:lnTo>
                  <a:lnTo>
                    <a:pt x="5001" y="3343"/>
                  </a:lnTo>
                  <a:lnTo>
                    <a:pt x="5137" y="3316"/>
                  </a:lnTo>
                  <a:lnTo>
                    <a:pt x="5273" y="3262"/>
                  </a:lnTo>
                  <a:lnTo>
                    <a:pt x="5354" y="3207"/>
                  </a:lnTo>
                  <a:lnTo>
                    <a:pt x="5408" y="3126"/>
                  </a:lnTo>
                  <a:lnTo>
                    <a:pt x="5463" y="3044"/>
                  </a:lnTo>
                  <a:lnTo>
                    <a:pt x="5463" y="2935"/>
                  </a:lnTo>
                  <a:lnTo>
                    <a:pt x="5463" y="2800"/>
                  </a:lnTo>
                  <a:lnTo>
                    <a:pt x="5436" y="2664"/>
                  </a:lnTo>
                  <a:lnTo>
                    <a:pt x="5245" y="2066"/>
                  </a:lnTo>
                  <a:lnTo>
                    <a:pt x="5028" y="1468"/>
                  </a:lnTo>
                  <a:lnTo>
                    <a:pt x="4811" y="870"/>
                  </a:lnTo>
                  <a:lnTo>
                    <a:pt x="4566" y="299"/>
                  </a:lnTo>
                  <a:lnTo>
                    <a:pt x="4512" y="191"/>
                  </a:lnTo>
                  <a:lnTo>
                    <a:pt x="4430" y="109"/>
                  </a:lnTo>
                  <a:lnTo>
                    <a:pt x="4376" y="28"/>
                  </a:lnTo>
                  <a:lnTo>
                    <a:pt x="4294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24"/>
            <p:cNvSpPr/>
            <p:nvPr/>
          </p:nvSpPr>
          <p:spPr>
            <a:xfrm>
              <a:off x="4203000" y="2026925"/>
              <a:ext cx="133875" cy="114175"/>
            </a:xfrm>
            <a:custGeom>
              <a:avLst/>
              <a:gdLst/>
              <a:ahLst/>
              <a:cxnLst/>
              <a:rect l="l" t="t" r="r" b="b"/>
              <a:pathLst>
                <a:path w="5355" h="4567" extrusionOk="0">
                  <a:moveTo>
                    <a:pt x="4430" y="1"/>
                  </a:moveTo>
                  <a:lnTo>
                    <a:pt x="4321" y="28"/>
                  </a:lnTo>
                  <a:lnTo>
                    <a:pt x="4186" y="55"/>
                  </a:lnTo>
                  <a:lnTo>
                    <a:pt x="4022" y="110"/>
                  </a:lnTo>
                  <a:lnTo>
                    <a:pt x="2229" y="762"/>
                  </a:lnTo>
                  <a:lnTo>
                    <a:pt x="435" y="1387"/>
                  </a:lnTo>
                  <a:lnTo>
                    <a:pt x="191" y="1496"/>
                  </a:lnTo>
                  <a:lnTo>
                    <a:pt x="82" y="1577"/>
                  </a:lnTo>
                  <a:lnTo>
                    <a:pt x="28" y="1659"/>
                  </a:lnTo>
                  <a:lnTo>
                    <a:pt x="0" y="1740"/>
                  </a:lnTo>
                  <a:lnTo>
                    <a:pt x="0" y="1849"/>
                  </a:lnTo>
                  <a:lnTo>
                    <a:pt x="28" y="1958"/>
                  </a:lnTo>
                  <a:lnTo>
                    <a:pt x="82" y="2121"/>
                  </a:lnTo>
                  <a:lnTo>
                    <a:pt x="354" y="2719"/>
                  </a:lnTo>
                  <a:lnTo>
                    <a:pt x="680" y="3289"/>
                  </a:lnTo>
                  <a:lnTo>
                    <a:pt x="1033" y="3833"/>
                  </a:lnTo>
                  <a:lnTo>
                    <a:pt x="1414" y="4376"/>
                  </a:lnTo>
                  <a:lnTo>
                    <a:pt x="1495" y="4485"/>
                  </a:lnTo>
                  <a:lnTo>
                    <a:pt x="1577" y="4539"/>
                  </a:lnTo>
                  <a:lnTo>
                    <a:pt x="1658" y="4566"/>
                  </a:lnTo>
                  <a:lnTo>
                    <a:pt x="1740" y="4566"/>
                  </a:lnTo>
                  <a:lnTo>
                    <a:pt x="1821" y="4539"/>
                  </a:lnTo>
                  <a:lnTo>
                    <a:pt x="1903" y="4485"/>
                  </a:lnTo>
                  <a:lnTo>
                    <a:pt x="2066" y="4376"/>
                  </a:lnTo>
                  <a:lnTo>
                    <a:pt x="5055" y="1767"/>
                  </a:lnTo>
                  <a:lnTo>
                    <a:pt x="5164" y="1659"/>
                  </a:lnTo>
                  <a:lnTo>
                    <a:pt x="5245" y="1550"/>
                  </a:lnTo>
                  <a:lnTo>
                    <a:pt x="5327" y="1414"/>
                  </a:lnTo>
                  <a:lnTo>
                    <a:pt x="5354" y="1333"/>
                  </a:lnTo>
                  <a:lnTo>
                    <a:pt x="5354" y="1224"/>
                  </a:lnTo>
                  <a:lnTo>
                    <a:pt x="5109" y="843"/>
                  </a:lnTo>
                  <a:lnTo>
                    <a:pt x="5001" y="653"/>
                  </a:lnTo>
                  <a:lnTo>
                    <a:pt x="4892" y="436"/>
                  </a:lnTo>
                  <a:lnTo>
                    <a:pt x="4811" y="273"/>
                  </a:lnTo>
                  <a:lnTo>
                    <a:pt x="4729" y="164"/>
                  </a:lnTo>
                  <a:lnTo>
                    <a:pt x="4647" y="83"/>
                  </a:lnTo>
                  <a:lnTo>
                    <a:pt x="4566" y="28"/>
                  </a:lnTo>
                  <a:lnTo>
                    <a:pt x="4430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1797;p24"/>
            <p:cNvSpPr/>
            <p:nvPr/>
          </p:nvSpPr>
          <p:spPr>
            <a:xfrm>
              <a:off x="4359950" y="1668900"/>
              <a:ext cx="93100" cy="133875"/>
            </a:xfrm>
            <a:custGeom>
              <a:avLst/>
              <a:gdLst/>
              <a:ahLst/>
              <a:cxnLst/>
              <a:rect l="l" t="t" r="r" b="b"/>
              <a:pathLst>
                <a:path w="3724" h="5355" extrusionOk="0">
                  <a:moveTo>
                    <a:pt x="3152" y="1"/>
                  </a:moveTo>
                  <a:lnTo>
                    <a:pt x="2908" y="28"/>
                  </a:lnTo>
                  <a:lnTo>
                    <a:pt x="2256" y="109"/>
                  </a:lnTo>
                  <a:lnTo>
                    <a:pt x="1603" y="272"/>
                  </a:lnTo>
                  <a:lnTo>
                    <a:pt x="978" y="435"/>
                  </a:lnTo>
                  <a:lnTo>
                    <a:pt x="353" y="653"/>
                  </a:lnTo>
                  <a:lnTo>
                    <a:pt x="217" y="707"/>
                  </a:lnTo>
                  <a:lnTo>
                    <a:pt x="136" y="761"/>
                  </a:lnTo>
                  <a:lnTo>
                    <a:pt x="54" y="816"/>
                  </a:lnTo>
                  <a:lnTo>
                    <a:pt x="27" y="897"/>
                  </a:lnTo>
                  <a:lnTo>
                    <a:pt x="0" y="979"/>
                  </a:lnTo>
                  <a:lnTo>
                    <a:pt x="27" y="1060"/>
                  </a:lnTo>
                  <a:lnTo>
                    <a:pt x="109" y="1278"/>
                  </a:lnTo>
                  <a:lnTo>
                    <a:pt x="815" y="2800"/>
                  </a:lnTo>
                  <a:lnTo>
                    <a:pt x="1522" y="4349"/>
                  </a:lnTo>
                  <a:lnTo>
                    <a:pt x="1712" y="4729"/>
                  </a:lnTo>
                  <a:lnTo>
                    <a:pt x="1848" y="5001"/>
                  </a:lnTo>
                  <a:lnTo>
                    <a:pt x="2011" y="5191"/>
                  </a:lnTo>
                  <a:lnTo>
                    <a:pt x="2065" y="5273"/>
                  </a:lnTo>
                  <a:lnTo>
                    <a:pt x="2147" y="5327"/>
                  </a:lnTo>
                  <a:lnTo>
                    <a:pt x="2228" y="5354"/>
                  </a:lnTo>
                  <a:lnTo>
                    <a:pt x="2582" y="5354"/>
                  </a:lnTo>
                  <a:lnTo>
                    <a:pt x="2881" y="5273"/>
                  </a:lnTo>
                  <a:lnTo>
                    <a:pt x="3315" y="5164"/>
                  </a:lnTo>
                  <a:lnTo>
                    <a:pt x="3506" y="5082"/>
                  </a:lnTo>
                  <a:lnTo>
                    <a:pt x="3587" y="5055"/>
                  </a:lnTo>
                  <a:lnTo>
                    <a:pt x="3642" y="5001"/>
                  </a:lnTo>
                  <a:lnTo>
                    <a:pt x="3669" y="4919"/>
                  </a:lnTo>
                  <a:lnTo>
                    <a:pt x="3696" y="4838"/>
                  </a:lnTo>
                  <a:lnTo>
                    <a:pt x="3723" y="4620"/>
                  </a:lnTo>
                  <a:lnTo>
                    <a:pt x="3642" y="3479"/>
                  </a:lnTo>
                  <a:lnTo>
                    <a:pt x="3560" y="2365"/>
                  </a:lnTo>
                  <a:lnTo>
                    <a:pt x="3451" y="408"/>
                  </a:lnTo>
                  <a:lnTo>
                    <a:pt x="3424" y="299"/>
                  </a:lnTo>
                  <a:lnTo>
                    <a:pt x="3397" y="191"/>
                  </a:lnTo>
                  <a:lnTo>
                    <a:pt x="3343" y="136"/>
                  </a:lnTo>
                  <a:lnTo>
                    <a:pt x="3288" y="82"/>
                  </a:lnTo>
                  <a:lnTo>
                    <a:pt x="3234" y="28"/>
                  </a:lnTo>
                  <a:lnTo>
                    <a:pt x="3152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1798;p24"/>
            <p:cNvSpPr/>
            <p:nvPr/>
          </p:nvSpPr>
          <p:spPr>
            <a:xfrm>
              <a:off x="4209800" y="1765375"/>
              <a:ext cx="136575" cy="118225"/>
            </a:xfrm>
            <a:custGeom>
              <a:avLst/>
              <a:gdLst/>
              <a:ahLst/>
              <a:cxnLst/>
              <a:rect l="l" t="t" r="r" b="b"/>
              <a:pathLst>
                <a:path w="5463" h="4729" extrusionOk="0">
                  <a:moveTo>
                    <a:pt x="1848" y="0"/>
                  </a:moveTo>
                  <a:lnTo>
                    <a:pt x="1767" y="28"/>
                  </a:lnTo>
                  <a:lnTo>
                    <a:pt x="1685" y="82"/>
                  </a:lnTo>
                  <a:lnTo>
                    <a:pt x="1631" y="136"/>
                  </a:lnTo>
                  <a:lnTo>
                    <a:pt x="1495" y="299"/>
                  </a:lnTo>
                  <a:lnTo>
                    <a:pt x="1114" y="761"/>
                  </a:lnTo>
                  <a:lnTo>
                    <a:pt x="761" y="1278"/>
                  </a:lnTo>
                  <a:lnTo>
                    <a:pt x="435" y="1794"/>
                  </a:lnTo>
                  <a:lnTo>
                    <a:pt x="109" y="2310"/>
                  </a:lnTo>
                  <a:lnTo>
                    <a:pt x="55" y="2446"/>
                  </a:lnTo>
                  <a:lnTo>
                    <a:pt x="0" y="2555"/>
                  </a:lnTo>
                  <a:lnTo>
                    <a:pt x="0" y="2664"/>
                  </a:lnTo>
                  <a:lnTo>
                    <a:pt x="0" y="2772"/>
                  </a:lnTo>
                  <a:lnTo>
                    <a:pt x="55" y="2854"/>
                  </a:lnTo>
                  <a:lnTo>
                    <a:pt x="136" y="2935"/>
                  </a:lnTo>
                  <a:lnTo>
                    <a:pt x="218" y="2990"/>
                  </a:lnTo>
                  <a:lnTo>
                    <a:pt x="381" y="3044"/>
                  </a:lnTo>
                  <a:lnTo>
                    <a:pt x="2147" y="3778"/>
                  </a:lnTo>
                  <a:lnTo>
                    <a:pt x="3914" y="4539"/>
                  </a:lnTo>
                  <a:lnTo>
                    <a:pt x="4077" y="4620"/>
                  </a:lnTo>
                  <a:lnTo>
                    <a:pt x="4267" y="4702"/>
                  </a:lnTo>
                  <a:lnTo>
                    <a:pt x="4375" y="4729"/>
                  </a:lnTo>
                  <a:lnTo>
                    <a:pt x="4457" y="4729"/>
                  </a:lnTo>
                  <a:lnTo>
                    <a:pt x="4539" y="4675"/>
                  </a:lnTo>
                  <a:lnTo>
                    <a:pt x="4620" y="4593"/>
                  </a:lnTo>
                  <a:lnTo>
                    <a:pt x="4837" y="4321"/>
                  </a:lnTo>
                  <a:lnTo>
                    <a:pt x="5055" y="4022"/>
                  </a:lnTo>
                  <a:lnTo>
                    <a:pt x="5463" y="3425"/>
                  </a:lnTo>
                  <a:lnTo>
                    <a:pt x="5354" y="3289"/>
                  </a:lnTo>
                  <a:lnTo>
                    <a:pt x="5272" y="3180"/>
                  </a:lnTo>
                  <a:lnTo>
                    <a:pt x="2120" y="136"/>
                  </a:lnTo>
                  <a:lnTo>
                    <a:pt x="2038" y="55"/>
                  </a:lnTo>
                  <a:lnTo>
                    <a:pt x="1930" y="28"/>
                  </a:lnTo>
                  <a:lnTo>
                    <a:pt x="1848" y="0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1799;p24"/>
            <p:cNvSpPr/>
            <p:nvPr/>
          </p:nvSpPr>
          <p:spPr>
            <a:xfrm>
              <a:off x="4272300" y="1700150"/>
              <a:ext cx="120275" cy="135225"/>
            </a:xfrm>
            <a:custGeom>
              <a:avLst/>
              <a:gdLst/>
              <a:ahLst/>
              <a:cxnLst/>
              <a:rect l="l" t="t" r="r" b="b"/>
              <a:pathLst>
                <a:path w="4811" h="5409" extrusionOk="0">
                  <a:moveTo>
                    <a:pt x="2636" y="1"/>
                  </a:moveTo>
                  <a:lnTo>
                    <a:pt x="2528" y="28"/>
                  </a:lnTo>
                  <a:lnTo>
                    <a:pt x="2419" y="55"/>
                  </a:lnTo>
                  <a:lnTo>
                    <a:pt x="2256" y="136"/>
                  </a:lnTo>
                  <a:lnTo>
                    <a:pt x="1740" y="463"/>
                  </a:lnTo>
                  <a:lnTo>
                    <a:pt x="1223" y="816"/>
                  </a:lnTo>
                  <a:lnTo>
                    <a:pt x="707" y="1196"/>
                  </a:lnTo>
                  <a:lnTo>
                    <a:pt x="218" y="1577"/>
                  </a:lnTo>
                  <a:lnTo>
                    <a:pt x="109" y="1685"/>
                  </a:lnTo>
                  <a:lnTo>
                    <a:pt x="28" y="1767"/>
                  </a:lnTo>
                  <a:lnTo>
                    <a:pt x="0" y="1876"/>
                  </a:lnTo>
                  <a:lnTo>
                    <a:pt x="0" y="1957"/>
                  </a:lnTo>
                  <a:lnTo>
                    <a:pt x="0" y="2039"/>
                  </a:lnTo>
                  <a:lnTo>
                    <a:pt x="55" y="2120"/>
                  </a:lnTo>
                  <a:lnTo>
                    <a:pt x="218" y="2311"/>
                  </a:lnTo>
                  <a:lnTo>
                    <a:pt x="1712" y="3724"/>
                  </a:lnTo>
                  <a:lnTo>
                    <a:pt x="3180" y="5164"/>
                  </a:lnTo>
                  <a:lnTo>
                    <a:pt x="3343" y="5327"/>
                  </a:lnTo>
                  <a:lnTo>
                    <a:pt x="3479" y="5381"/>
                  </a:lnTo>
                  <a:lnTo>
                    <a:pt x="3615" y="5409"/>
                  </a:lnTo>
                  <a:lnTo>
                    <a:pt x="4050" y="5110"/>
                  </a:lnTo>
                  <a:lnTo>
                    <a:pt x="4267" y="4947"/>
                  </a:lnTo>
                  <a:lnTo>
                    <a:pt x="4484" y="4811"/>
                  </a:lnTo>
                  <a:lnTo>
                    <a:pt x="4620" y="4729"/>
                  </a:lnTo>
                  <a:lnTo>
                    <a:pt x="4702" y="4648"/>
                  </a:lnTo>
                  <a:lnTo>
                    <a:pt x="4756" y="4566"/>
                  </a:lnTo>
                  <a:lnTo>
                    <a:pt x="4810" y="4485"/>
                  </a:lnTo>
                  <a:lnTo>
                    <a:pt x="4810" y="4403"/>
                  </a:lnTo>
                  <a:lnTo>
                    <a:pt x="4810" y="4294"/>
                  </a:lnTo>
                  <a:lnTo>
                    <a:pt x="4702" y="4050"/>
                  </a:lnTo>
                  <a:lnTo>
                    <a:pt x="3859" y="2229"/>
                  </a:lnTo>
                  <a:lnTo>
                    <a:pt x="3017" y="408"/>
                  </a:lnTo>
                  <a:lnTo>
                    <a:pt x="2881" y="164"/>
                  </a:lnTo>
                  <a:lnTo>
                    <a:pt x="2799" y="82"/>
                  </a:lnTo>
                  <a:lnTo>
                    <a:pt x="2718" y="28"/>
                  </a:lnTo>
                  <a:lnTo>
                    <a:pt x="2636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24"/>
            <p:cNvSpPr/>
            <p:nvPr/>
          </p:nvSpPr>
          <p:spPr>
            <a:xfrm>
              <a:off x="4451650" y="2124100"/>
              <a:ext cx="83600" cy="128425"/>
            </a:xfrm>
            <a:custGeom>
              <a:avLst/>
              <a:gdLst/>
              <a:ahLst/>
              <a:cxnLst/>
              <a:rect l="l" t="t" r="r" b="b"/>
              <a:pathLst>
                <a:path w="3344" h="5137" extrusionOk="0">
                  <a:moveTo>
                    <a:pt x="1767" y="0"/>
                  </a:moveTo>
                  <a:lnTo>
                    <a:pt x="1441" y="27"/>
                  </a:lnTo>
                  <a:lnTo>
                    <a:pt x="979" y="54"/>
                  </a:lnTo>
                  <a:lnTo>
                    <a:pt x="870" y="54"/>
                  </a:lnTo>
                  <a:lnTo>
                    <a:pt x="762" y="109"/>
                  </a:lnTo>
                  <a:lnTo>
                    <a:pt x="680" y="136"/>
                  </a:lnTo>
                  <a:lnTo>
                    <a:pt x="599" y="217"/>
                  </a:lnTo>
                  <a:lnTo>
                    <a:pt x="517" y="299"/>
                  </a:lnTo>
                  <a:lnTo>
                    <a:pt x="463" y="381"/>
                  </a:lnTo>
                  <a:lnTo>
                    <a:pt x="436" y="489"/>
                  </a:lnTo>
                  <a:lnTo>
                    <a:pt x="408" y="598"/>
                  </a:lnTo>
                  <a:lnTo>
                    <a:pt x="245" y="2038"/>
                  </a:lnTo>
                  <a:lnTo>
                    <a:pt x="55" y="3506"/>
                  </a:lnTo>
                  <a:lnTo>
                    <a:pt x="1" y="4076"/>
                  </a:lnTo>
                  <a:lnTo>
                    <a:pt x="1" y="4484"/>
                  </a:lnTo>
                  <a:lnTo>
                    <a:pt x="1" y="4647"/>
                  </a:lnTo>
                  <a:lnTo>
                    <a:pt x="28" y="4783"/>
                  </a:lnTo>
                  <a:lnTo>
                    <a:pt x="55" y="4892"/>
                  </a:lnTo>
                  <a:lnTo>
                    <a:pt x="137" y="5000"/>
                  </a:lnTo>
                  <a:lnTo>
                    <a:pt x="218" y="5055"/>
                  </a:lnTo>
                  <a:lnTo>
                    <a:pt x="327" y="5109"/>
                  </a:lnTo>
                  <a:lnTo>
                    <a:pt x="463" y="5136"/>
                  </a:lnTo>
                  <a:lnTo>
                    <a:pt x="1061" y="5136"/>
                  </a:lnTo>
                  <a:lnTo>
                    <a:pt x="1631" y="5082"/>
                  </a:lnTo>
                  <a:lnTo>
                    <a:pt x="2120" y="5055"/>
                  </a:lnTo>
                  <a:lnTo>
                    <a:pt x="2610" y="5000"/>
                  </a:lnTo>
                  <a:lnTo>
                    <a:pt x="2881" y="4973"/>
                  </a:lnTo>
                  <a:lnTo>
                    <a:pt x="3072" y="4946"/>
                  </a:lnTo>
                  <a:lnTo>
                    <a:pt x="3207" y="4864"/>
                  </a:lnTo>
                  <a:lnTo>
                    <a:pt x="3289" y="4783"/>
                  </a:lnTo>
                  <a:lnTo>
                    <a:pt x="3343" y="4674"/>
                  </a:lnTo>
                  <a:lnTo>
                    <a:pt x="3343" y="4511"/>
                  </a:lnTo>
                  <a:lnTo>
                    <a:pt x="3316" y="4321"/>
                  </a:lnTo>
                  <a:lnTo>
                    <a:pt x="3262" y="4076"/>
                  </a:lnTo>
                  <a:lnTo>
                    <a:pt x="2881" y="2609"/>
                  </a:lnTo>
                  <a:lnTo>
                    <a:pt x="2474" y="1141"/>
                  </a:lnTo>
                  <a:lnTo>
                    <a:pt x="2283" y="353"/>
                  </a:lnTo>
                  <a:lnTo>
                    <a:pt x="2202" y="136"/>
                  </a:lnTo>
                  <a:lnTo>
                    <a:pt x="2175" y="82"/>
                  </a:lnTo>
                  <a:lnTo>
                    <a:pt x="2120" y="27"/>
                  </a:lnTo>
                  <a:lnTo>
                    <a:pt x="2039" y="0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24"/>
            <p:cNvSpPr/>
            <p:nvPr/>
          </p:nvSpPr>
          <p:spPr>
            <a:xfrm>
              <a:off x="4180575" y="1857100"/>
              <a:ext cx="133200" cy="86975"/>
            </a:xfrm>
            <a:custGeom>
              <a:avLst/>
              <a:gdLst/>
              <a:ahLst/>
              <a:cxnLst/>
              <a:rect l="l" t="t" r="r" b="b"/>
              <a:pathLst>
                <a:path w="5328" h="3479" extrusionOk="0">
                  <a:moveTo>
                    <a:pt x="870" y="0"/>
                  </a:moveTo>
                  <a:lnTo>
                    <a:pt x="762" y="27"/>
                  </a:lnTo>
                  <a:lnTo>
                    <a:pt x="680" y="82"/>
                  </a:lnTo>
                  <a:lnTo>
                    <a:pt x="626" y="190"/>
                  </a:lnTo>
                  <a:lnTo>
                    <a:pt x="571" y="326"/>
                  </a:lnTo>
                  <a:lnTo>
                    <a:pt x="381" y="951"/>
                  </a:lnTo>
                  <a:lnTo>
                    <a:pt x="218" y="1576"/>
                  </a:lnTo>
                  <a:lnTo>
                    <a:pt x="109" y="2229"/>
                  </a:lnTo>
                  <a:lnTo>
                    <a:pt x="1" y="2854"/>
                  </a:lnTo>
                  <a:lnTo>
                    <a:pt x="1" y="2989"/>
                  </a:lnTo>
                  <a:lnTo>
                    <a:pt x="1" y="3098"/>
                  </a:lnTo>
                  <a:lnTo>
                    <a:pt x="28" y="3180"/>
                  </a:lnTo>
                  <a:lnTo>
                    <a:pt x="82" y="3261"/>
                  </a:lnTo>
                  <a:lnTo>
                    <a:pt x="137" y="3316"/>
                  </a:lnTo>
                  <a:lnTo>
                    <a:pt x="218" y="3343"/>
                  </a:lnTo>
                  <a:lnTo>
                    <a:pt x="327" y="3370"/>
                  </a:lnTo>
                  <a:lnTo>
                    <a:pt x="463" y="3370"/>
                  </a:lnTo>
                  <a:lnTo>
                    <a:pt x="4512" y="3479"/>
                  </a:lnTo>
                  <a:lnTo>
                    <a:pt x="4756" y="3479"/>
                  </a:lnTo>
                  <a:lnTo>
                    <a:pt x="4865" y="3451"/>
                  </a:lnTo>
                  <a:lnTo>
                    <a:pt x="4947" y="3424"/>
                  </a:lnTo>
                  <a:lnTo>
                    <a:pt x="5001" y="3343"/>
                  </a:lnTo>
                  <a:lnTo>
                    <a:pt x="5055" y="3288"/>
                  </a:lnTo>
                  <a:lnTo>
                    <a:pt x="5083" y="3180"/>
                  </a:lnTo>
                  <a:lnTo>
                    <a:pt x="5110" y="3071"/>
                  </a:lnTo>
                  <a:lnTo>
                    <a:pt x="5164" y="2718"/>
                  </a:lnTo>
                  <a:lnTo>
                    <a:pt x="5273" y="2364"/>
                  </a:lnTo>
                  <a:lnTo>
                    <a:pt x="5300" y="2201"/>
                  </a:lnTo>
                  <a:lnTo>
                    <a:pt x="5327" y="2093"/>
                  </a:lnTo>
                  <a:lnTo>
                    <a:pt x="5300" y="1984"/>
                  </a:lnTo>
                  <a:lnTo>
                    <a:pt x="5246" y="1875"/>
                  </a:lnTo>
                  <a:lnTo>
                    <a:pt x="5191" y="1794"/>
                  </a:lnTo>
                  <a:lnTo>
                    <a:pt x="5083" y="1712"/>
                  </a:lnTo>
                  <a:lnTo>
                    <a:pt x="4947" y="1658"/>
                  </a:lnTo>
                  <a:lnTo>
                    <a:pt x="4784" y="1576"/>
                  </a:lnTo>
                  <a:lnTo>
                    <a:pt x="3914" y="1277"/>
                  </a:lnTo>
                  <a:lnTo>
                    <a:pt x="3072" y="951"/>
                  </a:lnTo>
                  <a:lnTo>
                    <a:pt x="2229" y="571"/>
                  </a:lnTo>
                  <a:lnTo>
                    <a:pt x="1387" y="163"/>
                  </a:lnTo>
                  <a:lnTo>
                    <a:pt x="1088" y="27"/>
                  </a:lnTo>
                  <a:lnTo>
                    <a:pt x="979" y="0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1802;p24"/>
            <p:cNvSpPr/>
            <p:nvPr/>
          </p:nvSpPr>
          <p:spPr>
            <a:xfrm>
              <a:off x="4585500" y="1741600"/>
              <a:ext cx="131825" cy="124350"/>
            </a:xfrm>
            <a:custGeom>
              <a:avLst/>
              <a:gdLst/>
              <a:ahLst/>
              <a:cxnLst/>
              <a:rect l="l" t="t" r="r" b="b"/>
              <a:pathLst>
                <a:path w="5273" h="4974" extrusionOk="0">
                  <a:moveTo>
                    <a:pt x="3125" y="0"/>
                  </a:moveTo>
                  <a:lnTo>
                    <a:pt x="3017" y="27"/>
                  </a:lnTo>
                  <a:lnTo>
                    <a:pt x="2935" y="82"/>
                  </a:lnTo>
                  <a:lnTo>
                    <a:pt x="2826" y="163"/>
                  </a:lnTo>
                  <a:lnTo>
                    <a:pt x="2745" y="272"/>
                  </a:lnTo>
                  <a:lnTo>
                    <a:pt x="1712" y="1576"/>
                  </a:lnTo>
                  <a:lnTo>
                    <a:pt x="680" y="2854"/>
                  </a:lnTo>
                  <a:lnTo>
                    <a:pt x="163" y="3506"/>
                  </a:lnTo>
                  <a:lnTo>
                    <a:pt x="27" y="3696"/>
                  </a:lnTo>
                  <a:lnTo>
                    <a:pt x="0" y="3751"/>
                  </a:lnTo>
                  <a:lnTo>
                    <a:pt x="0" y="3832"/>
                  </a:lnTo>
                  <a:lnTo>
                    <a:pt x="27" y="3886"/>
                  </a:lnTo>
                  <a:lnTo>
                    <a:pt x="82" y="3968"/>
                  </a:lnTo>
                  <a:lnTo>
                    <a:pt x="218" y="4131"/>
                  </a:lnTo>
                  <a:lnTo>
                    <a:pt x="435" y="4403"/>
                  </a:lnTo>
                  <a:lnTo>
                    <a:pt x="734" y="4756"/>
                  </a:lnTo>
                  <a:lnTo>
                    <a:pt x="897" y="4892"/>
                  </a:lnTo>
                  <a:lnTo>
                    <a:pt x="951" y="4946"/>
                  </a:lnTo>
                  <a:lnTo>
                    <a:pt x="1033" y="4973"/>
                  </a:lnTo>
                  <a:lnTo>
                    <a:pt x="1114" y="4973"/>
                  </a:lnTo>
                  <a:lnTo>
                    <a:pt x="1196" y="4946"/>
                  </a:lnTo>
                  <a:lnTo>
                    <a:pt x="1359" y="4892"/>
                  </a:lnTo>
                  <a:lnTo>
                    <a:pt x="5028" y="2745"/>
                  </a:lnTo>
                  <a:lnTo>
                    <a:pt x="5109" y="2664"/>
                  </a:lnTo>
                  <a:lnTo>
                    <a:pt x="5218" y="2609"/>
                  </a:lnTo>
                  <a:lnTo>
                    <a:pt x="5272" y="2500"/>
                  </a:lnTo>
                  <a:lnTo>
                    <a:pt x="5272" y="2446"/>
                  </a:lnTo>
                  <a:lnTo>
                    <a:pt x="5272" y="2365"/>
                  </a:lnTo>
                  <a:lnTo>
                    <a:pt x="5055" y="2038"/>
                  </a:lnTo>
                  <a:lnTo>
                    <a:pt x="4702" y="1576"/>
                  </a:lnTo>
                  <a:lnTo>
                    <a:pt x="4321" y="1114"/>
                  </a:lnTo>
                  <a:lnTo>
                    <a:pt x="3941" y="680"/>
                  </a:lnTo>
                  <a:lnTo>
                    <a:pt x="3506" y="245"/>
                  </a:lnTo>
                  <a:lnTo>
                    <a:pt x="3397" y="136"/>
                  </a:lnTo>
                  <a:lnTo>
                    <a:pt x="3316" y="55"/>
                  </a:lnTo>
                  <a:lnTo>
                    <a:pt x="3207" y="27"/>
                  </a:lnTo>
                  <a:lnTo>
                    <a:pt x="3125" y="0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24"/>
            <p:cNvSpPr/>
            <p:nvPr/>
          </p:nvSpPr>
          <p:spPr>
            <a:xfrm>
              <a:off x="4463875" y="1666175"/>
              <a:ext cx="85625" cy="132525"/>
            </a:xfrm>
            <a:custGeom>
              <a:avLst/>
              <a:gdLst/>
              <a:ahLst/>
              <a:cxnLst/>
              <a:rect l="l" t="t" r="r" b="b"/>
              <a:pathLst>
                <a:path w="3425" h="5301" extrusionOk="0">
                  <a:moveTo>
                    <a:pt x="381" y="1"/>
                  </a:moveTo>
                  <a:lnTo>
                    <a:pt x="245" y="28"/>
                  </a:lnTo>
                  <a:lnTo>
                    <a:pt x="164" y="82"/>
                  </a:lnTo>
                  <a:lnTo>
                    <a:pt x="82" y="137"/>
                  </a:lnTo>
                  <a:lnTo>
                    <a:pt x="28" y="218"/>
                  </a:lnTo>
                  <a:lnTo>
                    <a:pt x="1" y="327"/>
                  </a:lnTo>
                  <a:lnTo>
                    <a:pt x="1" y="463"/>
                  </a:lnTo>
                  <a:lnTo>
                    <a:pt x="1" y="599"/>
                  </a:lnTo>
                  <a:lnTo>
                    <a:pt x="55" y="1604"/>
                  </a:lnTo>
                  <a:lnTo>
                    <a:pt x="137" y="2582"/>
                  </a:lnTo>
                  <a:lnTo>
                    <a:pt x="218" y="3887"/>
                  </a:lnTo>
                  <a:lnTo>
                    <a:pt x="245" y="4322"/>
                  </a:lnTo>
                  <a:lnTo>
                    <a:pt x="300" y="4621"/>
                  </a:lnTo>
                  <a:lnTo>
                    <a:pt x="354" y="4838"/>
                  </a:lnTo>
                  <a:lnTo>
                    <a:pt x="381" y="4947"/>
                  </a:lnTo>
                  <a:lnTo>
                    <a:pt x="436" y="5001"/>
                  </a:lnTo>
                  <a:lnTo>
                    <a:pt x="517" y="5055"/>
                  </a:lnTo>
                  <a:lnTo>
                    <a:pt x="599" y="5110"/>
                  </a:lnTo>
                  <a:lnTo>
                    <a:pt x="816" y="5191"/>
                  </a:lnTo>
                  <a:lnTo>
                    <a:pt x="1115" y="5246"/>
                  </a:lnTo>
                  <a:lnTo>
                    <a:pt x="1523" y="5273"/>
                  </a:lnTo>
                  <a:lnTo>
                    <a:pt x="1659" y="5300"/>
                  </a:lnTo>
                  <a:lnTo>
                    <a:pt x="1767" y="5273"/>
                  </a:lnTo>
                  <a:lnTo>
                    <a:pt x="1849" y="5246"/>
                  </a:lnTo>
                  <a:lnTo>
                    <a:pt x="1957" y="5219"/>
                  </a:lnTo>
                  <a:lnTo>
                    <a:pt x="2012" y="5137"/>
                  </a:lnTo>
                  <a:lnTo>
                    <a:pt x="2066" y="5055"/>
                  </a:lnTo>
                  <a:lnTo>
                    <a:pt x="2121" y="4920"/>
                  </a:lnTo>
                  <a:lnTo>
                    <a:pt x="2148" y="4757"/>
                  </a:lnTo>
                  <a:lnTo>
                    <a:pt x="2365" y="3805"/>
                  </a:lnTo>
                  <a:lnTo>
                    <a:pt x="2637" y="2854"/>
                  </a:lnTo>
                  <a:lnTo>
                    <a:pt x="2963" y="1930"/>
                  </a:lnTo>
                  <a:lnTo>
                    <a:pt x="3316" y="1006"/>
                  </a:lnTo>
                  <a:lnTo>
                    <a:pt x="3398" y="843"/>
                  </a:lnTo>
                  <a:lnTo>
                    <a:pt x="3425" y="735"/>
                  </a:lnTo>
                  <a:lnTo>
                    <a:pt x="3425" y="626"/>
                  </a:lnTo>
                  <a:lnTo>
                    <a:pt x="3398" y="544"/>
                  </a:lnTo>
                  <a:lnTo>
                    <a:pt x="3371" y="463"/>
                  </a:lnTo>
                  <a:lnTo>
                    <a:pt x="3289" y="408"/>
                  </a:lnTo>
                  <a:lnTo>
                    <a:pt x="3208" y="381"/>
                  </a:lnTo>
                  <a:lnTo>
                    <a:pt x="3072" y="327"/>
                  </a:lnTo>
                  <a:lnTo>
                    <a:pt x="2447" y="218"/>
                  </a:lnTo>
                  <a:lnTo>
                    <a:pt x="1822" y="110"/>
                  </a:lnTo>
                  <a:lnTo>
                    <a:pt x="1169" y="55"/>
                  </a:lnTo>
                  <a:lnTo>
                    <a:pt x="544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24"/>
            <p:cNvSpPr/>
            <p:nvPr/>
          </p:nvSpPr>
          <p:spPr>
            <a:xfrm>
              <a:off x="4533175" y="1686575"/>
              <a:ext cx="110775" cy="134525"/>
            </a:xfrm>
            <a:custGeom>
              <a:avLst/>
              <a:gdLst/>
              <a:ahLst/>
              <a:cxnLst/>
              <a:rect l="l" t="t" r="r" b="b"/>
              <a:pathLst>
                <a:path w="4431" h="5381" extrusionOk="0">
                  <a:moveTo>
                    <a:pt x="1577" y="0"/>
                  </a:moveTo>
                  <a:lnTo>
                    <a:pt x="1523" y="27"/>
                  </a:lnTo>
                  <a:lnTo>
                    <a:pt x="1441" y="82"/>
                  </a:lnTo>
                  <a:lnTo>
                    <a:pt x="1387" y="136"/>
                  </a:lnTo>
                  <a:lnTo>
                    <a:pt x="1360" y="217"/>
                  </a:lnTo>
                  <a:lnTo>
                    <a:pt x="1278" y="381"/>
                  </a:lnTo>
                  <a:lnTo>
                    <a:pt x="762" y="2065"/>
                  </a:lnTo>
                  <a:lnTo>
                    <a:pt x="490" y="2908"/>
                  </a:lnTo>
                  <a:lnTo>
                    <a:pt x="245" y="3750"/>
                  </a:lnTo>
                  <a:lnTo>
                    <a:pt x="55" y="4321"/>
                  </a:lnTo>
                  <a:lnTo>
                    <a:pt x="1" y="4484"/>
                  </a:lnTo>
                  <a:lnTo>
                    <a:pt x="28" y="4620"/>
                  </a:lnTo>
                  <a:lnTo>
                    <a:pt x="55" y="4674"/>
                  </a:lnTo>
                  <a:lnTo>
                    <a:pt x="109" y="4729"/>
                  </a:lnTo>
                  <a:lnTo>
                    <a:pt x="273" y="4865"/>
                  </a:lnTo>
                  <a:lnTo>
                    <a:pt x="898" y="5191"/>
                  </a:lnTo>
                  <a:lnTo>
                    <a:pt x="1061" y="5299"/>
                  </a:lnTo>
                  <a:lnTo>
                    <a:pt x="1169" y="5354"/>
                  </a:lnTo>
                  <a:lnTo>
                    <a:pt x="1251" y="5381"/>
                  </a:lnTo>
                  <a:lnTo>
                    <a:pt x="1332" y="5381"/>
                  </a:lnTo>
                  <a:lnTo>
                    <a:pt x="1414" y="5354"/>
                  </a:lnTo>
                  <a:lnTo>
                    <a:pt x="1468" y="5326"/>
                  </a:lnTo>
                  <a:lnTo>
                    <a:pt x="1550" y="5272"/>
                  </a:lnTo>
                  <a:lnTo>
                    <a:pt x="1686" y="5136"/>
                  </a:lnTo>
                  <a:lnTo>
                    <a:pt x="2963" y="3560"/>
                  </a:lnTo>
                  <a:lnTo>
                    <a:pt x="4213" y="1984"/>
                  </a:lnTo>
                  <a:lnTo>
                    <a:pt x="4322" y="1821"/>
                  </a:lnTo>
                  <a:lnTo>
                    <a:pt x="4430" y="1603"/>
                  </a:lnTo>
                  <a:lnTo>
                    <a:pt x="4349" y="1468"/>
                  </a:lnTo>
                  <a:lnTo>
                    <a:pt x="4240" y="1359"/>
                  </a:lnTo>
                  <a:lnTo>
                    <a:pt x="3642" y="951"/>
                  </a:lnTo>
                  <a:lnTo>
                    <a:pt x="3044" y="625"/>
                  </a:lnTo>
                  <a:lnTo>
                    <a:pt x="2419" y="299"/>
                  </a:lnTo>
                  <a:lnTo>
                    <a:pt x="1794" y="54"/>
                  </a:lnTo>
                  <a:lnTo>
                    <a:pt x="1686" y="27"/>
                  </a:lnTo>
                  <a:lnTo>
                    <a:pt x="1577" y="0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24"/>
            <p:cNvSpPr/>
            <p:nvPr/>
          </p:nvSpPr>
          <p:spPr>
            <a:xfrm>
              <a:off x="4262775" y="2080600"/>
              <a:ext cx="118250" cy="129800"/>
            </a:xfrm>
            <a:custGeom>
              <a:avLst/>
              <a:gdLst/>
              <a:ahLst/>
              <a:cxnLst/>
              <a:rect l="l" t="t" r="r" b="b"/>
              <a:pathLst>
                <a:path w="4730" h="5192" extrusionOk="0">
                  <a:moveTo>
                    <a:pt x="3561" y="1"/>
                  </a:moveTo>
                  <a:lnTo>
                    <a:pt x="3452" y="28"/>
                  </a:lnTo>
                  <a:lnTo>
                    <a:pt x="3316" y="110"/>
                  </a:lnTo>
                  <a:lnTo>
                    <a:pt x="3180" y="191"/>
                  </a:lnTo>
                  <a:lnTo>
                    <a:pt x="3045" y="327"/>
                  </a:lnTo>
                  <a:lnTo>
                    <a:pt x="2420" y="952"/>
                  </a:lnTo>
                  <a:lnTo>
                    <a:pt x="1767" y="1550"/>
                  </a:lnTo>
                  <a:lnTo>
                    <a:pt x="1088" y="2121"/>
                  </a:lnTo>
                  <a:lnTo>
                    <a:pt x="381" y="2664"/>
                  </a:lnTo>
                  <a:lnTo>
                    <a:pt x="218" y="2800"/>
                  </a:lnTo>
                  <a:lnTo>
                    <a:pt x="82" y="2909"/>
                  </a:lnTo>
                  <a:lnTo>
                    <a:pt x="28" y="3017"/>
                  </a:lnTo>
                  <a:lnTo>
                    <a:pt x="1" y="3153"/>
                  </a:lnTo>
                  <a:lnTo>
                    <a:pt x="1" y="3262"/>
                  </a:lnTo>
                  <a:lnTo>
                    <a:pt x="55" y="3371"/>
                  </a:lnTo>
                  <a:lnTo>
                    <a:pt x="137" y="3479"/>
                  </a:lnTo>
                  <a:lnTo>
                    <a:pt x="246" y="3588"/>
                  </a:lnTo>
                  <a:lnTo>
                    <a:pt x="680" y="3996"/>
                  </a:lnTo>
                  <a:lnTo>
                    <a:pt x="1115" y="4349"/>
                  </a:lnTo>
                  <a:lnTo>
                    <a:pt x="1577" y="4702"/>
                  </a:lnTo>
                  <a:lnTo>
                    <a:pt x="2066" y="5028"/>
                  </a:lnTo>
                  <a:lnTo>
                    <a:pt x="2256" y="5110"/>
                  </a:lnTo>
                  <a:lnTo>
                    <a:pt x="2420" y="5191"/>
                  </a:lnTo>
                  <a:lnTo>
                    <a:pt x="2528" y="5164"/>
                  </a:lnTo>
                  <a:lnTo>
                    <a:pt x="2583" y="5110"/>
                  </a:lnTo>
                  <a:lnTo>
                    <a:pt x="2718" y="5001"/>
                  </a:lnTo>
                  <a:lnTo>
                    <a:pt x="2800" y="4865"/>
                  </a:lnTo>
                  <a:lnTo>
                    <a:pt x="2854" y="4729"/>
                  </a:lnTo>
                  <a:lnTo>
                    <a:pt x="4403" y="1822"/>
                  </a:lnTo>
                  <a:lnTo>
                    <a:pt x="4566" y="1523"/>
                  </a:lnTo>
                  <a:lnTo>
                    <a:pt x="4675" y="1278"/>
                  </a:lnTo>
                  <a:lnTo>
                    <a:pt x="4729" y="1088"/>
                  </a:lnTo>
                  <a:lnTo>
                    <a:pt x="4729" y="925"/>
                  </a:lnTo>
                  <a:lnTo>
                    <a:pt x="4648" y="789"/>
                  </a:lnTo>
                  <a:lnTo>
                    <a:pt x="4539" y="626"/>
                  </a:lnTo>
                  <a:lnTo>
                    <a:pt x="4050" y="218"/>
                  </a:lnTo>
                  <a:lnTo>
                    <a:pt x="3914" y="137"/>
                  </a:lnTo>
                  <a:lnTo>
                    <a:pt x="3805" y="55"/>
                  </a:lnTo>
                  <a:lnTo>
                    <a:pt x="3670" y="28"/>
                  </a:lnTo>
                  <a:lnTo>
                    <a:pt x="3561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24"/>
            <p:cNvSpPr/>
            <p:nvPr/>
          </p:nvSpPr>
          <p:spPr>
            <a:xfrm>
              <a:off x="4582775" y="2061575"/>
              <a:ext cx="125025" cy="125050"/>
            </a:xfrm>
            <a:custGeom>
              <a:avLst/>
              <a:gdLst/>
              <a:ahLst/>
              <a:cxnLst/>
              <a:rect l="l" t="t" r="r" b="b"/>
              <a:pathLst>
                <a:path w="5001" h="5002" extrusionOk="0">
                  <a:moveTo>
                    <a:pt x="952" y="1"/>
                  </a:moveTo>
                  <a:lnTo>
                    <a:pt x="870" y="28"/>
                  </a:lnTo>
                  <a:lnTo>
                    <a:pt x="816" y="82"/>
                  </a:lnTo>
                  <a:lnTo>
                    <a:pt x="653" y="218"/>
                  </a:lnTo>
                  <a:lnTo>
                    <a:pt x="435" y="490"/>
                  </a:lnTo>
                  <a:lnTo>
                    <a:pt x="191" y="708"/>
                  </a:lnTo>
                  <a:lnTo>
                    <a:pt x="109" y="789"/>
                  </a:lnTo>
                  <a:lnTo>
                    <a:pt x="55" y="871"/>
                  </a:lnTo>
                  <a:lnTo>
                    <a:pt x="1" y="952"/>
                  </a:lnTo>
                  <a:lnTo>
                    <a:pt x="1" y="1034"/>
                  </a:lnTo>
                  <a:lnTo>
                    <a:pt x="1" y="1142"/>
                  </a:lnTo>
                  <a:lnTo>
                    <a:pt x="28" y="1224"/>
                  </a:lnTo>
                  <a:lnTo>
                    <a:pt x="109" y="1414"/>
                  </a:lnTo>
                  <a:lnTo>
                    <a:pt x="2474" y="4729"/>
                  </a:lnTo>
                  <a:lnTo>
                    <a:pt x="2582" y="4865"/>
                  </a:lnTo>
                  <a:lnTo>
                    <a:pt x="2664" y="4947"/>
                  </a:lnTo>
                  <a:lnTo>
                    <a:pt x="2718" y="4974"/>
                  </a:lnTo>
                  <a:lnTo>
                    <a:pt x="2772" y="5001"/>
                  </a:lnTo>
                  <a:lnTo>
                    <a:pt x="2854" y="4974"/>
                  </a:lnTo>
                  <a:lnTo>
                    <a:pt x="2908" y="4947"/>
                  </a:lnTo>
                  <a:lnTo>
                    <a:pt x="3234" y="4729"/>
                  </a:lnTo>
                  <a:lnTo>
                    <a:pt x="3506" y="4485"/>
                  </a:lnTo>
                  <a:lnTo>
                    <a:pt x="3805" y="4240"/>
                  </a:lnTo>
                  <a:lnTo>
                    <a:pt x="4050" y="3969"/>
                  </a:lnTo>
                  <a:lnTo>
                    <a:pt x="4294" y="3670"/>
                  </a:lnTo>
                  <a:lnTo>
                    <a:pt x="4539" y="3371"/>
                  </a:lnTo>
                  <a:lnTo>
                    <a:pt x="4974" y="2746"/>
                  </a:lnTo>
                  <a:lnTo>
                    <a:pt x="5001" y="2691"/>
                  </a:lnTo>
                  <a:lnTo>
                    <a:pt x="4974" y="2583"/>
                  </a:lnTo>
                  <a:lnTo>
                    <a:pt x="4892" y="2474"/>
                  </a:lnTo>
                  <a:lnTo>
                    <a:pt x="4702" y="2365"/>
                  </a:lnTo>
                  <a:lnTo>
                    <a:pt x="1305" y="110"/>
                  </a:lnTo>
                  <a:lnTo>
                    <a:pt x="1196" y="28"/>
                  </a:lnTo>
                  <a:lnTo>
                    <a:pt x="1115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24"/>
            <p:cNvSpPr/>
            <p:nvPr/>
          </p:nvSpPr>
          <p:spPr>
            <a:xfrm>
              <a:off x="4621500" y="2007225"/>
              <a:ext cx="131150" cy="97175"/>
            </a:xfrm>
            <a:custGeom>
              <a:avLst/>
              <a:gdLst/>
              <a:ahLst/>
              <a:cxnLst/>
              <a:rect l="l" t="t" r="r" b="b"/>
              <a:pathLst>
                <a:path w="5246" h="3887" extrusionOk="0">
                  <a:moveTo>
                    <a:pt x="734" y="1"/>
                  </a:moveTo>
                  <a:lnTo>
                    <a:pt x="571" y="28"/>
                  </a:lnTo>
                  <a:lnTo>
                    <a:pt x="463" y="137"/>
                  </a:lnTo>
                  <a:lnTo>
                    <a:pt x="354" y="300"/>
                  </a:lnTo>
                  <a:lnTo>
                    <a:pt x="218" y="517"/>
                  </a:lnTo>
                  <a:lnTo>
                    <a:pt x="82" y="843"/>
                  </a:lnTo>
                  <a:lnTo>
                    <a:pt x="28" y="979"/>
                  </a:lnTo>
                  <a:lnTo>
                    <a:pt x="1" y="1115"/>
                  </a:lnTo>
                  <a:lnTo>
                    <a:pt x="1" y="1224"/>
                  </a:lnTo>
                  <a:lnTo>
                    <a:pt x="1" y="1305"/>
                  </a:lnTo>
                  <a:lnTo>
                    <a:pt x="55" y="1414"/>
                  </a:lnTo>
                  <a:lnTo>
                    <a:pt x="109" y="1496"/>
                  </a:lnTo>
                  <a:lnTo>
                    <a:pt x="327" y="1631"/>
                  </a:lnTo>
                  <a:lnTo>
                    <a:pt x="1740" y="2555"/>
                  </a:lnTo>
                  <a:lnTo>
                    <a:pt x="3153" y="3479"/>
                  </a:lnTo>
                  <a:lnTo>
                    <a:pt x="3452" y="3670"/>
                  </a:lnTo>
                  <a:lnTo>
                    <a:pt x="3696" y="3805"/>
                  </a:lnTo>
                  <a:lnTo>
                    <a:pt x="3859" y="3887"/>
                  </a:lnTo>
                  <a:lnTo>
                    <a:pt x="4023" y="3887"/>
                  </a:lnTo>
                  <a:lnTo>
                    <a:pt x="4077" y="3860"/>
                  </a:lnTo>
                  <a:lnTo>
                    <a:pt x="4131" y="3805"/>
                  </a:lnTo>
                  <a:lnTo>
                    <a:pt x="4267" y="3670"/>
                  </a:lnTo>
                  <a:lnTo>
                    <a:pt x="4403" y="3425"/>
                  </a:lnTo>
                  <a:lnTo>
                    <a:pt x="4539" y="3099"/>
                  </a:lnTo>
                  <a:lnTo>
                    <a:pt x="4756" y="2637"/>
                  </a:lnTo>
                  <a:lnTo>
                    <a:pt x="4946" y="2175"/>
                  </a:lnTo>
                  <a:lnTo>
                    <a:pt x="5110" y="1686"/>
                  </a:lnTo>
                  <a:lnTo>
                    <a:pt x="5245" y="1197"/>
                  </a:lnTo>
                  <a:lnTo>
                    <a:pt x="5218" y="1088"/>
                  </a:lnTo>
                  <a:lnTo>
                    <a:pt x="5191" y="1006"/>
                  </a:lnTo>
                  <a:lnTo>
                    <a:pt x="5137" y="925"/>
                  </a:lnTo>
                  <a:lnTo>
                    <a:pt x="5055" y="898"/>
                  </a:lnTo>
                  <a:lnTo>
                    <a:pt x="4892" y="843"/>
                  </a:lnTo>
                  <a:lnTo>
                    <a:pt x="4702" y="816"/>
                  </a:lnTo>
                  <a:lnTo>
                    <a:pt x="3126" y="463"/>
                  </a:lnTo>
                  <a:lnTo>
                    <a:pt x="1550" y="137"/>
                  </a:lnTo>
                  <a:lnTo>
                    <a:pt x="1196" y="55"/>
                  </a:lnTo>
                  <a:lnTo>
                    <a:pt x="925" y="1"/>
                  </a:lnTo>
                  <a:close/>
                </a:path>
              </a:pathLst>
            </a:custGeom>
            <a:solidFill>
              <a:srgbClr val="033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09" name="Google Shape;1809;p24"/>
          <p:cNvSpPr/>
          <p:nvPr/>
        </p:nvSpPr>
        <p:spPr>
          <a:xfrm rot="10800000">
            <a:off x="12908487" y="8388091"/>
            <a:ext cx="1400964" cy="1446209"/>
          </a:xfrm>
          <a:custGeom>
            <a:avLst/>
            <a:gdLst/>
            <a:ahLst/>
            <a:cxnLst/>
            <a:rect l="l" t="t" r="r" b="b"/>
            <a:pathLst>
              <a:path w="21106" h="44674" extrusionOk="0">
                <a:moveTo>
                  <a:pt x="1625" y="3430"/>
                </a:moveTo>
                <a:lnTo>
                  <a:pt x="1625" y="6868"/>
                </a:lnTo>
                <a:lnTo>
                  <a:pt x="3249" y="6868"/>
                </a:lnTo>
                <a:lnTo>
                  <a:pt x="3249" y="3430"/>
                </a:lnTo>
                <a:close/>
                <a:moveTo>
                  <a:pt x="17857" y="3430"/>
                </a:moveTo>
                <a:lnTo>
                  <a:pt x="17857" y="6868"/>
                </a:lnTo>
                <a:lnTo>
                  <a:pt x="19481" y="6868"/>
                </a:lnTo>
                <a:lnTo>
                  <a:pt x="19481" y="3430"/>
                </a:lnTo>
                <a:close/>
                <a:moveTo>
                  <a:pt x="3249" y="6868"/>
                </a:moveTo>
                <a:lnTo>
                  <a:pt x="3249" y="10307"/>
                </a:lnTo>
                <a:lnTo>
                  <a:pt x="4873" y="10307"/>
                </a:lnTo>
                <a:lnTo>
                  <a:pt x="4873" y="6868"/>
                </a:lnTo>
                <a:close/>
                <a:moveTo>
                  <a:pt x="16233" y="6868"/>
                </a:moveTo>
                <a:lnTo>
                  <a:pt x="16233" y="10307"/>
                </a:lnTo>
                <a:lnTo>
                  <a:pt x="17857" y="10307"/>
                </a:lnTo>
                <a:lnTo>
                  <a:pt x="17857" y="6868"/>
                </a:lnTo>
                <a:close/>
                <a:moveTo>
                  <a:pt x="4873" y="10307"/>
                </a:moveTo>
                <a:lnTo>
                  <a:pt x="4873" y="13746"/>
                </a:lnTo>
                <a:lnTo>
                  <a:pt x="6493" y="13746"/>
                </a:lnTo>
                <a:lnTo>
                  <a:pt x="6493" y="10307"/>
                </a:lnTo>
                <a:close/>
                <a:moveTo>
                  <a:pt x="14609" y="10307"/>
                </a:moveTo>
                <a:lnTo>
                  <a:pt x="14609" y="13746"/>
                </a:lnTo>
                <a:lnTo>
                  <a:pt x="16233" y="13746"/>
                </a:lnTo>
                <a:lnTo>
                  <a:pt x="16233" y="10307"/>
                </a:lnTo>
                <a:close/>
                <a:moveTo>
                  <a:pt x="6493" y="13746"/>
                </a:moveTo>
                <a:lnTo>
                  <a:pt x="6493" y="17184"/>
                </a:lnTo>
                <a:lnTo>
                  <a:pt x="8117" y="17184"/>
                </a:lnTo>
                <a:lnTo>
                  <a:pt x="8117" y="13746"/>
                </a:lnTo>
                <a:close/>
                <a:moveTo>
                  <a:pt x="12989" y="13746"/>
                </a:moveTo>
                <a:lnTo>
                  <a:pt x="12989" y="17184"/>
                </a:lnTo>
                <a:lnTo>
                  <a:pt x="14609" y="17184"/>
                </a:lnTo>
                <a:lnTo>
                  <a:pt x="14609" y="13746"/>
                </a:lnTo>
                <a:close/>
                <a:moveTo>
                  <a:pt x="6493" y="27490"/>
                </a:moveTo>
                <a:lnTo>
                  <a:pt x="6493" y="30929"/>
                </a:lnTo>
                <a:lnTo>
                  <a:pt x="8117" y="30929"/>
                </a:lnTo>
                <a:lnTo>
                  <a:pt x="8117" y="27490"/>
                </a:lnTo>
                <a:close/>
                <a:moveTo>
                  <a:pt x="12989" y="27490"/>
                </a:moveTo>
                <a:lnTo>
                  <a:pt x="12989" y="30929"/>
                </a:lnTo>
                <a:lnTo>
                  <a:pt x="14609" y="30929"/>
                </a:lnTo>
                <a:lnTo>
                  <a:pt x="14609" y="27490"/>
                </a:lnTo>
                <a:close/>
                <a:moveTo>
                  <a:pt x="4873" y="30929"/>
                </a:moveTo>
                <a:lnTo>
                  <a:pt x="4873" y="34368"/>
                </a:lnTo>
                <a:lnTo>
                  <a:pt x="6493" y="34368"/>
                </a:lnTo>
                <a:lnTo>
                  <a:pt x="6493" y="30929"/>
                </a:lnTo>
                <a:close/>
                <a:moveTo>
                  <a:pt x="14609" y="30929"/>
                </a:moveTo>
                <a:lnTo>
                  <a:pt x="14609" y="34368"/>
                </a:lnTo>
                <a:lnTo>
                  <a:pt x="16233" y="34368"/>
                </a:lnTo>
                <a:lnTo>
                  <a:pt x="16233" y="30929"/>
                </a:lnTo>
                <a:close/>
                <a:moveTo>
                  <a:pt x="3249" y="34368"/>
                </a:moveTo>
                <a:lnTo>
                  <a:pt x="3249" y="37796"/>
                </a:lnTo>
                <a:lnTo>
                  <a:pt x="4873" y="37796"/>
                </a:lnTo>
                <a:lnTo>
                  <a:pt x="4873" y="34368"/>
                </a:lnTo>
                <a:close/>
                <a:moveTo>
                  <a:pt x="16233" y="34368"/>
                </a:moveTo>
                <a:lnTo>
                  <a:pt x="16233" y="37796"/>
                </a:lnTo>
                <a:lnTo>
                  <a:pt x="17857" y="37796"/>
                </a:lnTo>
                <a:lnTo>
                  <a:pt x="17857" y="34368"/>
                </a:lnTo>
                <a:close/>
                <a:moveTo>
                  <a:pt x="1625" y="37796"/>
                </a:moveTo>
                <a:lnTo>
                  <a:pt x="1625" y="41235"/>
                </a:lnTo>
                <a:lnTo>
                  <a:pt x="3249" y="41235"/>
                </a:lnTo>
                <a:lnTo>
                  <a:pt x="3249" y="37796"/>
                </a:lnTo>
                <a:close/>
                <a:moveTo>
                  <a:pt x="17857" y="37796"/>
                </a:moveTo>
                <a:lnTo>
                  <a:pt x="17857" y="41235"/>
                </a:lnTo>
                <a:lnTo>
                  <a:pt x="19481" y="41235"/>
                </a:lnTo>
                <a:lnTo>
                  <a:pt x="19481" y="37796"/>
                </a:lnTo>
                <a:close/>
                <a:moveTo>
                  <a:pt x="9741" y="1"/>
                </a:moveTo>
                <a:lnTo>
                  <a:pt x="9741" y="3430"/>
                </a:lnTo>
                <a:lnTo>
                  <a:pt x="9741" y="6868"/>
                </a:lnTo>
                <a:lnTo>
                  <a:pt x="9741" y="10307"/>
                </a:lnTo>
                <a:lnTo>
                  <a:pt x="9741" y="13746"/>
                </a:lnTo>
                <a:lnTo>
                  <a:pt x="9741" y="17184"/>
                </a:lnTo>
                <a:lnTo>
                  <a:pt x="8117" y="17184"/>
                </a:lnTo>
                <a:lnTo>
                  <a:pt x="8117" y="20613"/>
                </a:lnTo>
                <a:lnTo>
                  <a:pt x="1" y="20613"/>
                </a:lnTo>
                <a:lnTo>
                  <a:pt x="1" y="24052"/>
                </a:lnTo>
                <a:lnTo>
                  <a:pt x="8117" y="24052"/>
                </a:lnTo>
                <a:lnTo>
                  <a:pt x="8117" y="27490"/>
                </a:lnTo>
                <a:lnTo>
                  <a:pt x="9741" y="27490"/>
                </a:lnTo>
                <a:lnTo>
                  <a:pt x="9741" y="30929"/>
                </a:lnTo>
                <a:lnTo>
                  <a:pt x="9741" y="34368"/>
                </a:lnTo>
                <a:lnTo>
                  <a:pt x="9741" y="37796"/>
                </a:lnTo>
                <a:lnTo>
                  <a:pt x="9741" y="41235"/>
                </a:lnTo>
                <a:lnTo>
                  <a:pt x="9741" y="44674"/>
                </a:lnTo>
                <a:lnTo>
                  <a:pt x="11365" y="44674"/>
                </a:lnTo>
                <a:lnTo>
                  <a:pt x="11365" y="41235"/>
                </a:lnTo>
                <a:lnTo>
                  <a:pt x="11365" y="37796"/>
                </a:lnTo>
                <a:lnTo>
                  <a:pt x="11365" y="34368"/>
                </a:lnTo>
                <a:lnTo>
                  <a:pt x="11365" y="30929"/>
                </a:lnTo>
                <a:lnTo>
                  <a:pt x="11365" y="27490"/>
                </a:lnTo>
                <a:lnTo>
                  <a:pt x="12989" y="27490"/>
                </a:lnTo>
                <a:lnTo>
                  <a:pt x="12989" y="24052"/>
                </a:lnTo>
                <a:lnTo>
                  <a:pt x="21106" y="24052"/>
                </a:lnTo>
                <a:lnTo>
                  <a:pt x="21106" y="20613"/>
                </a:lnTo>
                <a:lnTo>
                  <a:pt x="12989" y="20613"/>
                </a:lnTo>
                <a:lnTo>
                  <a:pt x="12989" y="17184"/>
                </a:lnTo>
                <a:lnTo>
                  <a:pt x="11365" y="17184"/>
                </a:lnTo>
                <a:lnTo>
                  <a:pt x="11365" y="13746"/>
                </a:lnTo>
                <a:lnTo>
                  <a:pt x="11365" y="10307"/>
                </a:lnTo>
                <a:lnTo>
                  <a:pt x="11365" y="6868"/>
                </a:lnTo>
                <a:lnTo>
                  <a:pt x="11365" y="3430"/>
                </a:lnTo>
                <a:lnTo>
                  <a:pt x="11365" y="1"/>
                </a:lnTo>
                <a:close/>
              </a:path>
            </a:pathLst>
          </a:custGeom>
          <a:solidFill>
            <a:srgbClr val="36BF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0" name="Google Shape;1810;p24"/>
          <p:cNvSpPr/>
          <p:nvPr/>
        </p:nvSpPr>
        <p:spPr>
          <a:xfrm rot="10800000">
            <a:off x="15385190" y="37492"/>
            <a:ext cx="2902810" cy="4402976"/>
          </a:xfrm>
          <a:custGeom>
            <a:avLst/>
            <a:gdLst/>
            <a:ahLst/>
            <a:cxnLst/>
            <a:rect l="l" t="t" r="r" b="b"/>
            <a:pathLst>
              <a:path w="21106" h="44674" extrusionOk="0">
                <a:moveTo>
                  <a:pt x="1625" y="3430"/>
                </a:moveTo>
                <a:lnTo>
                  <a:pt x="1625" y="6868"/>
                </a:lnTo>
                <a:lnTo>
                  <a:pt x="3249" y="6868"/>
                </a:lnTo>
                <a:lnTo>
                  <a:pt x="3249" y="3430"/>
                </a:lnTo>
                <a:close/>
                <a:moveTo>
                  <a:pt x="17857" y="3430"/>
                </a:moveTo>
                <a:lnTo>
                  <a:pt x="17857" y="6868"/>
                </a:lnTo>
                <a:lnTo>
                  <a:pt x="19481" y="6868"/>
                </a:lnTo>
                <a:lnTo>
                  <a:pt x="19481" y="3430"/>
                </a:lnTo>
                <a:close/>
                <a:moveTo>
                  <a:pt x="3249" y="6868"/>
                </a:moveTo>
                <a:lnTo>
                  <a:pt x="3249" y="10307"/>
                </a:lnTo>
                <a:lnTo>
                  <a:pt x="4873" y="10307"/>
                </a:lnTo>
                <a:lnTo>
                  <a:pt x="4873" y="6868"/>
                </a:lnTo>
                <a:close/>
                <a:moveTo>
                  <a:pt x="16233" y="6868"/>
                </a:moveTo>
                <a:lnTo>
                  <a:pt x="16233" y="10307"/>
                </a:lnTo>
                <a:lnTo>
                  <a:pt x="17857" y="10307"/>
                </a:lnTo>
                <a:lnTo>
                  <a:pt x="17857" y="6868"/>
                </a:lnTo>
                <a:close/>
                <a:moveTo>
                  <a:pt x="4873" y="10307"/>
                </a:moveTo>
                <a:lnTo>
                  <a:pt x="4873" y="13746"/>
                </a:lnTo>
                <a:lnTo>
                  <a:pt x="6493" y="13746"/>
                </a:lnTo>
                <a:lnTo>
                  <a:pt x="6493" y="10307"/>
                </a:lnTo>
                <a:close/>
                <a:moveTo>
                  <a:pt x="14609" y="10307"/>
                </a:moveTo>
                <a:lnTo>
                  <a:pt x="14609" y="13746"/>
                </a:lnTo>
                <a:lnTo>
                  <a:pt x="16233" y="13746"/>
                </a:lnTo>
                <a:lnTo>
                  <a:pt x="16233" y="10307"/>
                </a:lnTo>
                <a:close/>
                <a:moveTo>
                  <a:pt x="6493" y="13746"/>
                </a:moveTo>
                <a:lnTo>
                  <a:pt x="6493" y="17184"/>
                </a:lnTo>
                <a:lnTo>
                  <a:pt x="8117" y="17184"/>
                </a:lnTo>
                <a:lnTo>
                  <a:pt x="8117" y="13746"/>
                </a:lnTo>
                <a:close/>
                <a:moveTo>
                  <a:pt x="12989" y="13746"/>
                </a:moveTo>
                <a:lnTo>
                  <a:pt x="12989" y="17184"/>
                </a:lnTo>
                <a:lnTo>
                  <a:pt x="14609" y="17184"/>
                </a:lnTo>
                <a:lnTo>
                  <a:pt x="14609" y="13746"/>
                </a:lnTo>
                <a:close/>
                <a:moveTo>
                  <a:pt x="6493" y="27490"/>
                </a:moveTo>
                <a:lnTo>
                  <a:pt x="6493" y="30929"/>
                </a:lnTo>
                <a:lnTo>
                  <a:pt x="8117" y="30929"/>
                </a:lnTo>
                <a:lnTo>
                  <a:pt x="8117" y="27490"/>
                </a:lnTo>
                <a:close/>
                <a:moveTo>
                  <a:pt x="12989" y="27490"/>
                </a:moveTo>
                <a:lnTo>
                  <a:pt x="12989" y="30929"/>
                </a:lnTo>
                <a:lnTo>
                  <a:pt x="14609" y="30929"/>
                </a:lnTo>
                <a:lnTo>
                  <a:pt x="14609" y="27490"/>
                </a:lnTo>
                <a:close/>
                <a:moveTo>
                  <a:pt x="4873" y="30929"/>
                </a:moveTo>
                <a:lnTo>
                  <a:pt x="4873" y="34368"/>
                </a:lnTo>
                <a:lnTo>
                  <a:pt x="6493" y="34368"/>
                </a:lnTo>
                <a:lnTo>
                  <a:pt x="6493" y="30929"/>
                </a:lnTo>
                <a:close/>
                <a:moveTo>
                  <a:pt x="14609" y="30929"/>
                </a:moveTo>
                <a:lnTo>
                  <a:pt x="14609" y="34368"/>
                </a:lnTo>
                <a:lnTo>
                  <a:pt x="16233" y="34368"/>
                </a:lnTo>
                <a:lnTo>
                  <a:pt x="16233" y="30929"/>
                </a:lnTo>
                <a:close/>
                <a:moveTo>
                  <a:pt x="3249" y="34368"/>
                </a:moveTo>
                <a:lnTo>
                  <a:pt x="3249" y="37796"/>
                </a:lnTo>
                <a:lnTo>
                  <a:pt x="4873" y="37796"/>
                </a:lnTo>
                <a:lnTo>
                  <a:pt x="4873" y="34368"/>
                </a:lnTo>
                <a:close/>
                <a:moveTo>
                  <a:pt x="16233" y="34368"/>
                </a:moveTo>
                <a:lnTo>
                  <a:pt x="16233" y="37796"/>
                </a:lnTo>
                <a:lnTo>
                  <a:pt x="17857" y="37796"/>
                </a:lnTo>
                <a:lnTo>
                  <a:pt x="17857" y="34368"/>
                </a:lnTo>
                <a:close/>
                <a:moveTo>
                  <a:pt x="1625" y="37796"/>
                </a:moveTo>
                <a:lnTo>
                  <a:pt x="1625" y="41235"/>
                </a:lnTo>
                <a:lnTo>
                  <a:pt x="3249" y="41235"/>
                </a:lnTo>
                <a:lnTo>
                  <a:pt x="3249" y="37796"/>
                </a:lnTo>
                <a:close/>
                <a:moveTo>
                  <a:pt x="17857" y="37796"/>
                </a:moveTo>
                <a:lnTo>
                  <a:pt x="17857" y="41235"/>
                </a:lnTo>
                <a:lnTo>
                  <a:pt x="19481" y="41235"/>
                </a:lnTo>
                <a:lnTo>
                  <a:pt x="19481" y="37796"/>
                </a:lnTo>
                <a:close/>
                <a:moveTo>
                  <a:pt x="9741" y="1"/>
                </a:moveTo>
                <a:lnTo>
                  <a:pt x="9741" y="3430"/>
                </a:lnTo>
                <a:lnTo>
                  <a:pt x="9741" y="6868"/>
                </a:lnTo>
                <a:lnTo>
                  <a:pt x="9741" y="10307"/>
                </a:lnTo>
                <a:lnTo>
                  <a:pt x="9741" y="13746"/>
                </a:lnTo>
                <a:lnTo>
                  <a:pt x="9741" y="17184"/>
                </a:lnTo>
                <a:lnTo>
                  <a:pt x="8117" y="17184"/>
                </a:lnTo>
                <a:lnTo>
                  <a:pt x="8117" y="20613"/>
                </a:lnTo>
                <a:lnTo>
                  <a:pt x="1" y="20613"/>
                </a:lnTo>
                <a:lnTo>
                  <a:pt x="1" y="24052"/>
                </a:lnTo>
                <a:lnTo>
                  <a:pt x="8117" y="24052"/>
                </a:lnTo>
                <a:lnTo>
                  <a:pt x="8117" y="27490"/>
                </a:lnTo>
                <a:lnTo>
                  <a:pt x="9741" y="27490"/>
                </a:lnTo>
                <a:lnTo>
                  <a:pt x="9741" y="30929"/>
                </a:lnTo>
                <a:lnTo>
                  <a:pt x="9741" y="34368"/>
                </a:lnTo>
                <a:lnTo>
                  <a:pt x="9741" y="37796"/>
                </a:lnTo>
                <a:lnTo>
                  <a:pt x="9741" y="41235"/>
                </a:lnTo>
                <a:lnTo>
                  <a:pt x="9741" y="44674"/>
                </a:lnTo>
                <a:lnTo>
                  <a:pt x="11365" y="44674"/>
                </a:lnTo>
                <a:lnTo>
                  <a:pt x="11365" y="41235"/>
                </a:lnTo>
                <a:lnTo>
                  <a:pt x="11365" y="37796"/>
                </a:lnTo>
                <a:lnTo>
                  <a:pt x="11365" y="34368"/>
                </a:lnTo>
                <a:lnTo>
                  <a:pt x="11365" y="30929"/>
                </a:lnTo>
                <a:lnTo>
                  <a:pt x="11365" y="27490"/>
                </a:lnTo>
                <a:lnTo>
                  <a:pt x="12989" y="27490"/>
                </a:lnTo>
                <a:lnTo>
                  <a:pt x="12989" y="24052"/>
                </a:lnTo>
                <a:lnTo>
                  <a:pt x="21106" y="24052"/>
                </a:lnTo>
                <a:lnTo>
                  <a:pt x="21106" y="20613"/>
                </a:lnTo>
                <a:lnTo>
                  <a:pt x="12989" y="20613"/>
                </a:lnTo>
                <a:lnTo>
                  <a:pt x="12989" y="17184"/>
                </a:lnTo>
                <a:lnTo>
                  <a:pt x="11365" y="17184"/>
                </a:lnTo>
                <a:lnTo>
                  <a:pt x="11365" y="13746"/>
                </a:lnTo>
                <a:lnTo>
                  <a:pt x="11365" y="10307"/>
                </a:lnTo>
                <a:lnTo>
                  <a:pt x="11365" y="6868"/>
                </a:lnTo>
                <a:lnTo>
                  <a:pt x="11365" y="3430"/>
                </a:lnTo>
                <a:lnTo>
                  <a:pt x="11365" y="1"/>
                </a:lnTo>
                <a:close/>
              </a:path>
            </a:pathLst>
          </a:custGeom>
          <a:solidFill>
            <a:srgbClr val="FCEA0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427BB46F-D242-4F61-AA0D-D4E5CDD0A6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0619084"/>
              </p:ext>
            </p:extLst>
          </p:nvPr>
        </p:nvGraphicFramePr>
        <p:xfrm>
          <a:off x="1097595" y="1381571"/>
          <a:ext cx="9331866" cy="7610767"/>
        </p:xfrm>
        <a:graphic>
          <a:graphicData uri="http://schemas.openxmlformats.org/drawingml/2006/table">
            <a:tbl>
              <a:tblPr>
                <a:tableStyleId>{C4B1156A-380E-4F78-BDF5-A606A8083BF9}</a:tableStyleId>
              </a:tblPr>
              <a:tblGrid>
                <a:gridCol w="1891048">
                  <a:extLst>
                    <a:ext uri="{9D8B030D-6E8A-4147-A177-3AD203B41FA5}">
                      <a16:colId xmlns:a16="http://schemas.microsoft.com/office/drawing/2014/main" val="2573388620"/>
                    </a:ext>
                  </a:extLst>
                </a:gridCol>
                <a:gridCol w="1717940">
                  <a:extLst>
                    <a:ext uri="{9D8B030D-6E8A-4147-A177-3AD203B41FA5}">
                      <a16:colId xmlns:a16="http://schemas.microsoft.com/office/drawing/2014/main" val="2353965680"/>
                    </a:ext>
                  </a:extLst>
                </a:gridCol>
                <a:gridCol w="3575713">
                  <a:extLst>
                    <a:ext uri="{9D8B030D-6E8A-4147-A177-3AD203B41FA5}">
                      <a16:colId xmlns:a16="http://schemas.microsoft.com/office/drawing/2014/main" val="56671337"/>
                    </a:ext>
                  </a:extLst>
                </a:gridCol>
                <a:gridCol w="2147165">
                  <a:extLst>
                    <a:ext uri="{9D8B030D-6E8A-4147-A177-3AD203B41FA5}">
                      <a16:colId xmlns:a16="http://schemas.microsoft.com/office/drawing/2014/main" val="1922810110"/>
                    </a:ext>
                  </a:extLst>
                </a:gridCol>
              </a:tblGrid>
              <a:tr h="77375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u="none" strike="noStrike" dirty="0">
                          <a:effectLst/>
                        </a:rPr>
                        <a:t>Área de Impacto</a:t>
                      </a:r>
                      <a:endParaRPr lang="es-CO" sz="1800" b="0" i="0" u="none" strike="noStrike" dirty="0">
                        <a:solidFill>
                          <a:srgbClr val="FFFFFF"/>
                        </a:solidFill>
                        <a:effectLst/>
                        <a:latin typeface="Fira Sans" panose="020B060402020202020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u="none" strike="noStrike">
                          <a:effectLst/>
                        </a:rPr>
                        <a:t>Indicador / Dato Clave</a:t>
                      </a:r>
                      <a:endParaRPr lang="es-CO" sz="1800" b="0" i="0" u="none" strike="noStrike">
                        <a:solidFill>
                          <a:srgbClr val="FFFFFF"/>
                        </a:solidFill>
                        <a:effectLst/>
                        <a:latin typeface="Fira Sans" panose="020B060402020202020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u="none" strike="noStrike">
                          <a:effectLst/>
                        </a:rPr>
                        <a:t>Resultado Obtenido / Impacto</a:t>
                      </a:r>
                      <a:endParaRPr lang="es-CO" sz="1800" b="0" i="0" u="none" strike="noStrike">
                        <a:solidFill>
                          <a:srgbClr val="FFFFFF"/>
                        </a:solidFill>
                        <a:effectLst/>
                        <a:latin typeface="Fira Sans" panose="020B060402020202020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u="none" strike="noStrike" dirty="0">
                          <a:effectLst/>
                        </a:rPr>
                        <a:t>Estatus / Proyección</a:t>
                      </a:r>
                      <a:endParaRPr lang="es-CO" sz="1800" b="0" i="0" u="none" strike="noStrike" dirty="0">
                        <a:solidFill>
                          <a:srgbClr val="FFFFFF"/>
                        </a:solidFill>
                        <a:effectLst/>
                        <a:latin typeface="Fira Sans" panose="020B060402020202020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110612348"/>
                  </a:ext>
                </a:extLst>
              </a:tr>
              <a:tr h="152515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u="none" strike="noStrike">
                          <a:effectLst/>
                        </a:rPr>
                        <a:t>Diagnóstico de Salud Escolar</a:t>
                      </a:r>
                      <a:endParaRPr lang="es-CO" sz="1800" b="0" i="0" u="none" strike="noStrike">
                        <a:solidFill>
                          <a:srgbClr val="1B5E20"/>
                        </a:solidFill>
                        <a:effectLst/>
                        <a:latin typeface="Fira Sans" panose="020B060402020202020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800" u="none" strike="noStrike">
                          <a:effectLst/>
                        </a:rPr>
                        <a:t>50 estudiantes encuestados (Muestra diagnóstica)</a:t>
                      </a:r>
                      <a:endParaRPr lang="es-MX" sz="1800" b="0" i="0" u="none" strike="noStrike">
                        <a:effectLst/>
                        <a:latin typeface="Fira Sans" panose="020B060402020202020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800" u="none" strike="noStrike">
                          <a:effectLst/>
                        </a:rPr>
                        <a:t>Identificación de síntomas recurrentes: 37,8% somnolencia/fatiga, 33,3% bajo estado de ánimo, 20,0% cólicos, 6,5% gastritis y 2,4% mareos.</a:t>
                      </a:r>
                      <a:endParaRPr lang="es-MX" sz="1800" b="0" i="0" u="none" strike="noStrike">
                        <a:effectLst/>
                        <a:latin typeface="Fira Sans" panose="020B060402020202020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u="none" strike="noStrike" dirty="0">
                          <a:effectLst/>
                        </a:rPr>
                        <a:t>Línea base consolidada</a:t>
                      </a:r>
                      <a:endParaRPr lang="es-CO" sz="1800" b="0" i="0" u="none" strike="noStrike" dirty="0">
                        <a:effectLst/>
                        <a:latin typeface="Fira Sans" panose="020B060402020202020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905881266"/>
                  </a:ext>
                </a:extLst>
              </a:tr>
              <a:tr h="152515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u="none" strike="noStrike">
                          <a:effectLst/>
                        </a:rPr>
                        <a:t>Producción y Cultivo Terapéutico</a:t>
                      </a:r>
                      <a:endParaRPr lang="es-CO" sz="1800" b="0" i="0" u="none" strike="noStrike">
                        <a:solidFill>
                          <a:srgbClr val="1B5E20"/>
                        </a:solidFill>
                        <a:effectLst/>
                        <a:latin typeface="Fira Sans" panose="020B060402020202020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800" u="none" strike="noStrike">
                          <a:effectLst/>
                        </a:rPr>
                        <a:t>8 variedades de aromáticas y medicinales</a:t>
                      </a:r>
                      <a:endParaRPr lang="es-MX" sz="1800" b="0" i="0" u="none" strike="noStrike">
                        <a:effectLst/>
                        <a:latin typeface="Fira Sans" panose="020B060402020202020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800" u="none" strike="noStrike" dirty="0">
                          <a:effectLst/>
                        </a:rPr>
                        <a:t>Cultivo y cosecha de prontoalivio, acetaminofén (planta), limoncillo, hierbabuena, toronjil, menta, manzanilla y </a:t>
                      </a:r>
                      <a:r>
                        <a:rPr lang="es-MX" sz="1800" u="none" strike="noStrike" dirty="0" err="1">
                          <a:effectLst/>
                        </a:rPr>
                        <a:t>cidrón</a:t>
                      </a:r>
                      <a:r>
                        <a:rPr lang="es-MX" sz="1800" u="none" strike="noStrike" dirty="0">
                          <a:effectLst/>
                        </a:rPr>
                        <a:t>.</a:t>
                      </a:r>
                      <a:endParaRPr lang="es-MX" sz="1800" b="0" i="0" u="none" strike="noStrike" dirty="0">
                        <a:effectLst/>
                        <a:latin typeface="Fira Sans" panose="020B060402020202020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u="none" strike="noStrike" dirty="0">
                          <a:effectLst/>
                        </a:rPr>
                        <a:t>En producción continua</a:t>
                      </a:r>
                      <a:endParaRPr lang="es-CO" sz="1800" b="0" i="0" u="none" strike="noStrike" dirty="0">
                        <a:effectLst/>
                        <a:latin typeface="Fira Sans" panose="020B060402020202020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357197400"/>
                  </a:ext>
                </a:extLst>
              </a:tr>
              <a:tr h="122180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u="none" strike="noStrike">
                          <a:effectLst/>
                        </a:rPr>
                        <a:t>Innovación en Infraestructura</a:t>
                      </a:r>
                      <a:endParaRPr lang="es-CO" sz="1800" b="0" i="0" u="none" strike="noStrike">
                        <a:solidFill>
                          <a:srgbClr val="1B5E20"/>
                        </a:solidFill>
                        <a:effectLst/>
                        <a:latin typeface="Fira Sans" panose="020B060402020202020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u="none" strike="noStrike">
                          <a:effectLst/>
                        </a:rPr>
                        <a:t>Optimización de espacio escolar</a:t>
                      </a:r>
                      <a:endParaRPr lang="es-CO" sz="1800" b="0" i="0" u="none" strike="noStrike">
                        <a:effectLst/>
                        <a:latin typeface="Fira Sans" panose="020B060402020202020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800" u="none" strike="noStrike">
                          <a:effectLst/>
                        </a:rPr>
                        <a:t>Implementación de jardines verticales para maximizar el área de cultivo y mejorar la estética institucional.</a:t>
                      </a:r>
                      <a:endParaRPr lang="es-MX" sz="1800" b="0" i="0" u="none" strike="noStrike">
                        <a:effectLst/>
                        <a:latin typeface="Fira Sans" panose="020B060402020202020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u="none" strike="noStrike">
                          <a:effectLst/>
                        </a:rPr>
                        <a:t>Implementado y funcional</a:t>
                      </a:r>
                      <a:endParaRPr lang="es-CO" sz="1800" b="0" i="0" u="none" strike="noStrike">
                        <a:effectLst/>
                        <a:latin typeface="Fira Sans" panose="020B060402020202020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728897550"/>
                  </a:ext>
                </a:extLst>
              </a:tr>
              <a:tr h="134309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u="none" strike="noStrike">
                          <a:effectLst/>
                        </a:rPr>
                        <a:t>Atención e Intervención Escolar</a:t>
                      </a:r>
                      <a:endParaRPr lang="es-CO" sz="1800" b="0" i="0" u="none" strike="noStrike">
                        <a:solidFill>
                          <a:srgbClr val="1B5E20"/>
                        </a:solidFill>
                        <a:effectLst/>
                        <a:latin typeface="Fira Sans" panose="020B060402020202020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800" u="none" strike="noStrike">
                          <a:effectLst/>
                        </a:rPr>
                        <a:t>Suministro de infusiones en Coordinación</a:t>
                      </a:r>
                      <a:endParaRPr lang="es-MX" sz="1800" b="0" i="0" u="none" strike="noStrike">
                        <a:effectLst/>
                        <a:latin typeface="Fira Sans" panose="020B060402020202020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800" u="none" strike="noStrike">
                          <a:effectLst/>
                        </a:rPr>
                        <a:t>Atención natural de síntomas físicos y emocionales, reduciendo indisposiciones durante la jornada escolar.</a:t>
                      </a:r>
                      <a:endParaRPr lang="es-MX" sz="1800" b="0" i="0" u="none" strike="noStrike">
                        <a:effectLst/>
                        <a:latin typeface="Fira Sans" panose="020B060402020202020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u="none" strike="noStrike" dirty="0">
                          <a:effectLst/>
                        </a:rPr>
                        <a:t>Atención activa</a:t>
                      </a:r>
                      <a:endParaRPr lang="es-CO" sz="1800" b="0" i="0" u="none" strike="noStrike" dirty="0">
                        <a:effectLst/>
                        <a:latin typeface="Fira Sans" panose="020B060402020202020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182374877"/>
                  </a:ext>
                </a:extLst>
              </a:tr>
              <a:tr h="122180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u="none" strike="noStrike">
                          <a:effectLst/>
                        </a:rPr>
                        <a:t>Divulgación y Apropiación Científica</a:t>
                      </a:r>
                      <a:endParaRPr lang="es-CO" sz="1800" b="0" i="0" u="none" strike="noStrike">
                        <a:solidFill>
                          <a:srgbClr val="1B5E20"/>
                        </a:solidFill>
                        <a:effectLst/>
                        <a:latin typeface="Fira Sans" panose="020B060402020202020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800" u="none" strike="noStrike">
                          <a:effectLst/>
                        </a:rPr>
                        <a:t>Participación en Congresos y Ferias</a:t>
                      </a:r>
                      <a:endParaRPr lang="es-MX" sz="1800" b="0" i="0" u="none" strike="noStrike">
                        <a:effectLst/>
                        <a:latin typeface="Fira Sans" panose="020B060402020202020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800" u="none" strike="noStrike">
                          <a:effectLst/>
                        </a:rPr>
                        <a:t>Ponencia en el VII Congreso de Ciencia Latina 2025 y participación en el V Congreso Internacional de Salud.</a:t>
                      </a:r>
                      <a:endParaRPr lang="es-MX" sz="1800" b="0" i="0" u="none" strike="noStrike">
                        <a:effectLst/>
                        <a:latin typeface="Fira Sans" panose="020B060402020202020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u="none" strike="noStrike" dirty="0">
                          <a:effectLst/>
                        </a:rPr>
                        <a:t>Proyección en MOVA 2026</a:t>
                      </a:r>
                      <a:endParaRPr lang="es-CO" sz="1800" b="0" i="0" u="none" strike="noStrike" dirty="0">
                        <a:effectLst/>
                        <a:latin typeface="Fira Sans" panose="020B060402020202020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944849631"/>
                  </a:ext>
                </a:extLst>
              </a:tr>
            </a:tbl>
          </a:graphicData>
        </a:graphic>
      </p:graphicFrame>
      <p:pic>
        <p:nvPicPr>
          <p:cNvPr id="8" name="Imagen 7">
            <a:extLst>
              <a:ext uri="{FF2B5EF4-FFF2-40B4-BE49-F238E27FC236}">
                <a16:creationId xmlns:a16="http://schemas.microsoft.com/office/drawing/2014/main" id="{17AF064A-EA93-4C1A-8807-94F6097EDD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26160" y="4381637"/>
            <a:ext cx="7236579" cy="3676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7280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3" name="Google Shape;953;p21"/>
          <p:cNvPicPr preferRelativeResize="0"/>
          <p:nvPr/>
        </p:nvPicPr>
        <p:blipFill>
          <a:blip r:embed="rId3">
            <a:alphaModFix amt="54000"/>
          </a:blip>
          <a:stretch>
            <a:fillRect/>
          </a:stretch>
        </p:blipFill>
        <p:spPr>
          <a:xfrm>
            <a:off x="0" y="-774997"/>
            <a:ext cx="18288000" cy="11492492"/>
          </a:xfrm>
          <a:prstGeom prst="rect">
            <a:avLst/>
          </a:prstGeom>
          <a:noFill/>
          <a:ln>
            <a:noFill/>
          </a:ln>
        </p:spPr>
      </p:pic>
      <p:sp>
        <p:nvSpPr>
          <p:cNvPr id="954" name="Google Shape;954;p21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>
                <a:solidFill>
                  <a:schemeClr val="lt1"/>
                </a:solidFill>
              </a:rPr>
              <a:t>8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957" name="Google Shape;957;p21"/>
          <p:cNvSpPr txBox="1"/>
          <p:nvPr/>
        </p:nvSpPr>
        <p:spPr>
          <a:xfrm>
            <a:off x="1811394" y="9435080"/>
            <a:ext cx="3263809" cy="6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US" sz="3600" dirty="0">
                <a:solidFill>
                  <a:srgbClr val="003154"/>
                </a:solidFill>
                <a:latin typeface="Fira Sans SemiBold"/>
                <a:ea typeface="Fira Sans SemiBold"/>
                <a:cs typeface="Fira Sans SemiBold"/>
                <a:sym typeface="Fira Sans SemiBold"/>
              </a:rPr>
              <a:t>CIDRÓN</a:t>
            </a:r>
            <a:endParaRPr sz="3600" dirty="0">
              <a:solidFill>
                <a:srgbClr val="003154"/>
              </a:solidFill>
              <a:latin typeface="Fira Sans SemiBold"/>
              <a:ea typeface="Fira Sans SemiBold"/>
              <a:cs typeface="Fira Sans SemiBold"/>
              <a:sym typeface="Fira Sans SemiBold"/>
            </a:endParaRPr>
          </a:p>
        </p:txBody>
      </p:sp>
      <p:grpSp>
        <p:nvGrpSpPr>
          <p:cNvPr id="959" name="Google Shape;959;p21"/>
          <p:cNvGrpSpPr/>
          <p:nvPr/>
        </p:nvGrpSpPr>
        <p:grpSpPr>
          <a:xfrm>
            <a:off x="-2" y="-1106614"/>
            <a:ext cx="5157807" cy="5890649"/>
            <a:chOff x="4346350" y="1823800"/>
            <a:chExt cx="419875" cy="428725"/>
          </a:xfrm>
        </p:grpSpPr>
        <p:sp>
          <p:nvSpPr>
            <p:cNvPr id="960" name="Google Shape;960;p21"/>
            <p:cNvSpPr/>
            <p:nvPr/>
          </p:nvSpPr>
          <p:spPr>
            <a:xfrm>
              <a:off x="4346350" y="2112550"/>
              <a:ext cx="97850" cy="136575"/>
            </a:xfrm>
            <a:custGeom>
              <a:avLst/>
              <a:gdLst/>
              <a:ahLst/>
              <a:cxnLst/>
              <a:rect l="l" t="t" r="r" b="b"/>
              <a:pathLst>
                <a:path w="3914" h="5463" extrusionOk="0">
                  <a:moveTo>
                    <a:pt x="2392" y="0"/>
                  </a:moveTo>
                  <a:lnTo>
                    <a:pt x="2310" y="27"/>
                  </a:lnTo>
                  <a:lnTo>
                    <a:pt x="2256" y="54"/>
                  </a:lnTo>
                  <a:lnTo>
                    <a:pt x="2175" y="136"/>
                  </a:lnTo>
                  <a:lnTo>
                    <a:pt x="2066" y="299"/>
                  </a:lnTo>
                  <a:lnTo>
                    <a:pt x="109" y="3995"/>
                  </a:lnTo>
                  <a:lnTo>
                    <a:pt x="1" y="4212"/>
                  </a:lnTo>
                  <a:lnTo>
                    <a:pt x="1" y="4294"/>
                  </a:lnTo>
                  <a:lnTo>
                    <a:pt x="1" y="4375"/>
                  </a:lnTo>
                  <a:lnTo>
                    <a:pt x="28" y="4457"/>
                  </a:lnTo>
                  <a:lnTo>
                    <a:pt x="82" y="4511"/>
                  </a:lnTo>
                  <a:lnTo>
                    <a:pt x="191" y="4593"/>
                  </a:lnTo>
                  <a:lnTo>
                    <a:pt x="299" y="4647"/>
                  </a:lnTo>
                  <a:lnTo>
                    <a:pt x="924" y="4892"/>
                  </a:lnTo>
                  <a:lnTo>
                    <a:pt x="1550" y="5109"/>
                  </a:lnTo>
                  <a:lnTo>
                    <a:pt x="2175" y="5272"/>
                  </a:lnTo>
                  <a:lnTo>
                    <a:pt x="2827" y="5435"/>
                  </a:lnTo>
                  <a:lnTo>
                    <a:pt x="3044" y="5462"/>
                  </a:lnTo>
                  <a:lnTo>
                    <a:pt x="3126" y="5462"/>
                  </a:lnTo>
                  <a:lnTo>
                    <a:pt x="3207" y="5435"/>
                  </a:lnTo>
                  <a:lnTo>
                    <a:pt x="3262" y="5381"/>
                  </a:lnTo>
                  <a:lnTo>
                    <a:pt x="3316" y="5299"/>
                  </a:lnTo>
                  <a:lnTo>
                    <a:pt x="3343" y="5218"/>
                  </a:lnTo>
                  <a:lnTo>
                    <a:pt x="3370" y="5082"/>
                  </a:lnTo>
                  <a:lnTo>
                    <a:pt x="3914" y="815"/>
                  </a:lnTo>
                  <a:lnTo>
                    <a:pt x="3914" y="625"/>
                  </a:lnTo>
                  <a:lnTo>
                    <a:pt x="3887" y="571"/>
                  </a:lnTo>
                  <a:lnTo>
                    <a:pt x="3859" y="489"/>
                  </a:lnTo>
                  <a:lnTo>
                    <a:pt x="3805" y="462"/>
                  </a:lnTo>
                  <a:lnTo>
                    <a:pt x="3751" y="408"/>
                  </a:lnTo>
                  <a:lnTo>
                    <a:pt x="3560" y="353"/>
                  </a:lnTo>
                  <a:lnTo>
                    <a:pt x="3126" y="218"/>
                  </a:lnTo>
                  <a:lnTo>
                    <a:pt x="2691" y="54"/>
                  </a:lnTo>
                  <a:lnTo>
                    <a:pt x="2582" y="27"/>
                  </a:lnTo>
                  <a:lnTo>
                    <a:pt x="2473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21"/>
            <p:cNvSpPr/>
            <p:nvPr/>
          </p:nvSpPr>
          <p:spPr>
            <a:xfrm>
              <a:off x="4635775" y="1924350"/>
              <a:ext cx="130450" cy="86300"/>
            </a:xfrm>
            <a:custGeom>
              <a:avLst/>
              <a:gdLst/>
              <a:ahLst/>
              <a:cxnLst/>
              <a:rect l="l" t="t" r="r" b="b"/>
              <a:pathLst>
                <a:path w="5218" h="3452" extrusionOk="0">
                  <a:moveTo>
                    <a:pt x="4674" y="1"/>
                  </a:moveTo>
                  <a:lnTo>
                    <a:pt x="4375" y="28"/>
                  </a:lnTo>
                  <a:lnTo>
                    <a:pt x="4022" y="82"/>
                  </a:lnTo>
                  <a:lnTo>
                    <a:pt x="1196" y="544"/>
                  </a:lnTo>
                  <a:lnTo>
                    <a:pt x="788" y="598"/>
                  </a:lnTo>
                  <a:lnTo>
                    <a:pt x="489" y="680"/>
                  </a:lnTo>
                  <a:lnTo>
                    <a:pt x="272" y="761"/>
                  </a:lnTo>
                  <a:lnTo>
                    <a:pt x="190" y="816"/>
                  </a:lnTo>
                  <a:lnTo>
                    <a:pt x="136" y="870"/>
                  </a:lnTo>
                  <a:lnTo>
                    <a:pt x="82" y="952"/>
                  </a:lnTo>
                  <a:lnTo>
                    <a:pt x="55" y="1033"/>
                  </a:lnTo>
                  <a:lnTo>
                    <a:pt x="0" y="1278"/>
                  </a:lnTo>
                  <a:lnTo>
                    <a:pt x="0" y="1577"/>
                  </a:lnTo>
                  <a:lnTo>
                    <a:pt x="0" y="2011"/>
                  </a:lnTo>
                  <a:lnTo>
                    <a:pt x="27" y="2229"/>
                  </a:lnTo>
                  <a:lnTo>
                    <a:pt x="55" y="2310"/>
                  </a:lnTo>
                  <a:lnTo>
                    <a:pt x="109" y="2392"/>
                  </a:lnTo>
                  <a:lnTo>
                    <a:pt x="163" y="2446"/>
                  </a:lnTo>
                  <a:lnTo>
                    <a:pt x="245" y="2473"/>
                  </a:lnTo>
                  <a:lnTo>
                    <a:pt x="435" y="2555"/>
                  </a:lnTo>
                  <a:lnTo>
                    <a:pt x="2473" y="2990"/>
                  </a:lnTo>
                  <a:lnTo>
                    <a:pt x="4511" y="3425"/>
                  </a:lnTo>
                  <a:lnTo>
                    <a:pt x="4647" y="3452"/>
                  </a:lnTo>
                  <a:lnTo>
                    <a:pt x="4756" y="3452"/>
                  </a:lnTo>
                  <a:lnTo>
                    <a:pt x="4865" y="3425"/>
                  </a:lnTo>
                  <a:lnTo>
                    <a:pt x="4919" y="3397"/>
                  </a:lnTo>
                  <a:lnTo>
                    <a:pt x="5001" y="3343"/>
                  </a:lnTo>
                  <a:lnTo>
                    <a:pt x="5028" y="3262"/>
                  </a:lnTo>
                  <a:lnTo>
                    <a:pt x="5082" y="3153"/>
                  </a:lnTo>
                  <a:lnTo>
                    <a:pt x="5082" y="3017"/>
                  </a:lnTo>
                  <a:lnTo>
                    <a:pt x="5218" y="1060"/>
                  </a:lnTo>
                  <a:lnTo>
                    <a:pt x="5191" y="680"/>
                  </a:lnTo>
                  <a:lnTo>
                    <a:pt x="5164" y="381"/>
                  </a:lnTo>
                  <a:lnTo>
                    <a:pt x="5109" y="191"/>
                  </a:lnTo>
                  <a:lnTo>
                    <a:pt x="5055" y="109"/>
                  </a:lnTo>
                  <a:lnTo>
                    <a:pt x="5001" y="55"/>
                  </a:lnTo>
                  <a:lnTo>
                    <a:pt x="4946" y="28"/>
                  </a:lnTo>
                  <a:lnTo>
                    <a:pt x="4865" y="1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21"/>
            <p:cNvSpPr/>
            <p:nvPr/>
          </p:nvSpPr>
          <p:spPr>
            <a:xfrm>
              <a:off x="4525025" y="2102350"/>
              <a:ext cx="108050" cy="137250"/>
            </a:xfrm>
            <a:custGeom>
              <a:avLst/>
              <a:gdLst/>
              <a:ahLst/>
              <a:cxnLst/>
              <a:rect l="l" t="t" r="r" b="b"/>
              <a:pathLst>
                <a:path w="4322" h="5490" extrusionOk="0">
                  <a:moveTo>
                    <a:pt x="1224" y="0"/>
                  </a:moveTo>
                  <a:lnTo>
                    <a:pt x="979" y="82"/>
                  </a:lnTo>
                  <a:lnTo>
                    <a:pt x="653" y="218"/>
                  </a:lnTo>
                  <a:lnTo>
                    <a:pt x="272" y="435"/>
                  </a:lnTo>
                  <a:lnTo>
                    <a:pt x="137" y="544"/>
                  </a:lnTo>
                  <a:lnTo>
                    <a:pt x="55" y="626"/>
                  </a:lnTo>
                  <a:lnTo>
                    <a:pt x="1" y="761"/>
                  </a:lnTo>
                  <a:lnTo>
                    <a:pt x="28" y="924"/>
                  </a:lnTo>
                  <a:lnTo>
                    <a:pt x="1142" y="5273"/>
                  </a:lnTo>
                  <a:lnTo>
                    <a:pt x="1196" y="5354"/>
                  </a:lnTo>
                  <a:lnTo>
                    <a:pt x="1224" y="5436"/>
                  </a:lnTo>
                  <a:lnTo>
                    <a:pt x="1278" y="5490"/>
                  </a:lnTo>
                  <a:lnTo>
                    <a:pt x="1495" y="5490"/>
                  </a:lnTo>
                  <a:lnTo>
                    <a:pt x="1658" y="5436"/>
                  </a:lnTo>
                  <a:lnTo>
                    <a:pt x="2256" y="5191"/>
                  </a:lnTo>
                  <a:lnTo>
                    <a:pt x="2854" y="4946"/>
                  </a:lnTo>
                  <a:lnTo>
                    <a:pt x="3425" y="4647"/>
                  </a:lnTo>
                  <a:lnTo>
                    <a:pt x="3995" y="4349"/>
                  </a:lnTo>
                  <a:lnTo>
                    <a:pt x="4131" y="4240"/>
                  </a:lnTo>
                  <a:lnTo>
                    <a:pt x="4240" y="4158"/>
                  </a:lnTo>
                  <a:lnTo>
                    <a:pt x="4294" y="4077"/>
                  </a:lnTo>
                  <a:lnTo>
                    <a:pt x="4322" y="3968"/>
                  </a:lnTo>
                  <a:lnTo>
                    <a:pt x="4322" y="3859"/>
                  </a:lnTo>
                  <a:lnTo>
                    <a:pt x="4294" y="3778"/>
                  </a:lnTo>
                  <a:lnTo>
                    <a:pt x="4213" y="3642"/>
                  </a:lnTo>
                  <a:lnTo>
                    <a:pt x="4131" y="3533"/>
                  </a:lnTo>
                  <a:lnTo>
                    <a:pt x="3180" y="2202"/>
                  </a:lnTo>
                  <a:lnTo>
                    <a:pt x="2256" y="897"/>
                  </a:lnTo>
                  <a:lnTo>
                    <a:pt x="1984" y="517"/>
                  </a:lnTo>
                  <a:lnTo>
                    <a:pt x="1767" y="245"/>
                  </a:lnTo>
                  <a:lnTo>
                    <a:pt x="1577" y="82"/>
                  </a:lnTo>
                  <a:lnTo>
                    <a:pt x="1495" y="28"/>
                  </a:lnTo>
                  <a:lnTo>
                    <a:pt x="1414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21"/>
            <p:cNvSpPr/>
            <p:nvPr/>
          </p:nvSpPr>
          <p:spPr>
            <a:xfrm>
              <a:off x="4621500" y="1823800"/>
              <a:ext cx="136575" cy="98525"/>
            </a:xfrm>
            <a:custGeom>
              <a:avLst/>
              <a:gdLst/>
              <a:ahLst/>
              <a:cxnLst/>
              <a:rect l="l" t="t" r="r" b="b"/>
              <a:pathLst>
                <a:path w="5463" h="3941" extrusionOk="0">
                  <a:moveTo>
                    <a:pt x="4213" y="1"/>
                  </a:moveTo>
                  <a:lnTo>
                    <a:pt x="4104" y="28"/>
                  </a:lnTo>
                  <a:lnTo>
                    <a:pt x="3914" y="109"/>
                  </a:lnTo>
                  <a:lnTo>
                    <a:pt x="354" y="2202"/>
                  </a:lnTo>
                  <a:lnTo>
                    <a:pt x="136" y="2310"/>
                  </a:lnTo>
                  <a:lnTo>
                    <a:pt x="55" y="2419"/>
                  </a:lnTo>
                  <a:lnTo>
                    <a:pt x="1" y="2555"/>
                  </a:lnTo>
                  <a:lnTo>
                    <a:pt x="1" y="2691"/>
                  </a:lnTo>
                  <a:lnTo>
                    <a:pt x="1" y="2800"/>
                  </a:lnTo>
                  <a:lnTo>
                    <a:pt x="55" y="3071"/>
                  </a:lnTo>
                  <a:lnTo>
                    <a:pt x="191" y="3316"/>
                  </a:lnTo>
                  <a:lnTo>
                    <a:pt x="354" y="3533"/>
                  </a:lnTo>
                  <a:lnTo>
                    <a:pt x="544" y="3724"/>
                  </a:lnTo>
                  <a:lnTo>
                    <a:pt x="789" y="3859"/>
                  </a:lnTo>
                  <a:lnTo>
                    <a:pt x="897" y="3887"/>
                  </a:lnTo>
                  <a:lnTo>
                    <a:pt x="1033" y="3914"/>
                  </a:lnTo>
                  <a:lnTo>
                    <a:pt x="1142" y="3941"/>
                  </a:lnTo>
                  <a:lnTo>
                    <a:pt x="1278" y="3941"/>
                  </a:lnTo>
                  <a:lnTo>
                    <a:pt x="3126" y="3642"/>
                  </a:lnTo>
                  <a:lnTo>
                    <a:pt x="5001" y="3343"/>
                  </a:lnTo>
                  <a:lnTo>
                    <a:pt x="5137" y="3316"/>
                  </a:lnTo>
                  <a:lnTo>
                    <a:pt x="5273" y="3262"/>
                  </a:lnTo>
                  <a:lnTo>
                    <a:pt x="5354" y="3207"/>
                  </a:lnTo>
                  <a:lnTo>
                    <a:pt x="5408" y="3126"/>
                  </a:lnTo>
                  <a:lnTo>
                    <a:pt x="5463" y="3044"/>
                  </a:lnTo>
                  <a:lnTo>
                    <a:pt x="5463" y="2935"/>
                  </a:lnTo>
                  <a:lnTo>
                    <a:pt x="5463" y="2800"/>
                  </a:lnTo>
                  <a:lnTo>
                    <a:pt x="5436" y="2664"/>
                  </a:lnTo>
                  <a:lnTo>
                    <a:pt x="5245" y="2066"/>
                  </a:lnTo>
                  <a:lnTo>
                    <a:pt x="5028" y="1468"/>
                  </a:lnTo>
                  <a:lnTo>
                    <a:pt x="4811" y="870"/>
                  </a:lnTo>
                  <a:lnTo>
                    <a:pt x="4566" y="299"/>
                  </a:lnTo>
                  <a:lnTo>
                    <a:pt x="4512" y="191"/>
                  </a:lnTo>
                  <a:lnTo>
                    <a:pt x="4430" y="109"/>
                  </a:lnTo>
                  <a:lnTo>
                    <a:pt x="4376" y="28"/>
                  </a:lnTo>
                  <a:lnTo>
                    <a:pt x="4294" y="1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21"/>
            <p:cNvSpPr/>
            <p:nvPr/>
          </p:nvSpPr>
          <p:spPr>
            <a:xfrm>
              <a:off x="4451650" y="2124100"/>
              <a:ext cx="83600" cy="128425"/>
            </a:xfrm>
            <a:custGeom>
              <a:avLst/>
              <a:gdLst/>
              <a:ahLst/>
              <a:cxnLst/>
              <a:rect l="l" t="t" r="r" b="b"/>
              <a:pathLst>
                <a:path w="3344" h="5137" extrusionOk="0">
                  <a:moveTo>
                    <a:pt x="1767" y="0"/>
                  </a:moveTo>
                  <a:lnTo>
                    <a:pt x="1441" y="27"/>
                  </a:lnTo>
                  <a:lnTo>
                    <a:pt x="979" y="54"/>
                  </a:lnTo>
                  <a:lnTo>
                    <a:pt x="870" y="54"/>
                  </a:lnTo>
                  <a:lnTo>
                    <a:pt x="762" y="109"/>
                  </a:lnTo>
                  <a:lnTo>
                    <a:pt x="680" y="136"/>
                  </a:lnTo>
                  <a:lnTo>
                    <a:pt x="599" y="217"/>
                  </a:lnTo>
                  <a:lnTo>
                    <a:pt x="517" y="299"/>
                  </a:lnTo>
                  <a:lnTo>
                    <a:pt x="463" y="381"/>
                  </a:lnTo>
                  <a:lnTo>
                    <a:pt x="436" y="489"/>
                  </a:lnTo>
                  <a:lnTo>
                    <a:pt x="408" y="598"/>
                  </a:lnTo>
                  <a:lnTo>
                    <a:pt x="245" y="2038"/>
                  </a:lnTo>
                  <a:lnTo>
                    <a:pt x="55" y="3506"/>
                  </a:lnTo>
                  <a:lnTo>
                    <a:pt x="1" y="4076"/>
                  </a:lnTo>
                  <a:lnTo>
                    <a:pt x="1" y="4484"/>
                  </a:lnTo>
                  <a:lnTo>
                    <a:pt x="1" y="4647"/>
                  </a:lnTo>
                  <a:lnTo>
                    <a:pt x="28" y="4783"/>
                  </a:lnTo>
                  <a:lnTo>
                    <a:pt x="55" y="4892"/>
                  </a:lnTo>
                  <a:lnTo>
                    <a:pt x="137" y="5000"/>
                  </a:lnTo>
                  <a:lnTo>
                    <a:pt x="218" y="5055"/>
                  </a:lnTo>
                  <a:lnTo>
                    <a:pt x="327" y="5109"/>
                  </a:lnTo>
                  <a:lnTo>
                    <a:pt x="463" y="5136"/>
                  </a:lnTo>
                  <a:lnTo>
                    <a:pt x="1061" y="5136"/>
                  </a:lnTo>
                  <a:lnTo>
                    <a:pt x="1631" y="5082"/>
                  </a:lnTo>
                  <a:lnTo>
                    <a:pt x="2120" y="5055"/>
                  </a:lnTo>
                  <a:lnTo>
                    <a:pt x="2610" y="5000"/>
                  </a:lnTo>
                  <a:lnTo>
                    <a:pt x="2881" y="4973"/>
                  </a:lnTo>
                  <a:lnTo>
                    <a:pt x="3072" y="4946"/>
                  </a:lnTo>
                  <a:lnTo>
                    <a:pt x="3207" y="4864"/>
                  </a:lnTo>
                  <a:lnTo>
                    <a:pt x="3289" y="4783"/>
                  </a:lnTo>
                  <a:lnTo>
                    <a:pt x="3343" y="4674"/>
                  </a:lnTo>
                  <a:lnTo>
                    <a:pt x="3343" y="4511"/>
                  </a:lnTo>
                  <a:lnTo>
                    <a:pt x="3316" y="4321"/>
                  </a:lnTo>
                  <a:lnTo>
                    <a:pt x="3262" y="4076"/>
                  </a:lnTo>
                  <a:lnTo>
                    <a:pt x="2881" y="2609"/>
                  </a:lnTo>
                  <a:lnTo>
                    <a:pt x="2474" y="1141"/>
                  </a:lnTo>
                  <a:lnTo>
                    <a:pt x="2283" y="353"/>
                  </a:lnTo>
                  <a:lnTo>
                    <a:pt x="2202" y="136"/>
                  </a:lnTo>
                  <a:lnTo>
                    <a:pt x="2175" y="82"/>
                  </a:lnTo>
                  <a:lnTo>
                    <a:pt x="2120" y="27"/>
                  </a:lnTo>
                  <a:lnTo>
                    <a:pt x="2039" y="0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21"/>
            <p:cNvSpPr/>
            <p:nvPr/>
          </p:nvSpPr>
          <p:spPr>
            <a:xfrm>
              <a:off x="4582775" y="2061575"/>
              <a:ext cx="125025" cy="125050"/>
            </a:xfrm>
            <a:custGeom>
              <a:avLst/>
              <a:gdLst/>
              <a:ahLst/>
              <a:cxnLst/>
              <a:rect l="l" t="t" r="r" b="b"/>
              <a:pathLst>
                <a:path w="5001" h="5002" extrusionOk="0">
                  <a:moveTo>
                    <a:pt x="952" y="1"/>
                  </a:moveTo>
                  <a:lnTo>
                    <a:pt x="870" y="28"/>
                  </a:lnTo>
                  <a:lnTo>
                    <a:pt x="816" y="82"/>
                  </a:lnTo>
                  <a:lnTo>
                    <a:pt x="653" y="218"/>
                  </a:lnTo>
                  <a:lnTo>
                    <a:pt x="435" y="490"/>
                  </a:lnTo>
                  <a:lnTo>
                    <a:pt x="191" y="708"/>
                  </a:lnTo>
                  <a:lnTo>
                    <a:pt x="109" y="789"/>
                  </a:lnTo>
                  <a:lnTo>
                    <a:pt x="55" y="871"/>
                  </a:lnTo>
                  <a:lnTo>
                    <a:pt x="1" y="952"/>
                  </a:lnTo>
                  <a:lnTo>
                    <a:pt x="1" y="1034"/>
                  </a:lnTo>
                  <a:lnTo>
                    <a:pt x="1" y="1142"/>
                  </a:lnTo>
                  <a:lnTo>
                    <a:pt x="28" y="1224"/>
                  </a:lnTo>
                  <a:lnTo>
                    <a:pt x="109" y="1414"/>
                  </a:lnTo>
                  <a:lnTo>
                    <a:pt x="2474" y="4729"/>
                  </a:lnTo>
                  <a:lnTo>
                    <a:pt x="2582" y="4865"/>
                  </a:lnTo>
                  <a:lnTo>
                    <a:pt x="2664" y="4947"/>
                  </a:lnTo>
                  <a:lnTo>
                    <a:pt x="2718" y="4974"/>
                  </a:lnTo>
                  <a:lnTo>
                    <a:pt x="2772" y="5001"/>
                  </a:lnTo>
                  <a:lnTo>
                    <a:pt x="2854" y="4974"/>
                  </a:lnTo>
                  <a:lnTo>
                    <a:pt x="2908" y="4947"/>
                  </a:lnTo>
                  <a:lnTo>
                    <a:pt x="3234" y="4729"/>
                  </a:lnTo>
                  <a:lnTo>
                    <a:pt x="3506" y="4485"/>
                  </a:lnTo>
                  <a:lnTo>
                    <a:pt x="3805" y="4240"/>
                  </a:lnTo>
                  <a:lnTo>
                    <a:pt x="4050" y="3969"/>
                  </a:lnTo>
                  <a:lnTo>
                    <a:pt x="4294" y="3670"/>
                  </a:lnTo>
                  <a:lnTo>
                    <a:pt x="4539" y="3371"/>
                  </a:lnTo>
                  <a:lnTo>
                    <a:pt x="4974" y="2746"/>
                  </a:lnTo>
                  <a:lnTo>
                    <a:pt x="5001" y="2691"/>
                  </a:lnTo>
                  <a:lnTo>
                    <a:pt x="4974" y="2583"/>
                  </a:lnTo>
                  <a:lnTo>
                    <a:pt x="4892" y="2474"/>
                  </a:lnTo>
                  <a:lnTo>
                    <a:pt x="4702" y="2365"/>
                  </a:lnTo>
                  <a:lnTo>
                    <a:pt x="1305" y="110"/>
                  </a:lnTo>
                  <a:lnTo>
                    <a:pt x="1196" y="28"/>
                  </a:lnTo>
                  <a:lnTo>
                    <a:pt x="1115" y="1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21"/>
            <p:cNvSpPr/>
            <p:nvPr/>
          </p:nvSpPr>
          <p:spPr>
            <a:xfrm>
              <a:off x="4621500" y="2007225"/>
              <a:ext cx="131150" cy="97175"/>
            </a:xfrm>
            <a:custGeom>
              <a:avLst/>
              <a:gdLst/>
              <a:ahLst/>
              <a:cxnLst/>
              <a:rect l="l" t="t" r="r" b="b"/>
              <a:pathLst>
                <a:path w="5246" h="3887" extrusionOk="0">
                  <a:moveTo>
                    <a:pt x="734" y="1"/>
                  </a:moveTo>
                  <a:lnTo>
                    <a:pt x="571" y="28"/>
                  </a:lnTo>
                  <a:lnTo>
                    <a:pt x="463" y="137"/>
                  </a:lnTo>
                  <a:lnTo>
                    <a:pt x="354" y="300"/>
                  </a:lnTo>
                  <a:lnTo>
                    <a:pt x="218" y="517"/>
                  </a:lnTo>
                  <a:lnTo>
                    <a:pt x="82" y="843"/>
                  </a:lnTo>
                  <a:lnTo>
                    <a:pt x="28" y="979"/>
                  </a:lnTo>
                  <a:lnTo>
                    <a:pt x="1" y="1115"/>
                  </a:lnTo>
                  <a:lnTo>
                    <a:pt x="1" y="1224"/>
                  </a:lnTo>
                  <a:lnTo>
                    <a:pt x="1" y="1305"/>
                  </a:lnTo>
                  <a:lnTo>
                    <a:pt x="55" y="1414"/>
                  </a:lnTo>
                  <a:lnTo>
                    <a:pt x="109" y="1496"/>
                  </a:lnTo>
                  <a:lnTo>
                    <a:pt x="327" y="1631"/>
                  </a:lnTo>
                  <a:lnTo>
                    <a:pt x="1740" y="2555"/>
                  </a:lnTo>
                  <a:lnTo>
                    <a:pt x="3153" y="3479"/>
                  </a:lnTo>
                  <a:lnTo>
                    <a:pt x="3452" y="3670"/>
                  </a:lnTo>
                  <a:lnTo>
                    <a:pt x="3696" y="3805"/>
                  </a:lnTo>
                  <a:lnTo>
                    <a:pt x="3859" y="3887"/>
                  </a:lnTo>
                  <a:lnTo>
                    <a:pt x="4023" y="3887"/>
                  </a:lnTo>
                  <a:lnTo>
                    <a:pt x="4077" y="3860"/>
                  </a:lnTo>
                  <a:lnTo>
                    <a:pt x="4131" y="3805"/>
                  </a:lnTo>
                  <a:lnTo>
                    <a:pt x="4267" y="3670"/>
                  </a:lnTo>
                  <a:lnTo>
                    <a:pt x="4403" y="3425"/>
                  </a:lnTo>
                  <a:lnTo>
                    <a:pt x="4539" y="3099"/>
                  </a:lnTo>
                  <a:lnTo>
                    <a:pt x="4756" y="2637"/>
                  </a:lnTo>
                  <a:lnTo>
                    <a:pt x="4946" y="2175"/>
                  </a:lnTo>
                  <a:lnTo>
                    <a:pt x="5110" y="1686"/>
                  </a:lnTo>
                  <a:lnTo>
                    <a:pt x="5245" y="1197"/>
                  </a:lnTo>
                  <a:lnTo>
                    <a:pt x="5218" y="1088"/>
                  </a:lnTo>
                  <a:lnTo>
                    <a:pt x="5191" y="1006"/>
                  </a:lnTo>
                  <a:lnTo>
                    <a:pt x="5137" y="925"/>
                  </a:lnTo>
                  <a:lnTo>
                    <a:pt x="5055" y="898"/>
                  </a:lnTo>
                  <a:lnTo>
                    <a:pt x="4892" y="843"/>
                  </a:lnTo>
                  <a:lnTo>
                    <a:pt x="4702" y="816"/>
                  </a:lnTo>
                  <a:lnTo>
                    <a:pt x="3126" y="463"/>
                  </a:lnTo>
                  <a:lnTo>
                    <a:pt x="1550" y="137"/>
                  </a:lnTo>
                  <a:lnTo>
                    <a:pt x="1196" y="55"/>
                  </a:lnTo>
                  <a:lnTo>
                    <a:pt x="925" y="1"/>
                  </a:lnTo>
                  <a:close/>
                </a:path>
              </a:pathLst>
            </a:custGeom>
            <a:solidFill>
              <a:srgbClr val="04E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508" y="6093093"/>
            <a:ext cx="5290597" cy="2847778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1531" y="0"/>
            <a:ext cx="1256647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5786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5FFF"/>
        </a:solidFill>
        <a:effectLst/>
      </p:bgPr>
    </p:bg>
    <p:spTree>
      <p:nvGrpSpPr>
        <p:cNvPr id="1" name="Shape 3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26" name="Google Shape;3926;p34"/>
          <p:cNvPicPr preferRelativeResize="0"/>
          <p:nvPr/>
        </p:nvPicPr>
        <p:blipFill>
          <a:blip r:embed="rId3">
            <a:alphaModFix amt="27000"/>
          </a:blip>
          <a:stretch>
            <a:fillRect/>
          </a:stretch>
        </p:blipFill>
        <p:spPr>
          <a:xfrm>
            <a:off x="-268250" y="-678600"/>
            <a:ext cx="18529398" cy="116442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927" name="Google Shape;3927;p34"/>
          <p:cNvGrpSpPr/>
          <p:nvPr/>
        </p:nvGrpSpPr>
        <p:grpSpPr>
          <a:xfrm>
            <a:off x="6797923" y="4691092"/>
            <a:ext cx="4937196" cy="1932865"/>
            <a:chOff x="1412075" y="1568350"/>
            <a:chExt cx="1308525" cy="512275"/>
          </a:xfrm>
        </p:grpSpPr>
        <p:sp>
          <p:nvSpPr>
            <p:cNvPr id="3928" name="Google Shape;3928;p34"/>
            <p:cNvSpPr/>
            <p:nvPr/>
          </p:nvSpPr>
          <p:spPr>
            <a:xfrm>
              <a:off x="1412075" y="1571075"/>
              <a:ext cx="94475" cy="108725"/>
            </a:xfrm>
            <a:custGeom>
              <a:avLst/>
              <a:gdLst/>
              <a:ahLst/>
              <a:cxnLst/>
              <a:rect l="l" t="t" r="r" b="b"/>
              <a:pathLst>
                <a:path w="3779" h="4349" extrusionOk="0">
                  <a:moveTo>
                    <a:pt x="1876" y="1631"/>
                  </a:moveTo>
                  <a:lnTo>
                    <a:pt x="1740" y="1658"/>
                  </a:lnTo>
                  <a:lnTo>
                    <a:pt x="1631" y="1685"/>
                  </a:lnTo>
                  <a:lnTo>
                    <a:pt x="1550" y="1712"/>
                  </a:lnTo>
                  <a:lnTo>
                    <a:pt x="1468" y="1767"/>
                  </a:lnTo>
                  <a:lnTo>
                    <a:pt x="1414" y="1848"/>
                  </a:lnTo>
                  <a:lnTo>
                    <a:pt x="1360" y="1957"/>
                  </a:lnTo>
                  <a:lnTo>
                    <a:pt x="1332" y="2066"/>
                  </a:lnTo>
                  <a:lnTo>
                    <a:pt x="1332" y="2174"/>
                  </a:lnTo>
                  <a:lnTo>
                    <a:pt x="1332" y="2310"/>
                  </a:lnTo>
                  <a:lnTo>
                    <a:pt x="1360" y="2419"/>
                  </a:lnTo>
                  <a:lnTo>
                    <a:pt x="1414" y="2528"/>
                  </a:lnTo>
                  <a:lnTo>
                    <a:pt x="1468" y="2582"/>
                  </a:lnTo>
                  <a:lnTo>
                    <a:pt x="1550" y="2636"/>
                  </a:lnTo>
                  <a:lnTo>
                    <a:pt x="1631" y="2691"/>
                  </a:lnTo>
                  <a:lnTo>
                    <a:pt x="1740" y="2718"/>
                  </a:lnTo>
                  <a:lnTo>
                    <a:pt x="3072" y="2718"/>
                  </a:lnTo>
                  <a:lnTo>
                    <a:pt x="3180" y="2691"/>
                  </a:lnTo>
                  <a:lnTo>
                    <a:pt x="3289" y="2636"/>
                  </a:lnTo>
                  <a:lnTo>
                    <a:pt x="3371" y="2582"/>
                  </a:lnTo>
                  <a:lnTo>
                    <a:pt x="3425" y="2500"/>
                  </a:lnTo>
                  <a:lnTo>
                    <a:pt x="3452" y="2419"/>
                  </a:lnTo>
                  <a:lnTo>
                    <a:pt x="3479" y="2310"/>
                  </a:lnTo>
                  <a:lnTo>
                    <a:pt x="3506" y="2174"/>
                  </a:lnTo>
                  <a:lnTo>
                    <a:pt x="3479" y="2066"/>
                  </a:lnTo>
                  <a:lnTo>
                    <a:pt x="3452" y="1957"/>
                  </a:lnTo>
                  <a:lnTo>
                    <a:pt x="3425" y="1848"/>
                  </a:lnTo>
                  <a:lnTo>
                    <a:pt x="3371" y="1767"/>
                  </a:lnTo>
                  <a:lnTo>
                    <a:pt x="3289" y="1712"/>
                  </a:lnTo>
                  <a:lnTo>
                    <a:pt x="3180" y="1685"/>
                  </a:lnTo>
                  <a:lnTo>
                    <a:pt x="3072" y="1658"/>
                  </a:lnTo>
                  <a:lnTo>
                    <a:pt x="2963" y="1631"/>
                  </a:lnTo>
                  <a:close/>
                  <a:moveTo>
                    <a:pt x="517" y="0"/>
                  </a:moveTo>
                  <a:lnTo>
                    <a:pt x="408" y="27"/>
                  </a:lnTo>
                  <a:lnTo>
                    <a:pt x="300" y="55"/>
                  </a:lnTo>
                  <a:lnTo>
                    <a:pt x="191" y="82"/>
                  </a:lnTo>
                  <a:lnTo>
                    <a:pt x="137" y="163"/>
                  </a:lnTo>
                  <a:lnTo>
                    <a:pt x="55" y="218"/>
                  </a:lnTo>
                  <a:lnTo>
                    <a:pt x="28" y="326"/>
                  </a:lnTo>
                  <a:lnTo>
                    <a:pt x="1" y="435"/>
                  </a:lnTo>
                  <a:lnTo>
                    <a:pt x="1" y="544"/>
                  </a:lnTo>
                  <a:lnTo>
                    <a:pt x="1" y="3805"/>
                  </a:lnTo>
                  <a:lnTo>
                    <a:pt x="1" y="3941"/>
                  </a:lnTo>
                  <a:lnTo>
                    <a:pt x="28" y="4049"/>
                  </a:lnTo>
                  <a:lnTo>
                    <a:pt x="55" y="4131"/>
                  </a:lnTo>
                  <a:lnTo>
                    <a:pt x="137" y="4212"/>
                  </a:lnTo>
                  <a:lnTo>
                    <a:pt x="191" y="4267"/>
                  </a:lnTo>
                  <a:lnTo>
                    <a:pt x="300" y="4294"/>
                  </a:lnTo>
                  <a:lnTo>
                    <a:pt x="408" y="4321"/>
                  </a:lnTo>
                  <a:lnTo>
                    <a:pt x="517" y="4348"/>
                  </a:lnTo>
                  <a:lnTo>
                    <a:pt x="3235" y="4348"/>
                  </a:lnTo>
                  <a:lnTo>
                    <a:pt x="3343" y="4321"/>
                  </a:lnTo>
                  <a:lnTo>
                    <a:pt x="3452" y="4294"/>
                  </a:lnTo>
                  <a:lnTo>
                    <a:pt x="3561" y="4267"/>
                  </a:lnTo>
                  <a:lnTo>
                    <a:pt x="3642" y="4185"/>
                  </a:lnTo>
                  <a:lnTo>
                    <a:pt x="3697" y="4131"/>
                  </a:lnTo>
                  <a:lnTo>
                    <a:pt x="3724" y="4022"/>
                  </a:lnTo>
                  <a:lnTo>
                    <a:pt x="3751" y="3914"/>
                  </a:lnTo>
                  <a:lnTo>
                    <a:pt x="3778" y="3805"/>
                  </a:lnTo>
                  <a:lnTo>
                    <a:pt x="3751" y="3669"/>
                  </a:lnTo>
                  <a:lnTo>
                    <a:pt x="3724" y="3560"/>
                  </a:lnTo>
                  <a:lnTo>
                    <a:pt x="3697" y="3479"/>
                  </a:lnTo>
                  <a:lnTo>
                    <a:pt x="3642" y="3397"/>
                  </a:lnTo>
                  <a:lnTo>
                    <a:pt x="3561" y="3343"/>
                  </a:lnTo>
                  <a:lnTo>
                    <a:pt x="3452" y="3288"/>
                  </a:lnTo>
                  <a:lnTo>
                    <a:pt x="3343" y="3261"/>
                  </a:lnTo>
                  <a:lnTo>
                    <a:pt x="1061" y="3261"/>
                  </a:lnTo>
                  <a:lnTo>
                    <a:pt x="1061" y="1087"/>
                  </a:lnTo>
                  <a:lnTo>
                    <a:pt x="3343" y="1087"/>
                  </a:lnTo>
                  <a:lnTo>
                    <a:pt x="3452" y="1060"/>
                  </a:lnTo>
                  <a:lnTo>
                    <a:pt x="3561" y="1006"/>
                  </a:lnTo>
                  <a:lnTo>
                    <a:pt x="3642" y="951"/>
                  </a:lnTo>
                  <a:lnTo>
                    <a:pt x="3697" y="870"/>
                  </a:lnTo>
                  <a:lnTo>
                    <a:pt x="3724" y="788"/>
                  </a:lnTo>
                  <a:lnTo>
                    <a:pt x="3751" y="680"/>
                  </a:lnTo>
                  <a:lnTo>
                    <a:pt x="3778" y="544"/>
                  </a:lnTo>
                  <a:lnTo>
                    <a:pt x="3751" y="408"/>
                  </a:lnTo>
                  <a:lnTo>
                    <a:pt x="3751" y="326"/>
                  </a:lnTo>
                  <a:lnTo>
                    <a:pt x="3697" y="218"/>
                  </a:lnTo>
                  <a:lnTo>
                    <a:pt x="3642" y="163"/>
                  </a:lnTo>
                  <a:lnTo>
                    <a:pt x="3561" y="82"/>
                  </a:lnTo>
                  <a:lnTo>
                    <a:pt x="3479" y="55"/>
                  </a:lnTo>
                  <a:lnTo>
                    <a:pt x="3371" y="27"/>
                  </a:lnTo>
                  <a:lnTo>
                    <a:pt x="3262" y="27"/>
                  </a:lnTo>
                  <a:lnTo>
                    <a:pt x="517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9" name="Google Shape;3929;p34"/>
            <p:cNvSpPr/>
            <p:nvPr/>
          </p:nvSpPr>
          <p:spPr>
            <a:xfrm>
              <a:off x="1520100" y="1571075"/>
              <a:ext cx="95825" cy="108725"/>
            </a:xfrm>
            <a:custGeom>
              <a:avLst/>
              <a:gdLst/>
              <a:ahLst/>
              <a:cxnLst/>
              <a:rect l="l" t="t" r="r" b="b"/>
              <a:pathLst>
                <a:path w="3833" h="4349" extrusionOk="0">
                  <a:moveTo>
                    <a:pt x="436" y="0"/>
                  </a:moveTo>
                  <a:lnTo>
                    <a:pt x="327" y="27"/>
                  </a:lnTo>
                  <a:lnTo>
                    <a:pt x="218" y="82"/>
                  </a:lnTo>
                  <a:lnTo>
                    <a:pt x="137" y="136"/>
                  </a:lnTo>
                  <a:lnTo>
                    <a:pt x="82" y="218"/>
                  </a:lnTo>
                  <a:lnTo>
                    <a:pt x="28" y="299"/>
                  </a:lnTo>
                  <a:lnTo>
                    <a:pt x="1" y="435"/>
                  </a:lnTo>
                  <a:lnTo>
                    <a:pt x="1" y="544"/>
                  </a:lnTo>
                  <a:lnTo>
                    <a:pt x="28" y="680"/>
                  </a:lnTo>
                  <a:lnTo>
                    <a:pt x="82" y="816"/>
                  </a:lnTo>
                  <a:lnTo>
                    <a:pt x="164" y="951"/>
                  </a:lnTo>
                  <a:lnTo>
                    <a:pt x="300" y="1087"/>
                  </a:lnTo>
                  <a:lnTo>
                    <a:pt x="1251" y="2174"/>
                  </a:lnTo>
                  <a:lnTo>
                    <a:pt x="300" y="3234"/>
                  </a:lnTo>
                  <a:lnTo>
                    <a:pt x="164" y="3397"/>
                  </a:lnTo>
                  <a:lnTo>
                    <a:pt x="82" y="3533"/>
                  </a:lnTo>
                  <a:lnTo>
                    <a:pt x="28" y="3669"/>
                  </a:lnTo>
                  <a:lnTo>
                    <a:pt x="1" y="3805"/>
                  </a:lnTo>
                  <a:lnTo>
                    <a:pt x="28" y="3914"/>
                  </a:lnTo>
                  <a:lnTo>
                    <a:pt x="28" y="4022"/>
                  </a:lnTo>
                  <a:lnTo>
                    <a:pt x="82" y="4131"/>
                  </a:lnTo>
                  <a:lnTo>
                    <a:pt x="137" y="4212"/>
                  </a:lnTo>
                  <a:lnTo>
                    <a:pt x="218" y="4267"/>
                  </a:lnTo>
                  <a:lnTo>
                    <a:pt x="327" y="4294"/>
                  </a:lnTo>
                  <a:lnTo>
                    <a:pt x="436" y="4321"/>
                  </a:lnTo>
                  <a:lnTo>
                    <a:pt x="544" y="4348"/>
                  </a:lnTo>
                  <a:lnTo>
                    <a:pt x="680" y="4321"/>
                  </a:lnTo>
                  <a:lnTo>
                    <a:pt x="789" y="4294"/>
                  </a:lnTo>
                  <a:lnTo>
                    <a:pt x="898" y="4267"/>
                  </a:lnTo>
                  <a:lnTo>
                    <a:pt x="979" y="4185"/>
                  </a:lnTo>
                  <a:lnTo>
                    <a:pt x="1930" y="3071"/>
                  </a:lnTo>
                  <a:lnTo>
                    <a:pt x="2881" y="4185"/>
                  </a:lnTo>
                  <a:lnTo>
                    <a:pt x="2963" y="4240"/>
                  </a:lnTo>
                  <a:lnTo>
                    <a:pt x="3044" y="4294"/>
                  </a:lnTo>
                  <a:lnTo>
                    <a:pt x="3153" y="4321"/>
                  </a:lnTo>
                  <a:lnTo>
                    <a:pt x="3425" y="4321"/>
                  </a:lnTo>
                  <a:lnTo>
                    <a:pt x="3534" y="4294"/>
                  </a:lnTo>
                  <a:lnTo>
                    <a:pt x="3615" y="4240"/>
                  </a:lnTo>
                  <a:lnTo>
                    <a:pt x="3697" y="4185"/>
                  </a:lnTo>
                  <a:lnTo>
                    <a:pt x="3751" y="4104"/>
                  </a:lnTo>
                  <a:lnTo>
                    <a:pt x="3805" y="4022"/>
                  </a:lnTo>
                  <a:lnTo>
                    <a:pt x="3832" y="3914"/>
                  </a:lnTo>
                  <a:lnTo>
                    <a:pt x="3832" y="3778"/>
                  </a:lnTo>
                  <a:lnTo>
                    <a:pt x="3832" y="3642"/>
                  </a:lnTo>
                  <a:lnTo>
                    <a:pt x="3778" y="3506"/>
                  </a:lnTo>
                  <a:lnTo>
                    <a:pt x="3697" y="3370"/>
                  </a:lnTo>
                  <a:lnTo>
                    <a:pt x="3561" y="3234"/>
                  </a:lnTo>
                  <a:lnTo>
                    <a:pt x="2637" y="2147"/>
                  </a:lnTo>
                  <a:lnTo>
                    <a:pt x="3561" y="1060"/>
                  </a:lnTo>
                  <a:lnTo>
                    <a:pt x="3669" y="951"/>
                  </a:lnTo>
                  <a:lnTo>
                    <a:pt x="3778" y="816"/>
                  </a:lnTo>
                  <a:lnTo>
                    <a:pt x="3832" y="680"/>
                  </a:lnTo>
                  <a:lnTo>
                    <a:pt x="3832" y="544"/>
                  </a:lnTo>
                  <a:lnTo>
                    <a:pt x="3832" y="408"/>
                  </a:lnTo>
                  <a:lnTo>
                    <a:pt x="3805" y="299"/>
                  </a:lnTo>
                  <a:lnTo>
                    <a:pt x="3778" y="190"/>
                  </a:lnTo>
                  <a:lnTo>
                    <a:pt x="3697" y="136"/>
                  </a:lnTo>
                  <a:lnTo>
                    <a:pt x="3615" y="55"/>
                  </a:lnTo>
                  <a:lnTo>
                    <a:pt x="3534" y="27"/>
                  </a:lnTo>
                  <a:lnTo>
                    <a:pt x="3425" y="0"/>
                  </a:lnTo>
                  <a:lnTo>
                    <a:pt x="3180" y="0"/>
                  </a:lnTo>
                  <a:lnTo>
                    <a:pt x="3072" y="27"/>
                  </a:lnTo>
                  <a:lnTo>
                    <a:pt x="2963" y="55"/>
                  </a:lnTo>
                  <a:lnTo>
                    <a:pt x="2881" y="109"/>
                  </a:lnTo>
                  <a:lnTo>
                    <a:pt x="2582" y="462"/>
                  </a:lnTo>
                  <a:lnTo>
                    <a:pt x="1903" y="1278"/>
                  </a:lnTo>
                  <a:lnTo>
                    <a:pt x="1251" y="489"/>
                  </a:lnTo>
                  <a:lnTo>
                    <a:pt x="952" y="136"/>
                  </a:lnTo>
                  <a:lnTo>
                    <a:pt x="870" y="82"/>
                  </a:lnTo>
                  <a:lnTo>
                    <a:pt x="789" y="27"/>
                  </a:lnTo>
                  <a:lnTo>
                    <a:pt x="680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0" name="Google Shape;3930;p34"/>
            <p:cNvSpPr/>
            <p:nvPr/>
          </p:nvSpPr>
          <p:spPr>
            <a:xfrm>
              <a:off x="1628125" y="1571750"/>
              <a:ext cx="94475" cy="108050"/>
            </a:xfrm>
            <a:custGeom>
              <a:avLst/>
              <a:gdLst/>
              <a:ahLst/>
              <a:cxnLst/>
              <a:rect l="l" t="t" r="r" b="b"/>
              <a:pathLst>
                <a:path w="3779" h="4322" extrusionOk="0">
                  <a:moveTo>
                    <a:pt x="408" y="0"/>
                  </a:moveTo>
                  <a:lnTo>
                    <a:pt x="300" y="28"/>
                  </a:lnTo>
                  <a:lnTo>
                    <a:pt x="218" y="55"/>
                  </a:lnTo>
                  <a:lnTo>
                    <a:pt x="137" y="136"/>
                  </a:lnTo>
                  <a:lnTo>
                    <a:pt x="82" y="191"/>
                  </a:lnTo>
                  <a:lnTo>
                    <a:pt x="28" y="299"/>
                  </a:lnTo>
                  <a:lnTo>
                    <a:pt x="1" y="408"/>
                  </a:lnTo>
                  <a:lnTo>
                    <a:pt x="1" y="517"/>
                  </a:lnTo>
                  <a:lnTo>
                    <a:pt x="1" y="3778"/>
                  </a:lnTo>
                  <a:lnTo>
                    <a:pt x="1" y="3887"/>
                  </a:lnTo>
                  <a:lnTo>
                    <a:pt x="28" y="3995"/>
                  </a:lnTo>
                  <a:lnTo>
                    <a:pt x="82" y="4104"/>
                  </a:lnTo>
                  <a:lnTo>
                    <a:pt x="137" y="4185"/>
                  </a:lnTo>
                  <a:lnTo>
                    <a:pt x="191" y="4240"/>
                  </a:lnTo>
                  <a:lnTo>
                    <a:pt x="300" y="4267"/>
                  </a:lnTo>
                  <a:lnTo>
                    <a:pt x="408" y="4294"/>
                  </a:lnTo>
                  <a:lnTo>
                    <a:pt x="544" y="4321"/>
                  </a:lnTo>
                  <a:lnTo>
                    <a:pt x="653" y="4294"/>
                  </a:lnTo>
                  <a:lnTo>
                    <a:pt x="762" y="4267"/>
                  </a:lnTo>
                  <a:lnTo>
                    <a:pt x="870" y="4240"/>
                  </a:lnTo>
                  <a:lnTo>
                    <a:pt x="952" y="4185"/>
                  </a:lnTo>
                  <a:lnTo>
                    <a:pt x="1006" y="4104"/>
                  </a:lnTo>
                  <a:lnTo>
                    <a:pt x="1033" y="3995"/>
                  </a:lnTo>
                  <a:lnTo>
                    <a:pt x="1060" y="3887"/>
                  </a:lnTo>
                  <a:lnTo>
                    <a:pt x="1088" y="3778"/>
                  </a:lnTo>
                  <a:lnTo>
                    <a:pt x="1088" y="1060"/>
                  </a:lnTo>
                  <a:lnTo>
                    <a:pt x="2256" y="1060"/>
                  </a:lnTo>
                  <a:lnTo>
                    <a:pt x="2446" y="1087"/>
                  </a:lnTo>
                  <a:lnTo>
                    <a:pt x="2582" y="1142"/>
                  </a:lnTo>
                  <a:lnTo>
                    <a:pt x="2664" y="1223"/>
                  </a:lnTo>
                  <a:lnTo>
                    <a:pt x="2691" y="1332"/>
                  </a:lnTo>
                  <a:lnTo>
                    <a:pt x="2664" y="1468"/>
                  </a:lnTo>
                  <a:lnTo>
                    <a:pt x="2582" y="1549"/>
                  </a:lnTo>
                  <a:lnTo>
                    <a:pt x="2446" y="1577"/>
                  </a:lnTo>
                  <a:lnTo>
                    <a:pt x="2283" y="1604"/>
                  </a:lnTo>
                  <a:lnTo>
                    <a:pt x="1767" y="1604"/>
                  </a:lnTo>
                  <a:lnTo>
                    <a:pt x="1658" y="1631"/>
                  </a:lnTo>
                  <a:lnTo>
                    <a:pt x="1550" y="1685"/>
                  </a:lnTo>
                  <a:lnTo>
                    <a:pt x="1468" y="1740"/>
                  </a:lnTo>
                  <a:lnTo>
                    <a:pt x="1414" y="1821"/>
                  </a:lnTo>
                  <a:lnTo>
                    <a:pt x="1387" y="1903"/>
                  </a:lnTo>
                  <a:lnTo>
                    <a:pt x="1359" y="2011"/>
                  </a:lnTo>
                  <a:lnTo>
                    <a:pt x="1332" y="2147"/>
                  </a:lnTo>
                  <a:lnTo>
                    <a:pt x="1359" y="2283"/>
                  </a:lnTo>
                  <a:lnTo>
                    <a:pt x="1387" y="2392"/>
                  </a:lnTo>
                  <a:lnTo>
                    <a:pt x="1414" y="2473"/>
                  </a:lnTo>
                  <a:lnTo>
                    <a:pt x="1468" y="2555"/>
                  </a:lnTo>
                  <a:lnTo>
                    <a:pt x="1550" y="2609"/>
                  </a:lnTo>
                  <a:lnTo>
                    <a:pt x="1658" y="2664"/>
                  </a:lnTo>
                  <a:lnTo>
                    <a:pt x="1767" y="2691"/>
                  </a:lnTo>
                  <a:lnTo>
                    <a:pt x="2419" y="2691"/>
                  </a:lnTo>
                  <a:lnTo>
                    <a:pt x="2691" y="2664"/>
                  </a:lnTo>
                  <a:lnTo>
                    <a:pt x="2936" y="2582"/>
                  </a:lnTo>
                  <a:lnTo>
                    <a:pt x="3153" y="2473"/>
                  </a:lnTo>
                  <a:lnTo>
                    <a:pt x="3370" y="2283"/>
                  </a:lnTo>
                  <a:lnTo>
                    <a:pt x="3561" y="2093"/>
                  </a:lnTo>
                  <a:lnTo>
                    <a:pt x="3669" y="1848"/>
                  </a:lnTo>
                  <a:lnTo>
                    <a:pt x="3751" y="1604"/>
                  </a:lnTo>
                  <a:lnTo>
                    <a:pt x="3778" y="1332"/>
                  </a:lnTo>
                  <a:lnTo>
                    <a:pt x="3751" y="1060"/>
                  </a:lnTo>
                  <a:lnTo>
                    <a:pt x="3669" y="816"/>
                  </a:lnTo>
                  <a:lnTo>
                    <a:pt x="3533" y="598"/>
                  </a:lnTo>
                  <a:lnTo>
                    <a:pt x="3370" y="381"/>
                  </a:lnTo>
                  <a:lnTo>
                    <a:pt x="3153" y="218"/>
                  </a:lnTo>
                  <a:lnTo>
                    <a:pt x="2936" y="82"/>
                  </a:lnTo>
                  <a:lnTo>
                    <a:pt x="2691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1" name="Google Shape;3931;p34"/>
            <p:cNvSpPr/>
            <p:nvPr/>
          </p:nvSpPr>
          <p:spPr>
            <a:xfrm>
              <a:off x="1736150" y="1571075"/>
              <a:ext cx="94450" cy="108725"/>
            </a:xfrm>
            <a:custGeom>
              <a:avLst/>
              <a:gdLst/>
              <a:ahLst/>
              <a:cxnLst/>
              <a:rect l="l" t="t" r="r" b="b"/>
              <a:pathLst>
                <a:path w="3778" h="4349" extrusionOk="0">
                  <a:moveTo>
                    <a:pt x="1876" y="1631"/>
                  </a:moveTo>
                  <a:lnTo>
                    <a:pt x="1740" y="1658"/>
                  </a:lnTo>
                  <a:lnTo>
                    <a:pt x="1631" y="1685"/>
                  </a:lnTo>
                  <a:lnTo>
                    <a:pt x="1550" y="1712"/>
                  </a:lnTo>
                  <a:lnTo>
                    <a:pt x="1468" y="1767"/>
                  </a:lnTo>
                  <a:lnTo>
                    <a:pt x="1414" y="1848"/>
                  </a:lnTo>
                  <a:lnTo>
                    <a:pt x="1386" y="1957"/>
                  </a:lnTo>
                  <a:lnTo>
                    <a:pt x="1359" y="2066"/>
                  </a:lnTo>
                  <a:lnTo>
                    <a:pt x="1332" y="2174"/>
                  </a:lnTo>
                  <a:lnTo>
                    <a:pt x="1359" y="2310"/>
                  </a:lnTo>
                  <a:lnTo>
                    <a:pt x="1386" y="2419"/>
                  </a:lnTo>
                  <a:lnTo>
                    <a:pt x="1414" y="2528"/>
                  </a:lnTo>
                  <a:lnTo>
                    <a:pt x="1468" y="2582"/>
                  </a:lnTo>
                  <a:lnTo>
                    <a:pt x="1550" y="2636"/>
                  </a:lnTo>
                  <a:lnTo>
                    <a:pt x="1631" y="2691"/>
                  </a:lnTo>
                  <a:lnTo>
                    <a:pt x="1740" y="2718"/>
                  </a:lnTo>
                  <a:lnTo>
                    <a:pt x="3099" y="2718"/>
                  </a:lnTo>
                  <a:lnTo>
                    <a:pt x="3207" y="2691"/>
                  </a:lnTo>
                  <a:lnTo>
                    <a:pt x="3289" y="2636"/>
                  </a:lnTo>
                  <a:lnTo>
                    <a:pt x="3370" y="2582"/>
                  </a:lnTo>
                  <a:lnTo>
                    <a:pt x="3425" y="2500"/>
                  </a:lnTo>
                  <a:lnTo>
                    <a:pt x="3479" y="2419"/>
                  </a:lnTo>
                  <a:lnTo>
                    <a:pt x="3506" y="2310"/>
                  </a:lnTo>
                  <a:lnTo>
                    <a:pt x="3506" y="2174"/>
                  </a:lnTo>
                  <a:lnTo>
                    <a:pt x="3506" y="2066"/>
                  </a:lnTo>
                  <a:lnTo>
                    <a:pt x="3479" y="1957"/>
                  </a:lnTo>
                  <a:lnTo>
                    <a:pt x="3425" y="1848"/>
                  </a:lnTo>
                  <a:lnTo>
                    <a:pt x="3370" y="1767"/>
                  </a:lnTo>
                  <a:lnTo>
                    <a:pt x="3289" y="1712"/>
                  </a:lnTo>
                  <a:lnTo>
                    <a:pt x="3207" y="1685"/>
                  </a:lnTo>
                  <a:lnTo>
                    <a:pt x="3099" y="1658"/>
                  </a:lnTo>
                  <a:lnTo>
                    <a:pt x="2963" y="1631"/>
                  </a:lnTo>
                  <a:close/>
                  <a:moveTo>
                    <a:pt x="544" y="0"/>
                  </a:moveTo>
                  <a:lnTo>
                    <a:pt x="408" y="27"/>
                  </a:lnTo>
                  <a:lnTo>
                    <a:pt x="299" y="55"/>
                  </a:lnTo>
                  <a:lnTo>
                    <a:pt x="218" y="82"/>
                  </a:lnTo>
                  <a:lnTo>
                    <a:pt x="136" y="163"/>
                  </a:lnTo>
                  <a:lnTo>
                    <a:pt x="82" y="218"/>
                  </a:lnTo>
                  <a:lnTo>
                    <a:pt x="28" y="326"/>
                  </a:lnTo>
                  <a:lnTo>
                    <a:pt x="1" y="435"/>
                  </a:lnTo>
                  <a:lnTo>
                    <a:pt x="1" y="544"/>
                  </a:lnTo>
                  <a:lnTo>
                    <a:pt x="1" y="3805"/>
                  </a:lnTo>
                  <a:lnTo>
                    <a:pt x="1" y="3941"/>
                  </a:lnTo>
                  <a:lnTo>
                    <a:pt x="28" y="4049"/>
                  </a:lnTo>
                  <a:lnTo>
                    <a:pt x="82" y="4131"/>
                  </a:lnTo>
                  <a:lnTo>
                    <a:pt x="136" y="4212"/>
                  </a:lnTo>
                  <a:lnTo>
                    <a:pt x="218" y="4267"/>
                  </a:lnTo>
                  <a:lnTo>
                    <a:pt x="299" y="4294"/>
                  </a:lnTo>
                  <a:lnTo>
                    <a:pt x="408" y="4321"/>
                  </a:lnTo>
                  <a:lnTo>
                    <a:pt x="544" y="4348"/>
                  </a:lnTo>
                  <a:lnTo>
                    <a:pt x="3234" y="4348"/>
                  </a:lnTo>
                  <a:lnTo>
                    <a:pt x="3370" y="4321"/>
                  </a:lnTo>
                  <a:lnTo>
                    <a:pt x="3479" y="4294"/>
                  </a:lnTo>
                  <a:lnTo>
                    <a:pt x="3560" y="4267"/>
                  </a:lnTo>
                  <a:lnTo>
                    <a:pt x="3642" y="4185"/>
                  </a:lnTo>
                  <a:lnTo>
                    <a:pt x="3696" y="4131"/>
                  </a:lnTo>
                  <a:lnTo>
                    <a:pt x="3751" y="4022"/>
                  </a:lnTo>
                  <a:lnTo>
                    <a:pt x="3778" y="3914"/>
                  </a:lnTo>
                  <a:lnTo>
                    <a:pt x="3778" y="3805"/>
                  </a:lnTo>
                  <a:lnTo>
                    <a:pt x="3778" y="3669"/>
                  </a:lnTo>
                  <a:lnTo>
                    <a:pt x="3751" y="3560"/>
                  </a:lnTo>
                  <a:lnTo>
                    <a:pt x="3696" y="3479"/>
                  </a:lnTo>
                  <a:lnTo>
                    <a:pt x="3642" y="3397"/>
                  </a:lnTo>
                  <a:lnTo>
                    <a:pt x="3560" y="3343"/>
                  </a:lnTo>
                  <a:lnTo>
                    <a:pt x="3479" y="3288"/>
                  </a:lnTo>
                  <a:lnTo>
                    <a:pt x="3343" y="3261"/>
                  </a:lnTo>
                  <a:lnTo>
                    <a:pt x="1088" y="3261"/>
                  </a:lnTo>
                  <a:lnTo>
                    <a:pt x="1088" y="1087"/>
                  </a:lnTo>
                  <a:lnTo>
                    <a:pt x="3370" y="1087"/>
                  </a:lnTo>
                  <a:lnTo>
                    <a:pt x="3479" y="1060"/>
                  </a:lnTo>
                  <a:lnTo>
                    <a:pt x="3560" y="1006"/>
                  </a:lnTo>
                  <a:lnTo>
                    <a:pt x="3642" y="951"/>
                  </a:lnTo>
                  <a:lnTo>
                    <a:pt x="3696" y="870"/>
                  </a:lnTo>
                  <a:lnTo>
                    <a:pt x="3751" y="788"/>
                  </a:lnTo>
                  <a:lnTo>
                    <a:pt x="3778" y="680"/>
                  </a:lnTo>
                  <a:lnTo>
                    <a:pt x="3778" y="544"/>
                  </a:lnTo>
                  <a:lnTo>
                    <a:pt x="3778" y="408"/>
                  </a:lnTo>
                  <a:lnTo>
                    <a:pt x="3751" y="326"/>
                  </a:lnTo>
                  <a:lnTo>
                    <a:pt x="3696" y="218"/>
                  </a:lnTo>
                  <a:lnTo>
                    <a:pt x="3642" y="163"/>
                  </a:lnTo>
                  <a:lnTo>
                    <a:pt x="3588" y="82"/>
                  </a:lnTo>
                  <a:lnTo>
                    <a:pt x="3479" y="55"/>
                  </a:lnTo>
                  <a:lnTo>
                    <a:pt x="3397" y="27"/>
                  </a:lnTo>
                  <a:lnTo>
                    <a:pt x="3262" y="27"/>
                  </a:lnTo>
                  <a:lnTo>
                    <a:pt x="544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2" name="Google Shape;3932;p34"/>
            <p:cNvSpPr/>
            <p:nvPr/>
          </p:nvSpPr>
          <p:spPr>
            <a:xfrm>
              <a:off x="1844175" y="1571750"/>
              <a:ext cx="94450" cy="108050"/>
            </a:xfrm>
            <a:custGeom>
              <a:avLst/>
              <a:gdLst/>
              <a:ahLst/>
              <a:cxnLst/>
              <a:rect l="l" t="t" r="r" b="b"/>
              <a:pathLst>
                <a:path w="3778" h="4322" extrusionOk="0">
                  <a:moveTo>
                    <a:pt x="408" y="0"/>
                  </a:moveTo>
                  <a:lnTo>
                    <a:pt x="299" y="28"/>
                  </a:lnTo>
                  <a:lnTo>
                    <a:pt x="218" y="55"/>
                  </a:lnTo>
                  <a:lnTo>
                    <a:pt x="136" y="136"/>
                  </a:lnTo>
                  <a:lnTo>
                    <a:pt x="82" y="191"/>
                  </a:lnTo>
                  <a:lnTo>
                    <a:pt x="28" y="299"/>
                  </a:lnTo>
                  <a:lnTo>
                    <a:pt x="0" y="408"/>
                  </a:lnTo>
                  <a:lnTo>
                    <a:pt x="0" y="517"/>
                  </a:lnTo>
                  <a:lnTo>
                    <a:pt x="0" y="3778"/>
                  </a:lnTo>
                  <a:lnTo>
                    <a:pt x="0" y="3887"/>
                  </a:lnTo>
                  <a:lnTo>
                    <a:pt x="28" y="3995"/>
                  </a:lnTo>
                  <a:lnTo>
                    <a:pt x="82" y="4104"/>
                  </a:lnTo>
                  <a:lnTo>
                    <a:pt x="136" y="4185"/>
                  </a:lnTo>
                  <a:lnTo>
                    <a:pt x="218" y="4240"/>
                  </a:lnTo>
                  <a:lnTo>
                    <a:pt x="299" y="4267"/>
                  </a:lnTo>
                  <a:lnTo>
                    <a:pt x="408" y="4294"/>
                  </a:lnTo>
                  <a:lnTo>
                    <a:pt x="544" y="4321"/>
                  </a:lnTo>
                  <a:lnTo>
                    <a:pt x="680" y="4294"/>
                  </a:lnTo>
                  <a:lnTo>
                    <a:pt x="788" y="4267"/>
                  </a:lnTo>
                  <a:lnTo>
                    <a:pt x="870" y="4240"/>
                  </a:lnTo>
                  <a:lnTo>
                    <a:pt x="952" y="4185"/>
                  </a:lnTo>
                  <a:lnTo>
                    <a:pt x="1006" y="4104"/>
                  </a:lnTo>
                  <a:lnTo>
                    <a:pt x="1060" y="3995"/>
                  </a:lnTo>
                  <a:lnTo>
                    <a:pt x="1087" y="3887"/>
                  </a:lnTo>
                  <a:lnTo>
                    <a:pt x="1087" y="3778"/>
                  </a:lnTo>
                  <a:lnTo>
                    <a:pt x="1087" y="1060"/>
                  </a:lnTo>
                  <a:lnTo>
                    <a:pt x="2283" y="1060"/>
                  </a:lnTo>
                  <a:lnTo>
                    <a:pt x="2446" y="1087"/>
                  </a:lnTo>
                  <a:lnTo>
                    <a:pt x="2582" y="1142"/>
                  </a:lnTo>
                  <a:lnTo>
                    <a:pt x="2664" y="1223"/>
                  </a:lnTo>
                  <a:lnTo>
                    <a:pt x="2691" y="1332"/>
                  </a:lnTo>
                  <a:lnTo>
                    <a:pt x="2664" y="1468"/>
                  </a:lnTo>
                  <a:lnTo>
                    <a:pt x="2582" y="1549"/>
                  </a:lnTo>
                  <a:lnTo>
                    <a:pt x="2473" y="1577"/>
                  </a:lnTo>
                  <a:lnTo>
                    <a:pt x="2283" y="1604"/>
                  </a:lnTo>
                  <a:lnTo>
                    <a:pt x="1767" y="1604"/>
                  </a:lnTo>
                  <a:lnTo>
                    <a:pt x="1658" y="1631"/>
                  </a:lnTo>
                  <a:lnTo>
                    <a:pt x="1549" y="1685"/>
                  </a:lnTo>
                  <a:lnTo>
                    <a:pt x="1495" y="1740"/>
                  </a:lnTo>
                  <a:lnTo>
                    <a:pt x="1414" y="1821"/>
                  </a:lnTo>
                  <a:lnTo>
                    <a:pt x="1386" y="1903"/>
                  </a:lnTo>
                  <a:lnTo>
                    <a:pt x="1359" y="2011"/>
                  </a:lnTo>
                  <a:lnTo>
                    <a:pt x="1359" y="2147"/>
                  </a:lnTo>
                  <a:lnTo>
                    <a:pt x="1359" y="2283"/>
                  </a:lnTo>
                  <a:lnTo>
                    <a:pt x="1414" y="2419"/>
                  </a:lnTo>
                  <a:lnTo>
                    <a:pt x="1495" y="2555"/>
                  </a:lnTo>
                  <a:lnTo>
                    <a:pt x="1631" y="2691"/>
                  </a:lnTo>
                  <a:lnTo>
                    <a:pt x="2691" y="4050"/>
                  </a:lnTo>
                  <a:lnTo>
                    <a:pt x="2827" y="4158"/>
                  </a:lnTo>
                  <a:lnTo>
                    <a:pt x="2963" y="4240"/>
                  </a:lnTo>
                  <a:lnTo>
                    <a:pt x="3098" y="4294"/>
                  </a:lnTo>
                  <a:lnTo>
                    <a:pt x="3234" y="4321"/>
                  </a:lnTo>
                  <a:lnTo>
                    <a:pt x="3370" y="4294"/>
                  </a:lnTo>
                  <a:lnTo>
                    <a:pt x="3479" y="4267"/>
                  </a:lnTo>
                  <a:lnTo>
                    <a:pt x="3560" y="4240"/>
                  </a:lnTo>
                  <a:lnTo>
                    <a:pt x="3642" y="4185"/>
                  </a:lnTo>
                  <a:lnTo>
                    <a:pt x="3696" y="4104"/>
                  </a:lnTo>
                  <a:lnTo>
                    <a:pt x="3751" y="3995"/>
                  </a:lnTo>
                  <a:lnTo>
                    <a:pt x="3778" y="3887"/>
                  </a:lnTo>
                  <a:lnTo>
                    <a:pt x="3778" y="3778"/>
                  </a:lnTo>
                  <a:lnTo>
                    <a:pt x="3778" y="3642"/>
                  </a:lnTo>
                  <a:lnTo>
                    <a:pt x="3751" y="3533"/>
                  </a:lnTo>
                  <a:lnTo>
                    <a:pt x="3696" y="3425"/>
                  </a:lnTo>
                  <a:lnTo>
                    <a:pt x="3615" y="3343"/>
                  </a:lnTo>
                  <a:lnTo>
                    <a:pt x="2963" y="2664"/>
                  </a:lnTo>
                  <a:lnTo>
                    <a:pt x="3153" y="2636"/>
                  </a:lnTo>
                  <a:lnTo>
                    <a:pt x="3316" y="2582"/>
                  </a:lnTo>
                  <a:lnTo>
                    <a:pt x="3452" y="2446"/>
                  </a:lnTo>
                  <a:lnTo>
                    <a:pt x="3588" y="2283"/>
                  </a:lnTo>
                  <a:lnTo>
                    <a:pt x="3669" y="2066"/>
                  </a:lnTo>
                  <a:lnTo>
                    <a:pt x="3723" y="1848"/>
                  </a:lnTo>
                  <a:lnTo>
                    <a:pt x="3778" y="1604"/>
                  </a:lnTo>
                  <a:lnTo>
                    <a:pt x="3778" y="1332"/>
                  </a:lnTo>
                  <a:lnTo>
                    <a:pt x="3751" y="1087"/>
                  </a:lnTo>
                  <a:lnTo>
                    <a:pt x="3669" y="843"/>
                  </a:lnTo>
                  <a:lnTo>
                    <a:pt x="3560" y="598"/>
                  </a:lnTo>
                  <a:lnTo>
                    <a:pt x="3370" y="408"/>
                  </a:lnTo>
                  <a:lnTo>
                    <a:pt x="3153" y="218"/>
                  </a:lnTo>
                  <a:lnTo>
                    <a:pt x="2935" y="82"/>
                  </a:lnTo>
                  <a:lnTo>
                    <a:pt x="2691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3" name="Google Shape;3933;p34"/>
            <p:cNvSpPr/>
            <p:nvPr/>
          </p:nvSpPr>
          <p:spPr>
            <a:xfrm>
              <a:off x="1952200" y="1571750"/>
              <a:ext cx="27200" cy="108050"/>
            </a:xfrm>
            <a:custGeom>
              <a:avLst/>
              <a:gdLst/>
              <a:ahLst/>
              <a:cxnLst/>
              <a:rect l="l" t="t" r="r" b="b"/>
              <a:pathLst>
                <a:path w="1088" h="4322" extrusionOk="0">
                  <a:moveTo>
                    <a:pt x="408" y="0"/>
                  </a:moveTo>
                  <a:lnTo>
                    <a:pt x="299" y="28"/>
                  </a:lnTo>
                  <a:lnTo>
                    <a:pt x="218" y="55"/>
                  </a:lnTo>
                  <a:lnTo>
                    <a:pt x="136" y="136"/>
                  </a:lnTo>
                  <a:lnTo>
                    <a:pt x="82" y="191"/>
                  </a:lnTo>
                  <a:lnTo>
                    <a:pt x="27" y="299"/>
                  </a:lnTo>
                  <a:lnTo>
                    <a:pt x="0" y="408"/>
                  </a:lnTo>
                  <a:lnTo>
                    <a:pt x="0" y="517"/>
                  </a:lnTo>
                  <a:lnTo>
                    <a:pt x="0" y="3778"/>
                  </a:lnTo>
                  <a:lnTo>
                    <a:pt x="0" y="3887"/>
                  </a:lnTo>
                  <a:lnTo>
                    <a:pt x="27" y="3995"/>
                  </a:lnTo>
                  <a:lnTo>
                    <a:pt x="82" y="4104"/>
                  </a:lnTo>
                  <a:lnTo>
                    <a:pt x="136" y="4185"/>
                  </a:lnTo>
                  <a:lnTo>
                    <a:pt x="218" y="4240"/>
                  </a:lnTo>
                  <a:lnTo>
                    <a:pt x="299" y="4294"/>
                  </a:lnTo>
                  <a:lnTo>
                    <a:pt x="408" y="4321"/>
                  </a:lnTo>
                  <a:lnTo>
                    <a:pt x="680" y="4321"/>
                  </a:lnTo>
                  <a:lnTo>
                    <a:pt x="788" y="4294"/>
                  </a:lnTo>
                  <a:lnTo>
                    <a:pt x="870" y="4240"/>
                  </a:lnTo>
                  <a:lnTo>
                    <a:pt x="951" y="4185"/>
                  </a:lnTo>
                  <a:lnTo>
                    <a:pt x="1006" y="4104"/>
                  </a:lnTo>
                  <a:lnTo>
                    <a:pt x="1060" y="3995"/>
                  </a:lnTo>
                  <a:lnTo>
                    <a:pt x="1087" y="3887"/>
                  </a:lnTo>
                  <a:lnTo>
                    <a:pt x="1087" y="3778"/>
                  </a:lnTo>
                  <a:lnTo>
                    <a:pt x="1087" y="517"/>
                  </a:lnTo>
                  <a:lnTo>
                    <a:pt x="1087" y="408"/>
                  </a:lnTo>
                  <a:lnTo>
                    <a:pt x="1060" y="299"/>
                  </a:lnTo>
                  <a:lnTo>
                    <a:pt x="1006" y="191"/>
                  </a:lnTo>
                  <a:lnTo>
                    <a:pt x="951" y="136"/>
                  </a:lnTo>
                  <a:lnTo>
                    <a:pt x="870" y="55"/>
                  </a:lnTo>
                  <a:lnTo>
                    <a:pt x="788" y="28"/>
                  </a:lnTo>
                  <a:lnTo>
                    <a:pt x="653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4" name="Google Shape;3934;p34"/>
            <p:cNvSpPr/>
            <p:nvPr/>
          </p:nvSpPr>
          <p:spPr>
            <a:xfrm>
              <a:off x="1992275" y="1571075"/>
              <a:ext cx="95150" cy="108725"/>
            </a:xfrm>
            <a:custGeom>
              <a:avLst/>
              <a:gdLst/>
              <a:ahLst/>
              <a:cxnLst/>
              <a:rect l="l" t="t" r="r" b="b"/>
              <a:pathLst>
                <a:path w="3806" h="4349" extrusionOk="0">
                  <a:moveTo>
                    <a:pt x="1903" y="1631"/>
                  </a:moveTo>
                  <a:lnTo>
                    <a:pt x="1767" y="1658"/>
                  </a:lnTo>
                  <a:lnTo>
                    <a:pt x="1658" y="1685"/>
                  </a:lnTo>
                  <a:lnTo>
                    <a:pt x="1577" y="1712"/>
                  </a:lnTo>
                  <a:lnTo>
                    <a:pt x="1495" y="1767"/>
                  </a:lnTo>
                  <a:lnTo>
                    <a:pt x="1441" y="1848"/>
                  </a:lnTo>
                  <a:lnTo>
                    <a:pt x="1387" y="1957"/>
                  </a:lnTo>
                  <a:lnTo>
                    <a:pt x="1359" y="2066"/>
                  </a:lnTo>
                  <a:lnTo>
                    <a:pt x="1359" y="2174"/>
                  </a:lnTo>
                  <a:lnTo>
                    <a:pt x="1359" y="2310"/>
                  </a:lnTo>
                  <a:lnTo>
                    <a:pt x="1387" y="2419"/>
                  </a:lnTo>
                  <a:lnTo>
                    <a:pt x="1441" y="2528"/>
                  </a:lnTo>
                  <a:lnTo>
                    <a:pt x="1495" y="2582"/>
                  </a:lnTo>
                  <a:lnTo>
                    <a:pt x="1577" y="2636"/>
                  </a:lnTo>
                  <a:lnTo>
                    <a:pt x="1658" y="2691"/>
                  </a:lnTo>
                  <a:lnTo>
                    <a:pt x="1767" y="2718"/>
                  </a:lnTo>
                  <a:lnTo>
                    <a:pt x="3099" y="2718"/>
                  </a:lnTo>
                  <a:lnTo>
                    <a:pt x="3207" y="2691"/>
                  </a:lnTo>
                  <a:lnTo>
                    <a:pt x="3316" y="2636"/>
                  </a:lnTo>
                  <a:lnTo>
                    <a:pt x="3370" y="2582"/>
                  </a:lnTo>
                  <a:lnTo>
                    <a:pt x="3452" y="2500"/>
                  </a:lnTo>
                  <a:lnTo>
                    <a:pt x="3479" y="2419"/>
                  </a:lnTo>
                  <a:lnTo>
                    <a:pt x="3506" y="2310"/>
                  </a:lnTo>
                  <a:lnTo>
                    <a:pt x="3533" y="2174"/>
                  </a:lnTo>
                  <a:lnTo>
                    <a:pt x="3506" y="2066"/>
                  </a:lnTo>
                  <a:lnTo>
                    <a:pt x="3479" y="1957"/>
                  </a:lnTo>
                  <a:lnTo>
                    <a:pt x="3452" y="1848"/>
                  </a:lnTo>
                  <a:lnTo>
                    <a:pt x="3398" y="1767"/>
                  </a:lnTo>
                  <a:lnTo>
                    <a:pt x="3316" y="1712"/>
                  </a:lnTo>
                  <a:lnTo>
                    <a:pt x="3207" y="1685"/>
                  </a:lnTo>
                  <a:lnTo>
                    <a:pt x="3099" y="1658"/>
                  </a:lnTo>
                  <a:lnTo>
                    <a:pt x="2990" y="1631"/>
                  </a:lnTo>
                  <a:close/>
                  <a:moveTo>
                    <a:pt x="544" y="0"/>
                  </a:moveTo>
                  <a:lnTo>
                    <a:pt x="435" y="27"/>
                  </a:lnTo>
                  <a:lnTo>
                    <a:pt x="327" y="55"/>
                  </a:lnTo>
                  <a:lnTo>
                    <a:pt x="218" y="82"/>
                  </a:lnTo>
                  <a:lnTo>
                    <a:pt x="137" y="163"/>
                  </a:lnTo>
                  <a:lnTo>
                    <a:pt x="82" y="218"/>
                  </a:lnTo>
                  <a:lnTo>
                    <a:pt x="55" y="326"/>
                  </a:lnTo>
                  <a:lnTo>
                    <a:pt x="28" y="435"/>
                  </a:lnTo>
                  <a:lnTo>
                    <a:pt x="1" y="544"/>
                  </a:lnTo>
                  <a:lnTo>
                    <a:pt x="1" y="3805"/>
                  </a:lnTo>
                  <a:lnTo>
                    <a:pt x="28" y="3941"/>
                  </a:lnTo>
                  <a:lnTo>
                    <a:pt x="55" y="4049"/>
                  </a:lnTo>
                  <a:lnTo>
                    <a:pt x="82" y="4131"/>
                  </a:lnTo>
                  <a:lnTo>
                    <a:pt x="137" y="4212"/>
                  </a:lnTo>
                  <a:lnTo>
                    <a:pt x="218" y="4267"/>
                  </a:lnTo>
                  <a:lnTo>
                    <a:pt x="327" y="4294"/>
                  </a:lnTo>
                  <a:lnTo>
                    <a:pt x="435" y="4321"/>
                  </a:lnTo>
                  <a:lnTo>
                    <a:pt x="544" y="4348"/>
                  </a:lnTo>
                  <a:lnTo>
                    <a:pt x="3262" y="4348"/>
                  </a:lnTo>
                  <a:lnTo>
                    <a:pt x="3370" y="4321"/>
                  </a:lnTo>
                  <a:lnTo>
                    <a:pt x="3479" y="4294"/>
                  </a:lnTo>
                  <a:lnTo>
                    <a:pt x="3588" y="4267"/>
                  </a:lnTo>
                  <a:lnTo>
                    <a:pt x="3642" y="4185"/>
                  </a:lnTo>
                  <a:lnTo>
                    <a:pt x="3724" y="4131"/>
                  </a:lnTo>
                  <a:lnTo>
                    <a:pt x="3751" y="4022"/>
                  </a:lnTo>
                  <a:lnTo>
                    <a:pt x="3778" y="3914"/>
                  </a:lnTo>
                  <a:lnTo>
                    <a:pt x="3778" y="3805"/>
                  </a:lnTo>
                  <a:lnTo>
                    <a:pt x="3778" y="3669"/>
                  </a:lnTo>
                  <a:lnTo>
                    <a:pt x="3751" y="3560"/>
                  </a:lnTo>
                  <a:lnTo>
                    <a:pt x="3724" y="3479"/>
                  </a:lnTo>
                  <a:lnTo>
                    <a:pt x="3642" y="3397"/>
                  </a:lnTo>
                  <a:lnTo>
                    <a:pt x="3588" y="3343"/>
                  </a:lnTo>
                  <a:lnTo>
                    <a:pt x="3479" y="3288"/>
                  </a:lnTo>
                  <a:lnTo>
                    <a:pt x="3370" y="3261"/>
                  </a:lnTo>
                  <a:lnTo>
                    <a:pt x="1088" y="3261"/>
                  </a:lnTo>
                  <a:lnTo>
                    <a:pt x="1088" y="1087"/>
                  </a:lnTo>
                  <a:lnTo>
                    <a:pt x="3370" y="1087"/>
                  </a:lnTo>
                  <a:lnTo>
                    <a:pt x="3479" y="1060"/>
                  </a:lnTo>
                  <a:lnTo>
                    <a:pt x="3588" y="1006"/>
                  </a:lnTo>
                  <a:lnTo>
                    <a:pt x="3669" y="951"/>
                  </a:lnTo>
                  <a:lnTo>
                    <a:pt x="3724" y="870"/>
                  </a:lnTo>
                  <a:lnTo>
                    <a:pt x="3751" y="788"/>
                  </a:lnTo>
                  <a:lnTo>
                    <a:pt x="3778" y="680"/>
                  </a:lnTo>
                  <a:lnTo>
                    <a:pt x="3805" y="544"/>
                  </a:lnTo>
                  <a:lnTo>
                    <a:pt x="3778" y="408"/>
                  </a:lnTo>
                  <a:lnTo>
                    <a:pt x="3751" y="326"/>
                  </a:lnTo>
                  <a:lnTo>
                    <a:pt x="3724" y="218"/>
                  </a:lnTo>
                  <a:lnTo>
                    <a:pt x="3669" y="163"/>
                  </a:lnTo>
                  <a:lnTo>
                    <a:pt x="3588" y="82"/>
                  </a:lnTo>
                  <a:lnTo>
                    <a:pt x="3506" y="55"/>
                  </a:lnTo>
                  <a:lnTo>
                    <a:pt x="3398" y="27"/>
                  </a:lnTo>
                  <a:lnTo>
                    <a:pt x="3289" y="27"/>
                  </a:lnTo>
                  <a:lnTo>
                    <a:pt x="544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5" name="Google Shape;3935;p34"/>
            <p:cNvSpPr/>
            <p:nvPr/>
          </p:nvSpPr>
          <p:spPr>
            <a:xfrm>
              <a:off x="2100300" y="1571750"/>
              <a:ext cx="95150" cy="108050"/>
            </a:xfrm>
            <a:custGeom>
              <a:avLst/>
              <a:gdLst/>
              <a:ahLst/>
              <a:cxnLst/>
              <a:rect l="l" t="t" r="r" b="b"/>
              <a:pathLst>
                <a:path w="3806" h="4322" extrusionOk="0">
                  <a:moveTo>
                    <a:pt x="490" y="0"/>
                  </a:moveTo>
                  <a:lnTo>
                    <a:pt x="354" y="28"/>
                  </a:lnTo>
                  <a:lnTo>
                    <a:pt x="245" y="55"/>
                  </a:lnTo>
                  <a:lnTo>
                    <a:pt x="164" y="109"/>
                  </a:lnTo>
                  <a:lnTo>
                    <a:pt x="109" y="191"/>
                  </a:lnTo>
                  <a:lnTo>
                    <a:pt x="55" y="272"/>
                  </a:lnTo>
                  <a:lnTo>
                    <a:pt x="28" y="354"/>
                  </a:lnTo>
                  <a:lnTo>
                    <a:pt x="1" y="462"/>
                  </a:lnTo>
                  <a:lnTo>
                    <a:pt x="1" y="3832"/>
                  </a:lnTo>
                  <a:lnTo>
                    <a:pt x="28" y="3941"/>
                  </a:lnTo>
                  <a:lnTo>
                    <a:pt x="55" y="4050"/>
                  </a:lnTo>
                  <a:lnTo>
                    <a:pt x="109" y="4131"/>
                  </a:lnTo>
                  <a:lnTo>
                    <a:pt x="164" y="4185"/>
                  </a:lnTo>
                  <a:lnTo>
                    <a:pt x="245" y="4240"/>
                  </a:lnTo>
                  <a:lnTo>
                    <a:pt x="354" y="4267"/>
                  </a:lnTo>
                  <a:lnTo>
                    <a:pt x="490" y="4294"/>
                  </a:lnTo>
                  <a:lnTo>
                    <a:pt x="626" y="4321"/>
                  </a:lnTo>
                  <a:lnTo>
                    <a:pt x="734" y="4294"/>
                  </a:lnTo>
                  <a:lnTo>
                    <a:pt x="843" y="4267"/>
                  </a:lnTo>
                  <a:lnTo>
                    <a:pt x="897" y="4240"/>
                  </a:lnTo>
                  <a:lnTo>
                    <a:pt x="979" y="4185"/>
                  </a:lnTo>
                  <a:lnTo>
                    <a:pt x="1033" y="4131"/>
                  </a:lnTo>
                  <a:lnTo>
                    <a:pt x="1060" y="4050"/>
                  </a:lnTo>
                  <a:lnTo>
                    <a:pt x="1088" y="3941"/>
                  </a:lnTo>
                  <a:lnTo>
                    <a:pt x="1088" y="3832"/>
                  </a:lnTo>
                  <a:lnTo>
                    <a:pt x="1088" y="2039"/>
                  </a:lnTo>
                  <a:lnTo>
                    <a:pt x="2718" y="4077"/>
                  </a:lnTo>
                  <a:lnTo>
                    <a:pt x="2827" y="4185"/>
                  </a:lnTo>
                  <a:lnTo>
                    <a:pt x="2908" y="4240"/>
                  </a:lnTo>
                  <a:lnTo>
                    <a:pt x="3044" y="4294"/>
                  </a:lnTo>
                  <a:lnTo>
                    <a:pt x="3180" y="4321"/>
                  </a:lnTo>
                  <a:lnTo>
                    <a:pt x="3316" y="4294"/>
                  </a:lnTo>
                  <a:lnTo>
                    <a:pt x="3452" y="4267"/>
                  </a:lnTo>
                  <a:lnTo>
                    <a:pt x="3561" y="4240"/>
                  </a:lnTo>
                  <a:lnTo>
                    <a:pt x="3642" y="4185"/>
                  </a:lnTo>
                  <a:lnTo>
                    <a:pt x="3696" y="4131"/>
                  </a:lnTo>
                  <a:lnTo>
                    <a:pt x="3751" y="4050"/>
                  </a:lnTo>
                  <a:lnTo>
                    <a:pt x="3778" y="3941"/>
                  </a:lnTo>
                  <a:lnTo>
                    <a:pt x="3805" y="3832"/>
                  </a:lnTo>
                  <a:lnTo>
                    <a:pt x="3778" y="490"/>
                  </a:lnTo>
                  <a:lnTo>
                    <a:pt x="3778" y="354"/>
                  </a:lnTo>
                  <a:lnTo>
                    <a:pt x="3751" y="272"/>
                  </a:lnTo>
                  <a:lnTo>
                    <a:pt x="3696" y="191"/>
                  </a:lnTo>
                  <a:lnTo>
                    <a:pt x="3642" y="109"/>
                  </a:lnTo>
                  <a:lnTo>
                    <a:pt x="3533" y="55"/>
                  </a:lnTo>
                  <a:lnTo>
                    <a:pt x="3452" y="28"/>
                  </a:lnTo>
                  <a:lnTo>
                    <a:pt x="3316" y="0"/>
                  </a:lnTo>
                  <a:lnTo>
                    <a:pt x="3071" y="0"/>
                  </a:lnTo>
                  <a:lnTo>
                    <a:pt x="2990" y="28"/>
                  </a:lnTo>
                  <a:lnTo>
                    <a:pt x="2908" y="55"/>
                  </a:lnTo>
                  <a:lnTo>
                    <a:pt x="2827" y="109"/>
                  </a:lnTo>
                  <a:lnTo>
                    <a:pt x="2772" y="191"/>
                  </a:lnTo>
                  <a:lnTo>
                    <a:pt x="2745" y="272"/>
                  </a:lnTo>
                  <a:lnTo>
                    <a:pt x="2718" y="462"/>
                  </a:lnTo>
                  <a:lnTo>
                    <a:pt x="2718" y="2283"/>
                  </a:lnTo>
                  <a:lnTo>
                    <a:pt x="1088" y="218"/>
                  </a:lnTo>
                  <a:lnTo>
                    <a:pt x="1006" y="136"/>
                  </a:lnTo>
                  <a:lnTo>
                    <a:pt x="897" y="55"/>
                  </a:lnTo>
                  <a:lnTo>
                    <a:pt x="761" y="28"/>
                  </a:lnTo>
                  <a:lnTo>
                    <a:pt x="626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6" name="Google Shape;3936;p34"/>
            <p:cNvSpPr/>
            <p:nvPr/>
          </p:nvSpPr>
          <p:spPr>
            <a:xfrm>
              <a:off x="2208325" y="1571750"/>
              <a:ext cx="95125" cy="108050"/>
            </a:xfrm>
            <a:custGeom>
              <a:avLst/>
              <a:gdLst/>
              <a:ahLst/>
              <a:cxnLst/>
              <a:rect l="l" t="t" r="r" b="b"/>
              <a:pathLst>
                <a:path w="3805" h="4322" extrusionOk="0">
                  <a:moveTo>
                    <a:pt x="1903" y="0"/>
                  </a:moveTo>
                  <a:lnTo>
                    <a:pt x="1658" y="28"/>
                  </a:lnTo>
                  <a:lnTo>
                    <a:pt x="1441" y="55"/>
                  </a:lnTo>
                  <a:lnTo>
                    <a:pt x="1223" y="109"/>
                  </a:lnTo>
                  <a:lnTo>
                    <a:pt x="1033" y="191"/>
                  </a:lnTo>
                  <a:lnTo>
                    <a:pt x="870" y="299"/>
                  </a:lnTo>
                  <a:lnTo>
                    <a:pt x="707" y="408"/>
                  </a:lnTo>
                  <a:lnTo>
                    <a:pt x="544" y="517"/>
                  </a:lnTo>
                  <a:lnTo>
                    <a:pt x="435" y="680"/>
                  </a:lnTo>
                  <a:lnTo>
                    <a:pt x="327" y="843"/>
                  </a:lnTo>
                  <a:lnTo>
                    <a:pt x="218" y="1006"/>
                  </a:lnTo>
                  <a:lnTo>
                    <a:pt x="136" y="1196"/>
                  </a:lnTo>
                  <a:lnTo>
                    <a:pt x="82" y="1414"/>
                  </a:lnTo>
                  <a:lnTo>
                    <a:pt x="55" y="1631"/>
                  </a:lnTo>
                  <a:lnTo>
                    <a:pt x="28" y="1876"/>
                  </a:lnTo>
                  <a:lnTo>
                    <a:pt x="0" y="2147"/>
                  </a:lnTo>
                  <a:lnTo>
                    <a:pt x="28" y="2419"/>
                  </a:lnTo>
                  <a:lnTo>
                    <a:pt x="55" y="2664"/>
                  </a:lnTo>
                  <a:lnTo>
                    <a:pt x="82" y="2881"/>
                  </a:lnTo>
                  <a:lnTo>
                    <a:pt x="163" y="3098"/>
                  </a:lnTo>
                  <a:lnTo>
                    <a:pt x="218" y="3289"/>
                  </a:lnTo>
                  <a:lnTo>
                    <a:pt x="327" y="3452"/>
                  </a:lnTo>
                  <a:lnTo>
                    <a:pt x="435" y="3615"/>
                  </a:lnTo>
                  <a:lnTo>
                    <a:pt x="544" y="3778"/>
                  </a:lnTo>
                  <a:lnTo>
                    <a:pt x="707" y="3887"/>
                  </a:lnTo>
                  <a:lnTo>
                    <a:pt x="870" y="3995"/>
                  </a:lnTo>
                  <a:lnTo>
                    <a:pt x="1033" y="4104"/>
                  </a:lnTo>
                  <a:lnTo>
                    <a:pt x="1223" y="4185"/>
                  </a:lnTo>
                  <a:lnTo>
                    <a:pt x="1441" y="4240"/>
                  </a:lnTo>
                  <a:lnTo>
                    <a:pt x="1658" y="4267"/>
                  </a:lnTo>
                  <a:lnTo>
                    <a:pt x="1930" y="4294"/>
                  </a:lnTo>
                  <a:lnTo>
                    <a:pt x="2174" y="4321"/>
                  </a:lnTo>
                  <a:lnTo>
                    <a:pt x="3261" y="4321"/>
                  </a:lnTo>
                  <a:lnTo>
                    <a:pt x="3397" y="4294"/>
                  </a:lnTo>
                  <a:lnTo>
                    <a:pt x="3506" y="4267"/>
                  </a:lnTo>
                  <a:lnTo>
                    <a:pt x="3588" y="4240"/>
                  </a:lnTo>
                  <a:lnTo>
                    <a:pt x="3669" y="4158"/>
                  </a:lnTo>
                  <a:lnTo>
                    <a:pt x="3723" y="4104"/>
                  </a:lnTo>
                  <a:lnTo>
                    <a:pt x="3751" y="3995"/>
                  </a:lnTo>
                  <a:lnTo>
                    <a:pt x="3778" y="3887"/>
                  </a:lnTo>
                  <a:lnTo>
                    <a:pt x="3805" y="3778"/>
                  </a:lnTo>
                  <a:lnTo>
                    <a:pt x="3778" y="3642"/>
                  </a:lnTo>
                  <a:lnTo>
                    <a:pt x="3751" y="3533"/>
                  </a:lnTo>
                  <a:lnTo>
                    <a:pt x="3723" y="3452"/>
                  </a:lnTo>
                  <a:lnTo>
                    <a:pt x="3669" y="3370"/>
                  </a:lnTo>
                  <a:lnTo>
                    <a:pt x="3588" y="3316"/>
                  </a:lnTo>
                  <a:lnTo>
                    <a:pt x="3479" y="3261"/>
                  </a:lnTo>
                  <a:lnTo>
                    <a:pt x="3370" y="3234"/>
                  </a:lnTo>
                  <a:lnTo>
                    <a:pt x="2174" y="3234"/>
                  </a:lnTo>
                  <a:lnTo>
                    <a:pt x="1930" y="3207"/>
                  </a:lnTo>
                  <a:lnTo>
                    <a:pt x="1712" y="3153"/>
                  </a:lnTo>
                  <a:lnTo>
                    <a:pt x="1522" y="3071"/>
                  </a:lnTo>
                  <a:lnTo>
                    <a:pt x="1359" y="2963"/>
                  </a:lnTo>
                  <a:lnTo>
                    <a:pt x="1251" y="2800"/>
                  </a:lnTo>
                  <a:lnTo>
                    <a:pt x="1169" y="2609"/>
                  </a:lnTo>
                  <a:lnTo>
                    <a:pt x="1115" y="2392"/>
                  </a:lnTo>
                  <a:lnTo>
                    <a:pt x="1087" y="2147"/>
                  </a:lnTo>
                  <a:lnTo>
                    <a:pt x="1115" y="1903"/>
                  </a:lnTo>
                  <a:lnTo>
                    <a:pt x="1169" y="1685"/>
                  </a:lnTo>
                  <a:lnTo>
                    <a:pt x="1251" y="1495"/>
                  </a:lnTo>
                  <a:lnTo>
                    <a:pt x="1359" y="1332"/>
                  </a:lnTo>
                  <a:lnTo>
                    <a:pt x="1522" y="1223"/>
                  </a:lnTo>
                  <a:lnTo>
                    <a:pt x="1712" y="1142"/>
                  </a:lnTo>
                  <a:lnTo>
                    <a:pt x="1930" y="1087"/>
                  </a:lnTo>
                  <a:lnTo>
                    <a:pt x="2174" y="1060"/>
                  </a:lnTo>
                  <a:lnTo>
                    <a:pt x="3370" y="1060"/>
                  </a:lnTo>
                  <a:lnTo>
                    <a:pt x="3479" y="1033"/>
                  </a:lnTo>
                  <a:lnTo>
                    <a:pt x="3588" y="1006"/>
                  </a:lnTo>
                  <a:lnTo>
                    <a:pt x="3669" y="924"/>
                  </a:lnTo>
                  <a:lnTo>
                    <a:pt x="3723" y="870"/>
                  </a:lnTo>
                  <a:lnTo>
                    <a:pt x="3751" y="761"/>
                  </a:lnTo>
                  <a:lnTo>
                    <a:pt x="3778" y="653"/>
                  </a:lnTo>
                  <a:lnTo>
                    <a:pt x="3805" y="517"/>
                  </a:lnTo>
                  <a:lnTo>
                    <a:pt x="3778" y="408"/>
                  </a:lnTo>
                  <a:lnTo>
                    <a:pt x="3751" y="299"/>
                  </a:lnTo>
                  <a:lnTo>
                    <a:pt x="3723" y="191"/>
                  </a:lnTo>
                  <a:lnTo>
                    <a:pt x="3669" y="136"/>
                  </a:lnTo>
                  <a:lnTo>
                    <a:pt x="3588" y="82"/>
                  </a:lnTo>
                  <a:lnTo>
                    <a:pt x="3479" y="28"/>
                  </a:lnTo>
                  <a:lnTo>
                    <a:pt x="3370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7" name="Google Shape;3937;p34"/>
            <p:cNvSpPr/>
            <p:nvPr/>
          </p:nvSpPr>
          <p:spPr>
            <a:xfrm>
              <a:off x="2317025" y="1571750"/>
              <a:ext cx="26525" cy="108050"/>
            </a:xfrm>
            <a:custGeom>
              <a:avLst/>
              <a:gdLst/>
              <a:ahLst/>
              <a:cxnLst/>
              <a:rect l="l" t="t" r="r" b="b"/>
              <a:pathLst>
                <a:path w="1061" h="4322" extrusionOk="0">
                  <a:moveTo>
                    <a:pt x="408" y="0"/>
                  </a:moveTo>
                  <a:lnTo>
                    <a:pt x="299" y="28"/>
                  </a:lnTo>
                  <a:lnTo>
                    <a:pt x="191" y="55"/>
                  </a:lnTo>
                  <a:lnTo>
                    <a:pt x="109" y="136"/>
                  </a:lnTo>
                  <a:lnTo>
                    <a:pt x="55" y="191"/>
                  </a:lnTo>
                  <a:lnTo>
                    <a:pt x="28" y="299"/>
                  </a:lnTo>
                  <a:lnTo>
                    <a:pt x="1" y="408"/>
                  </a:lnTo>
                  <a:lnTo>
                    <a:pt x="1" y="517"/>
                  </a:lnTo>
                  <a:lnTo>
                    <a:pt x="1" y="3778"/>
                  </a:lnTo>
                  <a:lnTo>
                    <a:pt x="1" y="3887"/>
                  </a:lnTo>
                  <a:lnTo>
                    <a:pt x="28" y="3995"/>
                  </a:lnTo>
                  <a:lnTo>
                    <a:pt x="55" y="4104"/>
                  </a:lnTo>
                  <a:lnTo>
                    <a:pt x="136" y="4185"/>
                  </a:lnTo>
                  <a:lnTo>
                    <a:pt x="191" y="4240"/>
                  </a:lnTo>
                  <a:lnTo>
                    <a:pt x="299" y="4294"/>
                  </a:lnTo>
                  <a:lnTo>
                    <a:pt x="408" y="4321"/>
                  </a:lnTo>
                  <a:lnTo>
                    <a:pt x="653" y="4321"/>
                  </a:lnTo>
                  <a:lnTo>
                    <a:pt x="761" y="4294"/>
                  </a:lnTo>
                  <a:lnTo>
                    <a:pt x="870" y="4240"/>
                  </a:lnTo>
                  <a:lnTo>
                    <a:pt x="924" y="4185"/>
                  </a:lnTo>
                  <a:lnTo>
                    <a:pt x="1006" y="4104"/>
                  </a:lnTo>
                  <a:lnTo>
                    <a:pt x="1033" y="3995"/>
                  </a:lnTo>
                  <a:lnTo>
                    <a:pt x="1060" y="3887"/>
                  </a:lnTo>
                  <a:lnTo>
                    <a:pt x="1060" y="3778"/>
                  </a:lnTo>
                  <a:lnTo>
                    <a:pt x="1060" y="517"/>
                  </a:lnTo>
                  <a:lnTo>
                    <a:pt x="1060" y="408"/>
                  </a:lnTo>
                  <a:lnTo>
                    <a:pt x="1033" y="299"/>
                  </a:lnTo>
                  <a:lnTo>
                    <a:pt x="979" y="191"/>
                  </a:lnTo>
                  <a:lnTo>
                    <a:pt x="924" y="136"/>
                  </a:lnTo>
                  <a:lnTo>
                    <a:pt x="843" y="55"/>
                  </a:lnTo>
                  <a:lnTo>
                    <a:pt x="761" y="28"/>
                  </a:lnTo>
                  <a:lnTo>
                    <a:pt x="653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8" name="Google Shape;3938;p34"/>
            <p:cNvSpPr/>
            <p:nvPr/>
          </p:nvSpPr>
          <p:spPr>
            <a:xfrm>
              <a:off x="2357100" y="1571075"/>
              <a:ext cx="108050" cy="108725"/>
            </a:xfrm>
            <a:custGeom>
              <a:avLst/>
              <a:gdLst/>
              <a:ahLst/>
              <a:cxnLst/>
              <a:rect l="l" t="t" r="r" b="b"/>
              <a:pathLst>
                <a:path w="4322" h="4349" extrusionOk="0">
                  <a:moveTo>
                    <a:pt x="2148" y="1739"/>
                  </a:moveTo>
                  <a:lnTo>
                    <a:pt x="2909" y="3261"/>
                  </a:lnTo>
                  <a:lnTo>
                    <a:pt x="1414" y="3261"/>
                  </a:lnTo>
                  <a:lnTo>
                    <a:pt x="2148" y="1739"/>
                  </a:lnTo>
                  <a:close/>
                  <a:moveTo>
                    <a:pt x="2148" y="0"/>
                  </a:moveTo>
                  <a:lnTo>
                    <a:pt x="2012" y="27"/>
                  </a:lnTo>
                  <a:lnTo>
                    <a:pt x="1876" y="82"/>
                  </a:lnTo>
                  <a:lnTo>
                    <a:pt x="1767" y="163"/>
                  </a:lnTo>
                  <a:lnTo>
                    <a:pt x="1686" y="272"/>
                  </a:lnTo>
                  <a:lnTo>
                    <a:pt x="816" y="2038"/>
                  </a:lnTo>
                  <a:lnTo>
                    <a:pt x="191" y="3288"/>
                  </a:lnTo>
                  <a:lnTo>
                    <a:pt x="55" y="3642"/>
                  </a:lnTo>
                  <a:lnTo>
                    <a:pt x="1" y="3805"/>
                  </a:lnTo>
                  <a:lnTo>
                    <a:pt x="28" y="3941"/>
                  </a:lnTo>
                  <a:lnTo>
                    <a:pt x="82" y="4077"/>
                  </a:lnTo>
                  <a:lnTo>
                    <a:pt x="164" y="4185"/>
                  </a:lnTo>
                  <a:lnTo>
                    <a:pt x="273" y="4267"/>
                  </a:lnTo>
                  <a:lnTo>
                    <a:pt x="408" y="4321"/>
                  </a:lnTo>
                  <a:lnTo>
                    <a:pt x="544" y="4348"/>
                  </a:lnTo>
                  <a:lnTo>
                    <a:pt x="3778" y="4348"/>
                  </a:lnTo>
                  <a:lnTo>
                    <a:pt x="3914" y="4321"/>
                  </a:lnTo>
                  <a:lnTo>
                    <a:pt x="4050" y="4267"/>
                  </a:lnTo>
                  <a:lnTo>
                    <a:pt x="4159" y="4185"/>
                  </a:lnTo>
                  <a:lnTo>
                    <a:pt x="4240" y="4077"/>
                  </a:lnTo>
                  <a:lnTo>
                    <a:pt x="4295" y="3941"/>
                  </a:lnTo>
                  <a:lnTo>
                    <a:pt x="4322" y="3805"/>
                  </a:lnTo>
                  <a:lnTo>
                    <a:pt x="4267" y="3642"/>
                  </a:lnTo>
                  <a:lnTo>
                    <a:pt x="4132" y="3288"/>
                  </a:lnTo>
                  <a:lnTo>
                    <a:pt x="3506" y="2038"/>
                  </a:lnTo>
                  <a:lnTo>
                    <a:pt x="2637" y="272"/>
                  </a:lnTo>
                  <a:lnTo>
                    <a:pt x="2528" y="163"/>
                  </a:lnTo>
                  <a:lnTo>
                    <a:pt x="2419" y="82"/>
                  </a:lnTo>
                  <a:lnTo>
                    <a:pt x="2284" y="27"/>
                  </a:lnTo>
                  <a:lnTo>
                    <a:pt x="2148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9" name="Google Shape;3939;p34"/>
            <p:cNvSpPr/>
            <p:nvPr/>
          </p:nvSpPr>
          <p:spPr>
            <a:xfrm>
              <a:off x="1414800" y="1702875"/>
              <a:ext cx="281975" cy="334950"/>
            </a:xfrm>
            <a:custGeom>
              <a:avLst/>
              <a:gdLst/>
              <a:ahLst/>
              <a:cxnLst/>
              <a:rect l="l" t="t" r="r" b="b"/>
              <a:pathLst>
                <a:path w="11279" h="13398" extrusionOk="0">
                  <a:moveTo>
                    <a:pt x="3533" y="2827"/>
                  </a:moveTo>
                  <a:lnTo>
                    <a:pt x="3533" y="5653"/>
                  </a:lnTo>
                  <a:lnTo>
                    <a:pt x="6332" y="5653"/>
                  </a:lnTo>
                  <a:lnTo>
                    <a:pt x="6332" y="2827"/>
                  </a:lnTo>
                  <a:close/>
                  <a:moveTo>
                    <a:pt x="8452" y="707"/>
                  </a:moveTo>
                  <a:lnTo>
                    <a:pt x="8588" y="734"/>
                  </a:lnTo>
                  <a:lnTo>
                    <a:pt x="8724" y="761"/>
                  </a:lnTo>
                  <a:lnTo>
                    <a:pt x="8833" y="843"/>
                  </a:lnTo>
                  <a:lnTo>
                    <a:pt x="8941" y="924"/>
                  </a:lnTo>
                  <a:lnTo>
                    <a:pt x="9050" y="1033"/>
                  </a:lnTo>
                  <a:lnTo>
                    <a:pt x="9104" y="1142"/>
                  </a:lnTo>
                  <a:lnTo>
                    <a:pt x="9159" y="1278"/>
                  </a:lnTo>
                  <a:lnTo>
                    <a:pt x="9159" y="1413"/>
                  </a:lnTo>
                  <a:lnTo>
                    <a:pt x="9159" y="7066"/>
                  </a:lnTo>
                  <a:lnTo>
                    <a:pt x="9159" y="7202"/>
                  </a:lnTo>
                  <a:lnTo>
                    <a:pt x="9104" y="7338"/>
                  </a:lnTo>
                  <a:lnTo>
                    <a:pt x="9050" y="7446"/>
                  </a:lnTo>
                  <a:lnTo>
                    <a:pt x="8941" y="7555"/>
                  </a:lnTo>
                  <a:lnTo>
                    <a:pt x="8833" y="7664"/>
                  </a:lnTo>
                  <a:lnTo>
                    <a:pt x="8724" y="7718"/>
                  </a:lnTo>
                  <a:lnTo>
                    <a:pt x="8588" y="7745"/>
                  </a:lnTo>
                  <a:lnTo>
                    <a:pt x="8452" y="7772"/>
                  </a:lnTo>
                  <a:lnTo>
                    <a:pt x="8452" y="10599"/>
                  </a:lnTo>
                  <a:lnTo>
                    <a:pt x="8452" y="10735"/>
                  </a:lnTo>
                  <a:lnTo>
                    <a:pt x="8398" y="10870"/>
                  </a:lnTo>
                  <a:lnTo>
                    <a:pt x="8343" y="10979"/>
                  </a:lnTo>
                  <a:lnTo>
                    <a:pt x="8235" y="11088"/>
                  </a:lnTo>
                  <a:lnTo>
                    <a:pt x="8126" y="11169"/>
                  </a:lnTo>
                  <a:lnTo>
                    <a:pt x="8017" y="11251"/>
                  </a:lnTo>
                  <a:lnTo>
                    <a:pt x="7881" y="11278"/>
                  </a:lnTo>
                  <a:lnTo>
                    <a:pt x="6197" y="11278"/>
                  </a:lnTo>
                  <a:lnTo>
                    <a:pt x="6061" y="11251"/>
                  </a:lnTo>
                  <a:lnTo>
                    <a:pt x="5952" y="11169"/>
                  </a:lnTo>
                  <a:lnTo>
                    <a:pt x="5843" y="11088"/>
                  </a:lnTo>
                  <a:lnTo>
                    <a:pt x="5762" y="10979"/>
                  </a:lnTo>
                  <a:lnTo>
                    <a:pt x="5680" y="10870"/>
                  </a:lnTo>
                  <a:lnTo>
                    <a:pt x="5653" y="10735"/>
                  </a:lnTo>
                  <a:lnTo>
                    <a:pt x="5626" y="10599"/>
                  </a:lnTo>
                  <a:lnTo>
                    <a:pt x="5626" y="7772"/>
                  </a:lnTo>
                  <a:lnTo>
                    <a:pt x="3533" y="7772"/>
                  </a:lnTo>
                  <a:lnTo>
                    <a:pt x="3533" y="9892"/>
                  </a:lnTo>
                  <a:lnTo>
                    <a:pt x="3506" y="10028"/>
                  </a:lnTo>
                  <a:lnTo>
                    <a:pt x="3452" y="10164"/>
                  </a:lnTo>
                  <a:lnTo>
                    <a:pt x="3397" y="10273"/>
                  </a:lnTo>
                  <a:lnTo>
                    <a:pt x="3289" y="10381"/>
                  </a:lnTo>
                  <a:lnTo>
                    <a:pt x="3207" y="10463"/>
                  </a:lnTo>
                  <a:lnTo>
                    <a:pt x="3071" y="10544"/>
                  </a:lnTo>
                  <a:lnTo>
                    <a:pt x="2963" y="10572"/>
                  </a:lnTo>
                  <a:lnTo>
                    <a:pt x="2827" y="10599"/>
                  </a:lnTo>
                  <a:lnTo>
                    <a:pt x="1414" y="10599"/>
                  </a:lnTo>
                  <a:lnTo>
                    <a:pt x="1251" y="10572"/>
                  </a:lnTo>
                  <a:lnTo>
                    <a:pt x="1115" y="10544"/>
                  </a:lnTo>
                  <a:lnTo>
                    <a:pt x="1006" y="10463"/>
                  </a:lnTo>
                  <a:lnTo>
                    <a:pt x="897" y="10381"/>
                  </a:lnTo>
                  <a:lnTo>
                    <a:pt x="816" y="10273"/>
                  </a:lnTo>
                  <a:lnTo>
                    <a:pt x="734" y="10164"/>
                  </a:lnTo>
                  <a:lnTo>
                    <a:pt x="707" y="10028"/>
                  </a:lnTo>
                  <a:lnTo>
                    <a:pt x="707" y="9892"/>
                  </a:lnTo>
                  <a:lnTo>
                    <a:pt x="707" y="1413"/>
                  </a:lnTo>
                  <a:lnTo>
                    <a:pt x="707" y="1278"/>
                  </a:lnTo>
                  <a:lnTo>
                    <a:pt x="734" y="1142"/>
                  </a:lnTo>
                  <a:lnTo>
                    <a:pt x="816" y="1033"/>
                  </a:lnTo>
                  <a:lnTo>
                    <a:pt x="897" y="924"/>
                  </a:lnTo>
                  <a:lnTo>
                    <a:pt x="1006" y="843"/>
                  </a:lnTo>
                  <a:lnTo>
                    <a:pt x="1115" y="761"/>
                  </a:lnTo>
                  <a:lnTo>
                    <a:pt x="1251" y="734"/>
                  </a:lnTo>
                  <a:lnTo>
                    <a:pt x="1414" y="707"/>
                  </a:lnTo>
                  <a:close/>
                  <a:moveTo>
                    <a:pt x="1414" y="0"/>
                  </a:moveTo>
                  <a:lnTo>
                    <a:pt x="1115" y="27"/>
                  </a:lnTo>
                  <a:lnTo>
                    <a:pt x="843" y="109"/>
                  </a:lnTo>
                  <a:lnTo>
                    <a:pt x="598" y="245"/>
                  </a:lnTo>
                  <a:lnTo>
                    <a:pt x="381" y="408"/>
                  </a:lnTo>
                  <a:lnTo>
                    <a:pt x="218" y="653"/>
                  </a:lnTo>
                  <a:lnTo>
                    <a:pt x="82" y="870"/>
                  </a:lnTo>
                  <a:lnTo>
                    <a:pt x="28" y="1142"/>
                  </a:lnTo>
                  <a:lnTo>
                    <a:pt x="1" y="1413"/>
                  </a:lnTo>
                  <a:lnTo>
                    <a:pt x="1" y="9892"/>
                  </a:lnTo>
                  <a:lnTo>
                    <a:pt x="28" y="10164"/>
                  </a:lnTo>
                  <a:lnTo>
                    <a:pt x="82" y="10436"/>
                  </a:lnTo>
                  <a:lnTo>
                    <a:pt x="218" y="10680"/>
                  </a:lnTo>
                  <a:lnTo>
                    <a:pt x="381" y="10898"/>
                  </a:lnTo>
                  <a:lnTo>
                    <a:pt x="598" y="11061"/>
                  </a:lnTo>
                  <a:lnTo>
                    <a:pt x="843" y="11197"/>
                  </a:lnTo>
                  <a:lnTo>
                    <a:pt x="1115" y="11278"/>
                  </a:lnTo>
                  <a:lnTo>
                    <a:pt x="1414" y="11278"/>
                  </a:lnTo>
                  <a:lnTo>
                    <a:pt x="1441" y="11577"/>
                  </a:lnTo>
                  <a:lnTo>
                    <a:pt x="1495" y="11849"/>
                  </a:lnTo>
                  <a:lnTo>
                    <a:pt x="1631" y="12093"/>
                  </a:lnTo>
                  <a:lnTo>
                    <a:pt x="1794" y="12311"/>
                  </a:lnTo>
                  <a:lnTo>
                    <a:pt x="2012" y="12474"/>
                  </a:lnTo>
                  <a:lnTo>
                    <a:pt x="2256" y="12610"/>
                  </a:lnTo>
                  <a:lnTo>
                    <a:pt x="2528" y="12664"/>
                  </a:lnTo>
                  <a:lnTo>
                    <a:pt x="2827" y="12691"/>
                  </a:lnTo>
                  <a:lnTo>
                    <a:pt x="4213" y="12691"/>
                  </a:lnTo>
                  <a:lnTo>
                    <a:pt x="4512" y="12664"/>
                  </a:lnTo>
                  <a:lnTo>
                    <a:pt x="4756" y="12610"/>
                  </a:lnTo>
                  <a:lnTo>
                    <a:pt x="5001" y="12474"/>
                  </a:lnTo>
                  <a:lnTo>
                    <a:pt x="5218" y="12311"/>
                  </a:lnTo>
                  <a:lnTo>
                    <a:pt x="5408" y="12039"/>
                  </a:lnTo>
                  <a:lnTo>
                    <a:pt x="5544" y="11767"/>
                  </a:lnTo>
                  <a:lnTo>
                    <a:pt x="5735" y="11876"/>
                  </a:lnTo>
                  <a:lnTo>
                    <a:pt x="5925" y="11930"/>
                  </a:lnTo>
                  <a:lnTo>
                    <a:pt x="6115" y="11985"/>
                  </a:lnTo>
                  <a:lnTo>
                    <a:pt x="6332" y="11985"/>
                  </a:lnTo>
                  <a:lnTo>
                    <a:pt x="6360" y="12284"/>
                  </a:lnTo>
                  <a:lnTo>
                    <a:pt x="6441" y="12555"/>
                  </a:lnTo>
                  <a:lnTo>
                    <a:pt x="6577" y="12773"/>
                  </a:lnTo>
                  <a:lnTo>
                    <a:pt x="6740" y="12990"/>
                  </a:lnTo>
                  <a:lnTo>
                    <a:pt x="6957" y="13180"/>
                  </a:lnTo>
                  <a:lnTo>
                    <a:pt x="7202" y="13316"/>
                  </a:lnTo>
                  <a:lnTo>
                    <a:pt x="7474" y="13371"/>
                  </a:lnTo>
                  <a:lnTo>
                    <a:pt x="7746" y="13398"/>
                  </a:lnTo>
                  <a:lnTo>
                    <a:pt x="9159" y="13398"/>
                  </a:lnTo>
                  <a:lnTo>
                    <a:pt x="9430" y="13371"/>
                  </a:lnTo>
                  <a:lnTo>
                    <a:pt x="9702" y="13316"/>
                  </a:lnTo>
                  <a:lnTo>
                    <a:pt x="9947" y="13180"/>
                  </a:lnTo>
                  <a:lnTo>
                    <a:pt x="10164" y="12990"/>
                  </a:lnTo>
                  <a:lnTo>
                    <a:pt x="10327" y="12773"/>
                  </a:lnTo>
                  <a:lnTo>
                    <a:pt x="10463" y="12555"/>
                  </a:lnTo>
                  <a:lnTo>
                    <a:pt x="10545" y="12284"/>
                  </a:lnTo>
                  <a:lnTo>
                    <a:pt x="10572" y="11985"/>
                  </a:lnTo>
                  <a:lnTo>
                    <a:pt x="10572" y="9702"/>
                  </a:lnTo>
                  <a:lnTo>
                    <a:pt x="10735" y="9593"/>
                  </a:lnTo>
                  <a:lnTo>
                    <a:pt x="10871" y="9485"/>
                  </a:lnTo>
                  <a:lnTo>
                    <a:pt x="11034" y="9267"/>
                  </a:lnTo>
                  <a:lnTo>
                    <a:pt x="11170" y="9023"/>
                  </a:lnTo>
                  <a:lnTo>
                    <a:pt x="11251" y="8751"/>
                  </a:lnTo>
                  <a:lnTo>
                    <a:pt x="11278" y="8479"/>
                  </a:lnTo>
                  <a:lnTo>
                    <a:pt x="11278" y="2827"/>
                  </a:lnTo>
                  <a:lnTo>
                    <a:pt x="11251" y="2555"/>
                  </a:lnTo>
                  <a:lnTo>
                    <a:pt x="11170" y="2283"/>
                  </a:lnTo>
                  <a:lnTo>
                    <a:pt x="11034" y="2038"/>
                  </a:lnTo>
                  <a:lnTo>
                    <a:pt x="10871" y="1821"/>
                  </a:lnTo>
                  <a:lnTo>
                    <a:pt x="10653" y="1658"/>
                  </a:lnTo>
                  <a:lnTo>
                    <a:pt x="10409" y="1522"/>
                  </a:lnTo>
                  <a:lnTo>
                    <a:pt x="10137" y="1441"/>
                  </a:lnTo>
                  <a:lnTo>
                    <a:pt x="9865" y="1413"/>
                  </a:lnTo>
                  <a:lnTo>
                    <a:pt x="9838" y="1142"/>
                  </a:lnTo>
                  <a:lnTo>
                    <a:pt x="9757" y="870"/>
                  </a:lnTo>
                  <a:lnTo>
                    <a:pt x="9648" y="653"/>
                  </a:lnTo>
                  <a:lnTo>
                    <a:pt x="9458" y="408"/>
                  </a:lnTo>
                  <a:lnTo>
                    <a:pt x="9240" y="245"/>
                  </a:lnTo>
                  <a:lnTo>
                    <a:pt x="8996" y="109"/>
                  </a:lnTo>
                  <a:lnTo>
                    <a:pt x="8724" y="27"/>
                  </a:lnTo>
                  <a:lnTo>
                    <a:pt x="8452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0" name="Google Shape;3940;p34"/>
            <p:cNvSpPr/>
            <p:nvPr/>
          </p:nvSpPr>
          <p:spPr>
            <a:xfrm>
              <a:off x="1679075" y="1702875"/>
              <a:ext cx="282650" cy="317300"/>
            </a:xfrm>
            <a:custGeom>
              <a:avLst/>
              <a:gdLst/>
              <a:ahLst/>
              <a:cxnLst/>
              <a:rect l="l" t="t" r="r" b="b"/>
              <a:pathLst>
                <a:path w="11306" h="12692" extrusionOk="0">
                  <a:moveTo>
                    <a:pt x="8480" y="707"/>
                  </a:moveTo>
                  <a:lnTo>
                    <a:pt x="8615" y="734"/>
                  </a:lnTo>
                  <a:lnTo>
                    <a:pt x="8724" y="761"/>
                  </a:lnTo>
                  <a:lnTo>
                    <a:pt x="8860" y="843"/>
                  </a:lnTo>
                  <a:lnTo>
                    <a:pt x="8969" y="924"/>
                  </a:lnTo>
                  <a:lnTo>
                    <a:pt x="9050" y="1033"/>
                  </a:lnTo>
                  <a:lnTo>
                    <a:pt x="9132" y="1142"/>
                  </a:lnTo>
                  <a:lnTo>
                    <a:pt x="9159" y="1278"/>
                  </a:lnTo>
                  <a:lnTo>
                    <a:pt x="9186" y="1413"/>
                  </a:lnTo>
                  <a:lnTo>
                    <a:pt x="9186" y="2120"/>
                  </a:lnTo>
                  <a:lnTo>
                    <a:pt x="9159" y="2256"/>
                  </a:lnTo>
                  <a:lnTo>
                    <a:pt x="9132" y="2392"/>
                  </a:lnTo>
                  <a:lnTo>
                    <a:pt x="9050" y="2528"/>
                  </a:lnTo>
                  <a:lnTo>
                    <a:pt x="8969" y="2636"/>
                  </a:lnTo>
                  <a:lnTo>
                    <a:pt x="8860" y="2718"/>
                  </a:lnTo>
                  <a:lnTo>
                    <a:pt x="8724" y="2772"/>
                  </a:lnTo>
                  <a:lnTo>
                    <a:pt x="8615" y="2799"/>
                  </a:lnTo>
                  <a:lnTo>
                    <a:pt x="8480" y="2827"/>
                  </a:lnTo>
                  <a:lnTo>
                    <a:pt x="3534" y="2827"/>
                  </a:lnTo>
                  <a:lnTo>
                    <a:pt x="3534" y="4946"/>
                  </a:lnTo>
                  <a:lnTo>
                    <a:pt x="7202" y="4946"/>
                  </a:lnTo>
                  <a:lnTo>
                    <a:pt x="7311" y="5001"/>
                  </a:lnTo>
                  <a:lnTo>
                    <a:pt x="7447" y="5055"/>
                  </a:lnTo>
                  <a:lnTo>
                    <a:pt x="7556" y="5164"/>
                  </a:lnTo>
                  <a:lnTo>
                    <a:pt x="7637" y="5272"/>
                  </a:lnTo>
                  <a:lnTo>
                    <a:pt x="7719" y="5381"/>
                  </a:lnTo>
                  <a:lnTo>
                    <a:pt x="7746" y="5517"/>
                  </a:lnTo>
                  <a:lnTo>
                    <a:pt x="7773" y="5653"/>
                  </a:lnTo>
                  <a:lnTo>
                    <a:pt x="7773" y="6359"/>
                  </a:lnTo>
                  <a:lnTo>
                    <a:pt x="7746" y="6495"/>
                  </a:lnTo>
                  <a:lnTo>
                    <a:pt x="7719" y="6631"/>
                  </a:lnTo>
                  <a:lnTo>
                    <a:pt x="7637" y="6740"/>
                  </a:lnTo>
                  <a:lnTo>
                    <a:pt x="7556" y="6849"/>
                  </a:lnTo>
                  <a:lnTo>
                    <a:pt x="7447" y="6957"/>
                  </a:lnTo>
                  <a:lnTo>
                    <a:pt x="7311" y="7012"/>
                  </a:lnTo>
                  <a:lnTo>
                    <a:pt x="7202" y="7039"/>
                  </a:lnTo>
                  <a:lnTo>
                    <a:pt x="7066" y="7066"/>
                  </a:lnTo>
                  <a:lnTo>
                    <a:pt x="3534" y="7066"/>
                  </a:lnTo>
                  <a:lnTo>
                    <a:pt x="3534" y="8479"/>
                  </a:lnTo>
                  <a:lnTo>
                    <a:pt x="8615" y="8479"/>
                  </a:lnTo>
                  <a:lnTo>
                    <a:pt x="8724" y="8533"/>
                  </a:lnTo>
                  <a:lnTo>
                    <a:pt x="8860" y="8588"/>
                  </a:lnTo>
                  <a:lnTo>
                    <a:pt x="8969" y="8696"/>
                  </a:lnTo>
                  <a:lnTo>
                    <a:pt x="9050" y="8805"/>
                  </a:lnTo>
                  <a:lnTo>
                    <a:pt x="9132" y="8914"/>
                  </a:lnTo>
                  <a:lnTo>
                    <a:pt x="9159" y="9050"/>
                  </a:lnTo>
                  <a:lnTo>
                    <a:pt x="9186" y="9186"/>
                  </a:lnTo>
                  <a:lnTo>
                    <a:pt x="9186" y="9892"/>
                  </a:lnTo>
                  <a:lnTo>
                    <a:pt x="9159" y="10028"/>
                  </a:lnTo>
                  <a:lnTo>
                    <a:pt x="9132" y="10164"/>
                  </a:lnTo>
                  <a:lnTo>
                    <a:pt x="9050" y="10273"/>
                  </a:lnTo>
                  <a:lnTo>
                    <a:pt x="8969" y="10381"/>
                  </a:lnTo>
                  <a:lnTo>
                    <a:pt x="8860" y="10463"/>
                  </a:lnTo>
                  <a:lnTo>
                    <a:pt x="8724" y="10544"/>
                  </a:lnTo>
                  <a:lnTo>
                    <a:pt x="8615" y="10572"/>
                  </a:lnTo>
                  <a:lnTo>
                    <a:pt x="8480" y="10599"/>
                  </a:lnTo>
                  <a:lnTo>
                    <a:pt x="1414" y="10599"/>
                  </a:lnTo>
                  <a:lnTo>
                    <a:pt x="1278" y="10572"/>
                  </a:lnTo>
                  <a:lnTo>
                    <a:pt x="1142" y="10544"/>
                  </a:lnTo>
                  <a:lnTo>
                    <a:pt x="1006" y="10463"/>
                  </a:lnTo>
                  <a:lnTo>
                    <a:pt x="898" y="10381"/>
                  </a:lnTo>
                  <a:lnTo>
                    <a:pt x="816" y="10273"/>
                  </a:lnTo>
                  <a:lnTo>
                    <a:pt x="762" y="10164"/>
                  </a:lnTo>
                  <a:lnTo>
                    <a:pt x="735" y="10028"/>
                  </a:lnTo>
                  <a:lnTo>
                    <a:pt x="707" y="9892"/>
                  </a:lnTo>
                  <a:lnTo>
                    <a:pt x="707" y="1413"/>
                  </a:lnTo>
                  <a:lnTo>
                    <a:pt x="735" y="1278"/>
                  </a:lnTo>
                  <a:lnTo>
                    <a:pt x="762" y="1142"/>
                  </a:lnTo>
                  <a:lnTo>
                    <a:pt x="816" y="1033"/>
                  </a:lnTo>
                  <a:lnTo>
                    <a:pt x="898" y="924"/>
                  </a:lnTo>
                  <a:lnTo>
                    <a:pt x="1006" y="843"/>
                  </a:lnTo>
                  <a:lnTo>
                    <a:pt x="1142" y="761"/>
                  </a:lnTo>
                  <a:lnTo>
                    <a:pt x="1278" y="734"/>
                  </a:lnTo>
                  <a:lnTo>
                    <a:pt x="1414" y="707"/>
                  </a:lnTo>
                  <a:close/>
                  <a:moveTo>
                    <a:pt x="1414" y="0"/>
                  </a:moveTo>
                  <a:lnTo>
                    <a:pt x="1142" y="27"/>
                  </a:lnTo>
                  <a:lnTo>
                    <a:pt x="870" y="109"/>
                  </a:lnTo>
                  <a:lnTo>
                    <a:pt x="626" y="245"/>
                  </a:lnTo>
                  <a:lnTo>
                    <a:pt x="408" y="408"/>
                  </a:lnTo>
                  <a:lnTo>
                    <a:pt x="218" y="653"/>
                  </a:lnTo>
                  <a:lnTo>
                    <a:pt x="109" y="870"/>
                  </a:lnTo>
                  <a:lnTo>
                    <a:pt x="28" y="1142"/>
                  </a:lnTo>
                  <a:lnTo>
                    <a:pt x="1" y="1413"/>
                  </a:lnTo>
                  <a:lnTo>
                    <a:pt x="1" y="9892"/>
                  </a:lnTo>
                  <a:lnTo>
                    <a:pt x="28" y="10164"/>
                  </a:lnTo>
                  <a:lnTo>
                    <a:pt x="109" y="10436"/>
                  </a:lnTo>
                  <a:lnTo>
                    <a:pt x="218" y="10680"/>
                  </a:lnTo>
                  <a:lnTo>
                    <a:pt x="408" y="10898"/>
                  </a:lnTo>
                  <a:lnTo>
                    <a:pt x="626" y="11061"/>
                  </a:lnTo>
                  <a:lnTo>
                    <a:pt x="870" y="11197"/>
                  </a:lnTo>
                  <a:lnTo>
                    <a:pt x="1142" y="11278"/>
                  </a:lnTo>
                  <a:lnTo>
                    <a:pt x="1414" y="11278"/>
                  </a:lnTo>
                  <a:lnTo>
                    <a:pt x="1441" y="11577"/>
                  </a:lnTo>
                  <a:lnTo>
                    <a:pt x="1523" y="11849"/>
                  </a:lnTo>
                  <a:lnTo>
                    <a:pt x="1631" y="12093"/>
                  </a:lnTo>
                  <a:lnTo>
                    <a:pt x="1822" y="12311"/>
                  </a:lnTo>
                  <a:lnTo>
                    <a:pt x="2039" y="12474"/>
                  </a:lnTo>
                  <a:lnTo>
                    <a:pt x="2284" y="12610"/>
                  </a:lnTo>
                  <a:lnTo>
                    <a:pt x="2528" y="12664"/>
                  </a:lnTo>
                  <a:lnTo>
                    <a:pt x="2827" y="12691"/>
                  </a:lnTo>
                  <a:lnTo>
                    <a:pt x="9893" y="12691"/>
                  </a:lnTo>
                  <a:lnTo>
                    <a:pt x="10164" y="12664"/>
                  </a:lnTo>
                  <a:lnTo>
                    <a:pt x="10409" y="12610"/>
                  </a:lnTo>
                  <a:lnTo>
                    <a:pt x="10654" y="12474"/>
                  </a:lnTo>
                  <a:lnTo>
                    <a:pt x="10871" y="12311"/>
                  </a:lnTo>
                  <a:lnTo>
                    <a:pt x="11061" y="12093"/>
                  </a:lnTo>
                  <a:lnTo>
                    <a:pt x="11197" y="11849"/>
                  </a:lnTo>
                  <a:lnTo>
                    <a:pt x="11279" y="11577"/>
                  </a:lnTo>
                  <a:lnTo>
                    <a:pt x="11306" y="11278"/>
                  </a:lnTo>
                  <a:lnTo>
                    <a:pt x="11306" y="10599"/>
                  </a:lnTo>
                  <a:lnTo>
                    <a:pt x="11279" y="10300"/>
                  </a:lnTo>
                  <a:lnTo>
                    <a:pt x="11197" y="10055"/>
                  </a:lnTo>
                  <a:lnTo>
                    <a:pt x="11061" y="9811"/>
                  </a:lnTo>
                  <a:lnTo>
                    <a:pt x="10871" y="9593"/>
                  </a:lnTo>
                  <a:lnTo>
                    <a:pt x="10654" y="9403"/>
                  </a:lnTo>
                  <a:lnTo>
                    <a:pt x="10409" y="9267"/>
                  </a:lnTo>
                  <a:lnTo>
                    <a:pt x="10164" y="9213"/>
                  </a:lnTo>
                  <a:lnTo>
                    <a:pt x="9893" y="9186"/>
                  </a:lnTo>
                  <a:lnTo>
                    <a:pt x="9865" y="8887"/>
                  </a:lnTo>
                  <a:lnTo>
                    <a:pt x="9784" y="8642"/>
                  </a:lnTo>
                  <a:lnTo>
                    <a:pt x="9648" y="8398"/>
                  </a:lnTo>
                  <a:lnTo>
                    <a:pt x="9458" y="8180"/>
                  </a:lnTo>
                  <a:lnTo>
                    <a:pt x="9403" y="8126"/>
                  </a:lnTo>
                  <a:lnTo>
                    <a:pt x="9458" y="8071"/>
                  </a:lnTo>
                  <a:lnTo>
                    <a:pt x="9648" y="7854"/>
                  </a:lnTo>
                  <a:lnTo>
                    <a:pt x="9784" y="7609"/>
                  </a:lnTo>
                  <a:lnTo>
                    <a:pt x="9865" y="7338"/>
                  </a:lnTo>
                  <a:lnTo>
                    <a:pt x="9893" y="7066"/>
                  </a:lnTo>
                  <a:lnTo>
                    <a:pt x="9865" y="6794"/>
                  </a:lnTo>
                  <a:lnTo>
                    <a:pt x="9784" y="6522"/>
                  </a:lnTo>
                  <a:lnTo>
                    <a:pt x="9648" y="6278"/>
                  </a:lnTo>
                  <a:lnTo>
                    <a:pt x="9458" y="6060"/>
                  </a:lnTo>
                  <a:lnTo>
                    <a:pt x="9240" y="5870"/>
                  </a:lnTo>
                  <a:lnTo>
                    <a:pt x="8996" y="5762"/>
                  </a:lnTo>
                  <a:lnTo>
                    <a:pt x="8751" y="5680"/>
                  </a:lnTo>
                  <a:lnTo>
                    <a:pt x="8480" y="5653"/>
                  </a:lnTo>
                  <a:lnTo>
                    <a:pt x="8452" y="5463"/>
                  </a:lnTo>
                  <a:lnTo>
                    <a:pt x="8425" y="5272"/>
                  </a:lnTo>
                  <a:lnTo>
                    <a:pt x="8371" y="5109"/>
                  </a:lnTo>
                  <a:lnTo>
                    <a:pt x="8262" y="4946"/>
                  </a:lnTo>
                  <a:lnTo>
                    <a:pt x="9893" y="4946"/>
                  </a:lnTo>
                  <a:lnTo>
                    <a:pt x="10164" y="4919"/>
                  </a:lnTo>
                  <a:lnTo>
                    <a:pt x="10409" y="4838"/>
                  </a:lnTo>
                  <a:lnTo>
                    <a:pt x="10654" y="4729"/>
                  </a:lnTo>
                  <a:lnTo>
                    <a:pt x="10871" y="4539"/>
                  </a:lnTo>
                  <a:lnTo>
                    <a:pt x="11061" y="4321"/>
                  </a:lnTo>
                  <a:lnTo>
                    <a:pt x="11197" y="4077"/>
                  </a:lnTo>
                  <a:lnTo>
                    <a:pt x="11279" y="3805"/>
                  </a:lnTo>
                  <a:lnTo>
                    <a:pt x="11306" y="3533"/>
                  </a:lnTo>
                  <a:lnTo>
                    <a:pt x="11306" y="2827"/>
                  </a:lnTo>
                  <a:lnTo>
                    <a:pt x="11279" y="2555"/>
                  </a:lnTo>
                  <a:lnTo>
                    <a:pt x="11197" y="2283"/>
                  </a:lnTo>
                  <a:lnTo>
                    <a:pt x="11061" y="2038"/>
                  </a:lnTo>
                  <a:lnTo>
                    <a:pt x="10871" y="1821"/>
                  </a:lnTo>
                  <a:lnTo>
                    <a:pt x="10654" y="1658"/>
                  </a:lnTo>
                  <a:lnTo>
                    <a:pt x="10409" y="1522"/>
                  </a:lnTo>
                  <a:lnTo>
                    <a:pt x="10164" y="1441"/>
                  </a:lnTo>
                  <a:lnTo>
                    <a:pt x="9893" y="1413"/>
                  </a:lnTo>
                  <a:lnTo>
                    <a:pt x="9865" y="1142"/>
                  </a:lnTo>
                  <a:lnTo>
                    <a:pt x="9784" y="870"/>
                  </a:lnTo>
                  <a:lnTo>
                    <a:pt x="9648" y="653"/>
                  </a:lnTo>
                  <a:lnTo>
                    <a:pt x="9458" y="408"/>
                  </a:lnTo>
                  <a:lnTo>
                    <a:pt x="9240" y="245"/>
                  </a:lnTo>
                  <a:lnTo>
                    <a:pt x="8996" y="109"/>
                  </a:lnTo>
                  <a:lnTo>
                    <a:pt x="8751" y="27"/>
                  </a:lnTo>
                  <a:lnTo>
                    <a:pt x="8480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1" name="Google Shape;3941;p34"/>
            <p:cNvSpPr/>
            <p:nvPr/>
          </p:nvSpPr>
          <p:spPr>
            <a:xfrm>
              <a:off x="1944050" y="1702875"/>
              <a:ext cx="281950" cy="317300"/>
            </a:xfrm>
            <a:custGeom>
              <a:avLst/>
              <a:gdLst/>
              <a:ahLst/>
              <a:cxnLst/>
              <a:rect l="l" t="t" r="r" b="b"/>
              <a:pathLst>
                <a:path w="11278" h="12692" extrusionOk="0">
                  <a:moveTo>
                    <a:pt x="8452" y="707"/>
                  </a:moveTo>
                  <a:lnTo>
                    <a:pt x="8588" y="734"/>
                  </a:lnTo>
                  <a:lnTo>
                    <a:pt x="8724" y="761"/>
                  </a:lnTo>
                  <a:lnTo>
                    <a:pt x="8832" y="843"/>
                  </a:lnTo>
                  <a:lnTo>
                    <a:pt x="8941" y="924"/>
                  </a:lnTo>
                  <a:lnTo>
                    <a:pt x="9050" y="1033"/>
                  </a:lnTo>
                  <a:lnTo>
                    <a:pt x="9104" y="1142"/>
                  </a:lnTo>
                  <a:lnTo>
                    <a:pt x="9158" y="1278"/>
                  </a:lnTo>
                  <a:lnTo>
                    <a:pt x="9158" y="1413"/>
                  </a:lnTo>
                  <a:lnTo>
                    <a:pt x="9158" y="2120"/>
                  </a:lnTo>
                  <a:lnTo>
                    <a:pt x="9158" y="2256"/>
                  </a:lnTo>
                  <a:lnTo>
                    <a:pt x="9104" y="2392"/>
                  </a:lnTo>
                  <a:lnTo>
                    <a:pt x="9050" y="2528"/>
                  </a:lnTo>
                  <a:lnTo>
                    <a:pt x="8941" y="2636"/>
                  </a:lnTo>
                  <a:lnTo>
                    <a:pt x="8832" y="2718"/>
                  </a:lnTo>
                  <a:lnTo>
                    <a:pt x="8724" y="2772"/>
                  </a:lnTo>
                  <a:lnTo>
                    <a:pt x="8588" y="2799"/>
                  </a:lnTo>
                  <a:lnTo>
                    <a:pt x="8452" y="2827"/>
                  </a:lnTo>
                  <a:lnTo>
                    <a:pt x="6332" y="2827"/>
                  </a:lnTo>
                  <a:lnTo>
                    <a:pt x="6332" y="9892"/>
                  </a:lnTo>
                  <a:lnTo>
                    <a:pt x="6332" y="10028"/>
                  </a:lnTo>
                  <a:lnTo>
                    <a:pt x="6278" y="10164"/>
                  </a:lnTo>
                  <a:lnTo>
                    <a:pt x="6223" y="10273"/>
                  </a:lnTo>
                  <a:lnTo>
                    <a:pt x="6115" y="10381"/>
                  </a:lnTo>
                  <a:lnTo>
                    <a:pt x="6006" y="10463"/>
                  </a:lnTo>
                  <a:lnTo>
                    <a:pt x="5897" y="10544"/>
                  </a:lnTo>
                  <a:lnTo>
                    <a:pt x="5761" y="10572"/>
                  </a:lnTo>
                  <a:lnTo>
                    <a:pt x="5626" y="10599"/>
                  </a:lnTo>
                  <a:lnTo>
                    <a:pt x="4212" y="10599"/>
                  </a:lnTo>
                  <a:lnTo>
                    <a:pt x="4077" y="10572"/>
                  </a:lnTo>
                  <a:lnTo>
                    <a:pt x="3941" y="10544"/>
                  </a:lnTo>
                  <a:lnTo>
                    <a:pt x="3832" y="10463"/>
                  </a:lnTo>
                  <a:lnTo>
                    <a:pt x="3723" y="10381"/>
                  </a:lnTo>
                  <a:lnTo>
                    <a:pt x="3615" y="10273"/>
                  </a:lnTo>
                  <a:lnTo>
                    <a:pt x="3560" y="10164"/>
                  </a:lnTo>
                  <a:lnTo>
                    <a:pt x="3533" y="10028"/>
                  </a:lnTo>
                  <a:lnTo>
                    <a:pt x="3506" y="9892"/>
                  </a:lnTo>
                  <a:lnTo>
                    <a:pt x="3506" y="2827"/>
                  </a:lnTo>
                  <a:lnTo>
                    <a:pt x="1386" y="2827"/>
                  </a:lnTo>
                  <a:lnTo>
                    <a:pt x="1250" y="2799"/>
                  </a:lnTo>
                  <a:lnTo>
                    <a:pt x="1114" y="2772"/>
                  </a:lnTo>
                  <a:lnTo>
                    <a:pt x="1006" y="2718"/>
                  </a:lnTo>
                  <a:lnTo>
                    <a:pt x="897" y="2636"/>
                  </a:lnTo>
                  <a:lnTo>
                    <a:pt x="815" y="2528"/>
                  </a:lnTo>
                  <a:lnTo>
                    <a:pt x="734" y="2392"/>
                  </a:lnTo>
                  <a:lnTo>
                    <a:pt x="707" y="2256"/>
                  </a:lnTo>
                  <a:lnTo>
                    <a:pt x="707" y="2120"/>
                  </a:lnTo>
                  <a:lnTo>
                    <a:pt x="707" y="1413"/>
                  </a:lnTo>
                  <a:lnTo>
                    <a:pt x="707" y="1278"/>
                  </a:lnTo>
                  <a:lnTo>
                    <a:pt x="734" y="1142"/>
                  </a:lnTo>
                  <a:lnTo>
                    <a:pt x="815" y="1033"/>
                  </a:lnTo>
                  <a:lnTo>
                    <a:pt x="897" y="924"/>
                  </a:lnTo>
                  <a:lnTo>
                    <a:pt x="1006" y="843"/>
                  </a:lnTo>
                  <a:lnTo>
                    <a:pt x="1114" y="761"/>
                  </a:lnTo>
                  <a:lnTo>
                    <a:pt x="1250" y="734"/>
                  </a:lnTo>
                  <a:lnTo>
                    <a:pt x="1386" y="707"/>
                  </a:lnTo>
                  <a:close/>
                  <a:moveTo>
                    <a:pt x="1386" y="0"/>
                  </a:moveTo>
                  <a:lnTo>
                    <a:pt x="1114" y="27"/>
                  </a:lnTo>
                  <a:lnTo>
                    <a:pt x="843" y="109"/>
                  </a:lnTo>
                  <a:lnTo>
                    <a:pt x="598" y="245"/>
                  </a:lnTo>
                  <a:lnTo>
                    <a:pt x="381" y="408"/>
                  </a:lnTo>
                  <a:lnTo>
                    <a:pt x="218" y="653"/>
                  </a:lnTo>
                  <a:lnTo>
                    <a:pt x="82" y="870"/>
                  </a:lnTo>
                  <a:lnTo>
                    <a:pt x="0" y="1142"/>
                  </a:lnTo>
                  <a:lnTo>
                    <a:pt x="0" y="1413"/>
                  </a:lnTo>
                  <a:lnTo>
                    <a:pt x="0" y="2120"/>
                  </a:lnTo>
                  <a:lnTo>
                    <a:pt x="0" y="2419"/>
                  </a:lnTo>
                  <a:lnTo>
                    <a:pt x="82" y="2663"/>
                  </a:lnTo>
                  <a:lnTo>
                    <a:pt x="218" y="2908"/>
                  </a:lnTo>
                  <a:lnTo>
                    <a:pt x="381" y="3125"/>
                  </a:lnTo>
                  <a:lnTo>
                    <a:pt x="598" y="3316"/>
                  </a:lnTo>
                  <a:lnTo>
                    <a:pt x="843" y="3424"/>
                  </a:lnTo>
                  <a:lnTo>
                    <a:pt x="1114" y="3506"/>
                  </a:lnTo>
                  <a:lnTo>
                    <a:pt x="1386" y="3533"/>
                  </a:lnTo>
                  <a:lnTo>
                    <a:pt x="1413" y="3805"/>
                  </a:lnTo>
                  <a:lnTo>
                    <a:pt x="1495" y="4077"/>
                  </a:lnTo>
                  <a:lnTo>
                    <a:pt x="1631" y="4321"/>
                  </a:lnTo>
                  <a:lnTo>
                    <a:pt x="1794" y="4539"/>
                  </a:lnTo>
                  <a:lnTo>
                    <a:pt x="2011" y="4729"/>
                  </a:lnTo>
                  <a:lnTo>
                    <a:pt x="2256" y="4838"/>
                  </a:lnTo>
                  <a:lnTo>
                    <a:pt x="2528" y="4919"/>
                  </a:lnTo>
                  <a:lnTo>
                    <a:pt x="2799" y="4946"/>
                  </a:lnTo>
                  <a:lnTo>
                    <a:pt x="2799" y="9892"/>
                  </a:lnTo>
                  <a:lnTo>
                    <a:pt x="2826" y="10164"/>
                  </a:lnTo>
                  <a:lnTo>
                    <a:pt x="2908" y="10436"/>
                  </a:lnTo>
                  <a:lnTo>
                    <a:pt x="3044" y="10680"/>
                  </a:lnTo>
                  <a:lnTo>
                    <a:pt x="3207" y="10898"/>
                  </a:lnTo>
                  <a:lnTo>
                    <a:pt x="3424" y="11061"/>
                  </a:lnTo>
                  <a:lnTo>
                    <a:pt x="3669" y="11197"/>
                  </a:lnTo>
                  <a:lnTo>
                    <a:pt x="3941" y="11278"/>
                  </a:lnTo>
                  <a:lnTo>
                    <a:pt x="4212" y="11278"/>
                  </a:lnTo>
                  <a:lnTo>
                    <a:pt x="4240" y="11577"/>
                  </a:lnTo>
                  <a:lnTo>
                    <a:pt x="4321" y="11849"/>
                  </a:lnTo>
                  <a:lnTo>
                    <a:pt x="4457" y="12093"/>
                  </a:lnTo>
                  <a:lnTo>
                    <a:pt x="4620" y="12311"/>
                  </a:lnTo>
                  <a:lnTo>
                    <a:pt x="4837" y="12474"/>
                  </a:lnTo>
                  <a:lnTo>
                    <a:pt x="5082" y="12610"/>
                  </a:lnTo>
                  <a:lnTo>
                    <a:pt x="5354" y="12664"/>
                  </a:lnTo>
                  <a:lnTo>
                    <a:pt x="5626" y="12691"/>
                  </a:lnTo>
                  <a:lnTo>
                    <a:pt x="7039" y="12691"/>
                  </a:lnTo>
                  <a:lnTo>
                    <a:pt x="7310" y="12664"/>
                  </a:lnTo>
                  <a:lnTo>
                    <a:pt x="7582" y="12610"/>
                  </a:lnTo>
                  <a:lnTo>
                    <a:pt x="7827" y="12474"/>
                  </a:lnTo>
                  <a:lnTo>
                    <a:pt x="8044" y="12311"/>
                  </a:lnTo>
                  <a:lnTo>
                    <a:pt x="8207" y="12093"/>
                  </a:lnTo>
                  <a:lnTo>
                    <a:pt x="8343" y="11849"/>
                  </a:lnTo>
                  <a:lnTo>
                    <a:pt x="8425" y="11577"/>
                  </a:lnTo>
                  <a:lnTo>
                    <a:pt x="8452" y="11278"/>
                  </a:lnTo>
                  <a:lnTo>
                    <a:pt x="8452" y="4946"/>
                  </a:lnTo>
                  <a:lnTo>
                    <a:pt x="9865" y="4946"/>
                  </a:lnTo>
                  <a:lnTo>
                    <a:pt x="10137" y="4919"/>
                  </a:lnTo>
                  <a:lnTo>
                    <a:pt x="10408" y="4838"/>
                  </a:lnTo>
                  <a:lnTo>
                    <a:pt x="10626" y="4729"/>
                  </a:lnTo>
                  <a:lnTo>
                    <a:pt x="10870" y="4539"/>
                  </a:lnTo>
                  <a:lnTo>
                    <a:pt x="11033" y="4321"/>
                  </a:lnTo>
                  <a:lnTo>
                    <a:pt x="11169" y="4077"/>
                  </a:lnTo>
                  <a:lnTo>
                    <a:pt x="11251" y="3805"/>
                  </a:lnTo>
                  <a:lnTo>
                    <a:pt x="11278" y="3533"/>
                  </a:lnTo>
                  <a:lnTo>
                    <a:pt x="11278" y="2827"/>
                  </a:lnTo>
                  <a:lnTo>
                    <a:pt x="11251" y="2555"/>
                  </a:lnTo>
                  <a:lnTo>
                    <a:pt x="11169" y="2283"/>
                  </a:lnTo>
                  <a:lnTo>
                    <a:pt x="11033" y="2038"/>
                  </a:lnTo>
                  <a:lnTo>
                    <a:pt x="10870" y="1821"/>
                  </a:lnTo>
                  <a:lnTo>
                    <a:pt x="10626" y="1658"/>
                  </a:lnTo>
                  <a:lnTo>
                    <a:pt x="10408" y="1522"/>
                  </a:lnTo>
                  <a:lnTo>
                    <a:pt x="10137" y="1441"/>
                  </a:lnTo>
                  <a:lnTo>
                    <a:pt x="9865" y="1413"/>
                  </a:lnTo>
                  <a:lnTo>
                    <a:pt x="9838" y="1142"/>
                  </a:lnTo>
                  <a:lnTo>
                    <a:pt x="9756" y="870"/>
                  </a:lnTo>
                  <a:lnTo>
                    <a:pt x="9620" y="653"/>
                  </a:lnTo>
                  <a:lnTo>
                    <a:pt x="9457" y="408"/>
                  </a:lnTo>
                  <a:lnTo>
                    <a:pt x="9240" y="245"/>
                  </a:lnTo>
                  <a:lnTo>
                    <a:pt x="8995" y="109"/>
                  </a:lnTo>
                  <a:lnTo>
                    <a:pt x="8724" y="27"/>
                  </a:lnTo>
                  <a:lnTo>
                    <a:pt x="8452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2" name="Google Shape;3942;p34"/>
            <p:cNvSpPr/>
            <p:nvPr/>
          </p:nvSpPr>
          <p:spPr>
            <a:xfrm>
              <a:off x="2208325" y="1702875"/>
              <a:ext cx="281975" cy="317300"/>
            </a:xfrm>
            <a:custGeom>
              <a:avLst/>
              <a:gdLst/>
              <a:ahLst/>
              <a:cxnLst/>
              <a:rect l="l" t="t" r="r" b="b"/>
              <a:pathLst>
                <a:path w="11279" h="12692" extrusionOk="0">
                  <a:moveTo>
                    <a:pt x="6359" y="4240"/>
                  </a:moveTo>
                  <a:lnTo>
                    <a:pt x="6359" y="7772"/>
                  </a:lnTo>
                  <a:lnTo>
                    <a:pt x="5653" y="7772"/>
                  </a:lnTo>
                  <a:lnTo>
                    <a:pt x="5653" y="4240"/>
                  </a:lnTo>
                  <a:close/>
                  <a:moveTo>
                    <a:pt x="3533" y="2827"/>
                  </a:moveTo>
                  <a:lnTo>
                    <a:pt x="3533" y="8479"/>
                  </a:lnTo>
                  <a:lnTo>
                    <a:pt x="7066" y="8479"/>
                  </a:lnTo>
                  <a:lnTo>
                    <a:pt x="7066" y="2827"/>
                  </a:lnTo>
                  <a:close/>
                  <a:moveTo>
                    <a:pt x="8479" y="707"/>
                  </a:moveTo>
                  <a:lnTo>
                    <a:pt x="8615" y="734"/>
                  </a:lnTo>
                  <a:lnTo>
                    <a:pt x="8724" y="761"/>
                  </a:lnTo>
                  <a:lnTo>
                    <a:pt x="8860" y="843"/>
                  </a:lnTo>
                  <a:lnTo>
                    <a:pt x="8941" y="924"/>
                  </a:lnTo>
                  <a:lnTo>
                    <a:pt x="9050" y="1033"/>
                  </a:lnTo>
                  <a:lnTo>
                    <a:pt x="9104" y="1142"/>
                  </a:lnTo>
                  <a:lnTo>
                    <a:pt x="9159" y="1278"/>
                  </a:lnTo>
                  <a:lnTo>
                    <a:pt x="9186" y="1413"/>
                  </a:lnTo>
                  <a:lnTo>
                    <a:pt x="9186" y="9892"/>
                  </a:lnTo>
                  <a:lnTo>
                    <a:pt x="9159" y="10028"/>
                  </a:lnTo>
                  <a:lnTo>
                    <a:pt x="9104" y="10164"/>
                  </a:lnTo>
                  <a:lnTo>
                    <a:pt x="9050" y="10273"/>
                  </a:lnTo>
                  <a:lnTo>
                    <a:pt x="8941" y="10381"/>
                  </a:lnTo>
                  <a:lnTo>
                    <a:pt x="8860" y="10463"/>
                  </a:lnTo>
                  <a:lnTo>
                    <a:pt x="8724" y="10544"/>
                  </a:lnTo>
                  <a:lnTo>
                    <a:pt x="8615" y="10572"/>
                  </a:lnTo>
                  <a:lnTo>
                    <a:pt x="8479" y="10599"/>
                  </a:lnTo>
                  <a:lnTo>
                    <a:pt x="1414" y="10599"/>
                  </a:lnTo>
                  <a:lnTo>
                    <a:pt x="1251" y="10572"/>
                  </a:lnTo>
                  <a:lnTo>
                    <a:pt x="1142" y="10544"/>
                  </a:lnTo>
                  <a:lnTo>
                    <a:pt x="1006" y="10463"/>
                  </a:lnTo>
                  <a:lnTo>
                    <a:pt x="897" y="10381"/>
                  </a:lnTo>
                  <a:lnTo>
                    <a:pt x="816" y="10273"/>
                  </a:lnTo>
                  <a:lnTo>
                    <a:pt x="761" y="10164"/>
                  </a:lnTo>
                  <a:lnTo>
                    <a:pt x="707" y="10028"/>
                  </a:lnTo>
                  <a:lnTo>
                    <a:pt x="707" y="9892"/>
                  </a:lnTo>
                  <a:lnTo>
                    <a:pt x="707" y="1413"/>
                  </a:lnTo>
                  <a:lnTo>
                    <a:pt x="707" y="1278"/>
                  </a:lnTo>
                  <a:lnTo>
                    <a:pt x="761" y="1142"/>
                  </a:lnTo>
                  <a:lnTo>
                    <a:pt x="816" y="1033"/>
                  </a:lnTo>
                  <a:lnTo>
                    <a:pt x="897" y="924"/>
                  </a:lnTo>
                  <a:lnTo>
                    <a:pt x="1006" y="843"/>
                  </a:lnTo>
                  <a:lnTo>
                    <a:pt x="1142" y="761"/>
                  </a:lnTo>
                  <a:lnTo>
                    <a:pt x="1251" y="734"/>
                  </a:lnTo>
                  <a:lnTo>
                    <a:pt x="1414" y="707"/>
                  </a:lnTo>
                  <a:close/>
                  <a:moveTo>
                    <a:pt x="1414" y="0"/>
                  </a:moveTo>
                  <a:lnTo>
                    <a:pt x="1115" y="27"/>
                  </a:lnTo>
                  <a:lnTo>
                    <a:pt x="870" y="109"/>
                  </a:lnTo>
                  <a:lnTo>
                    <a:pt x="625" y="245"/>
                  </a:lnTo>
                  <a:lnTo>
                    <a:pt x="408" y="408"/>
                  </a:lnTo>
                  <a:lnTo>
                    <a:pt x="218" y="653"/>
                  </a:lnTo>
                  <a:lnTo>
                    <a:pt x="109" y="870"/>
                  </a:lnTo>
                  <a:lnTo>
                    <a:pt x="28" y="1142"/>
                  </a:lnTo>
                  <a:lnTo>
                    <a:pt x="0" y="1413"/>
                  </a:lnTo>
                  <a:lnTo>
                    <a:pt x="0" y="9892"/>
                  </a:lnTo>
                  <a:lnTo>
                    <a:pt x="28" y="10164"/>
                  </a:lnTo>
                  <a:lnTo>
                    <a:pt x="109" y="10436"/>
                  </a:lnTo>
                  <a:lnTo>
                    <a:pt x="218" y="10680"/>
                  </a:lnTo>
                  <a:lnTo>
                    <a:pt x="408" y="10898"/>
                  </a:lnTo>
                  <a:lnTo>
                    <a:pt x="625" y="11061"/>
                  </a:lnTo>
                  <a:lnTo>
                    <a:pt x="870" y="11197"/>
                  </a:lnTo>
                  <a:lnTo>
                    <a:pt x="1115" y="11278"/>
                  </a:lnTo>
                  <a:lnTo>
                    <a:pt x="1414" y="11278"/>
                  </a:lnTo>
                  <a:lnTo>
                    <a:pt x="1441" y="11577"/>
                  </a:lnTo>
                  <a:lnTo>
                    <a:pt x="1522" y="11849"/>
                  </a:lnTo>
                  <a:lnTo>
                    <a:pt x="1631" y="12093"/>
                  </a:lnTo>
                  <a:lnTo>
                    <a:pt x="1821" y="12311"/>
                  </a:lnTo>
                  <a:lnTo>
                    <a:pt x="2039" y="12474"/>
                  </a:lnTo>
                  <a:lnTo>
                    <a:pt x="2283" y="12610"/>
                  </a:lnTo>
                  <a:lnTo>
                    <a:pt x="2528" y="12664"/>
                  </a:lnTo>
                  <a:lnTo>
                    <a:pt x="2827" y="12691"/>
                  </a:lnTo>
                  <a:lnTo>
                    <a:pt x="9865" y="12691"/>
                  </a:lnTo>
                  <a:lnTo>
                    <a:pt x="10164" y="12664"/>
                  </a:lnTo>
                  <a:lnTo>
                    <a:pt x="10409" y="12610"/>
                  </a:lnTo>
                  <a:lnTo>
                    <a:pt x="10653" y="12474"/>
                  </a:lnTo>
                  <a:lnTo>
                    <a:pt x="10871" y="12311"/>
                  </a:lnTo>
                  <a:lnTo>
                    <a:pt x="11061" y="12093"/>
                  </a:lnTo>
                  <a:lnTo>
                    <a:pt x="11197" y="11849"/>
                  </a:lnTo>
                  <a:lnTo>
                    <a:pt x="11251" y="11577"/>
                  </a:lnTo>
                  <a:lnTo>
                    <a:pt x="11278" y="11278"/>
                  </a:lnTo>
                  <a:lnTo>
                    <a:pt x="11278" y="2827"/>
                  </a:lnTo>
                  <a:lnTo>
                    <a:pt x="11251" y="2555"/>
                  </a:lnTo>
                  <a:lnTo>
                    <a:pt x="11197" y="2283"/>
                  </a:lnTo>
                  <a:lnTo>
                    <a:pt x="11061" y="2038"/>
                  </a:lnTo>
                  <a:lnTo>
                    <a:pt x="10871" y="1821"/>
                  </a:lnTo>
                  <a:lnTo>
                    <a:pt x="10653" y="1658"/>
                  </a:lnTo>
                  <a:lnTo>
                    <a:pt x="10409" y="1522"/>
                  </a:lnTo>
                  <a:lnTo>
                    <a:pt x="10164" y="1441"/>
                  </a:lnTo>
                  <a:lnTo>
                    <a:pt x="9865" y="1413"/>
                  </a:lnTo>
                  <a:lnTo>
                    <a:pt x="9865" y="1142"/>
                  </a:lnTo>
                  <a:lnTo>
                    <a:pt x="9784" y="870"/>
                  </a:lnTo>
                  <a:lnTo>
                    <a:pt x="9648" y="653"/>
                  </a:lnTo>
                  <a:lnTo>
                    <a:pt x="9457" y="408"/>
                  </a:lnTo>
                  <a:lnTo>
                    <a:pt x="9240" y="245"/>
                  </a:lnTo>
                  <a:lnTo>
                    <a:pt x="8996" y="109"/>
                  </a:lnTo>
                  <a:lnTo>
                    <a:pt x="8751" y="27"/>
                  </a:lnTo>
                  <a:lnTo>
                    <a:pt x="8479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3" name="Google Shape;3943;p34"/>
            <p:cNvSpPr/>
            <p:nvPr/>
          </p:nvSpPr>
          <p:spPr>
            <a:xfrm>
              <a:off x="1961700" y="2080600"/>
              <a:ext cx="2075" cy="25"/>
            </a:xfrm>
            <a:custGeom>
              <a:avLst/>
              <a:gdLst/>
              <a:ahLst/>
              <a:cxnLst/>
              <a:rect l="l" t="t" r="r" b="b"/>
              <a:pathLst>
                <a:path w="83" h="1" fill="none" extrusionOk="0">
                  <a:moveTo>
                    <a:pt x="82" y="1"/>
                  </a:moveTo>
                  <a:lnTo>
                    <a:pt x="82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28" y="1"/>
                  </a:lnTo>
                  <a:lnTo>
                    <a:pt x="28" y="1"/>
                  </a:lnTo>
                  <a:lnTo>
                    <a:pt x="82" y="1"/>
                  </a:lnTo>
                  <a:lnTo>
                    <a:pt x="82" y="1"/>
                  </a:lnTo>
                  <a:close/>
                </a:path>
              </a:pathLst>
            </a:custGeom>
            <a:solidFill>
              <a:srgbClr val="043A56"/>
            </a:solidFill>
            <a:ln w="205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4" name="Google Shape;3944;p34"/>
            <p:cNvSpPr/>
            <p:nvPr/>
          </p:nvSpPr>
          <p:spPr>
            <a:xfrm>
              <a:off x="2510650" y="1876800"/>
              <a:ext cx="58450" cy="88350"/>
            </a:xfrm>
            <a:custGeom>
              <a:avLst/>
              <a:gdLst/>
              <a:ahLst/>
              <a:cxnLst/>
              <a:rect l="l" t="t" r="r" b="b"/>
              <a:pathLst>
                <a:path w="2338" h="3534" extrusionOk="0">
                  <a:moveTo>
                    <a:pt x="1223" y="0"/>
                  </a:moveTo>
                  <a:lnTo>
                    <a:pt x="924" y="55"/>
                  </a:lnTo>
                  <a:lnTo>
                    <a:pt x="462" y="55"/>
                  </a:lnTo>
                  <a:lnTo>
                    <a:pt x="354" y="136"/>
                  </a:lnTo>
                  <a:lnTo>
                    <a:pt x="299" y="218"/>
                  </a:lnTo>
                  <a:lnTo>
                    <a:pt x="272" y="354"/>
                  </a:lnTo>
                  <a:lnTo>
                    <a:pt x="1" y="3180"/>
                  </a:lnTo>
                  <a:lnTo>
                    <a:pt x="1" y="3343"/>
                  </a:lnTo>
                  <a:lnTo>
                    <a:pt x="28" y="3452"/>
                  </a:lnTo>
                  <a:lnTo>
                    <a:pt x="82" y="3479"/>
                  </a:lnTo>
                  <a:lnTo>
                    <a:pt x="136" y="3506"/>
                  </a:lnTo>
                  <a:lnTo>
                    <a:pt x="299" y="3533"/>
                  </a:lnTo>
                  <a:lnTo>
                    <a:pt x="734" y="3533"/>
                  </a:lnTo>
                  <a:lnTo>
                    <a:pt x="1196" y="3506"/>
                  </a:lnTo>
                  <a:lnTo>
                    <a:pt x="1631" y="3452"/>
                  </a:lnTo>
                  <a:lnTo>
                    <a:pt x="2066" y="3397"/>
                  </a:lnTo>
                  <a:lnTo>
                    <a:pt x="2202" y="3343"/>
                  </a:lnTo>
                  <a:lnTo>
                    <a:pt x="2310" y="3288"/>
                  </a:lnTo>
                  <a:lnTo>
                    <a:pt x="2338" y="3234"/>
                  </a:lnTo>
                  <a:lnTo>
                    <a:pt x="2338" y="3180"/>
                  </a:lnTo>
                  <a:lnTo>
                    <a:pt x="2338" y="3017"/>
                  </a:lnTo>
                  <a:lnTo>
                    <a:pt x="1577" y="218"/>
                  </a:lnTo>
                  <a:lnTo>
                    <a:pt x="1522" y="109"/>
                  </a:lnTo>
                  <a:lnTo>
                    <a:pt x="1468" y="27"/>
                  </a:lnTo>
                  <a:lnTo>
                    <a:pt x="1359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5" name="Google Shape;3945;p34"/>
            <p:cNvSpPr/>
            <p:nvPr/>
          </p:nvSpPr>
          <p:spPr>
            <a:xfrm>
              <a:off x="2510650" y="1876800"/>
              <a:ext cx="58450" cy="88350"/>
            </a:xfrm>
            <a:custGeom>
              <a:avLst/>
              <a:gdLst/>
              <a:ahLst/>
              <a:cxnLst/>
              <a:rect l="l" t="t" r="r" b="b"/>
              <a:pathLst>
                <a:path w="2338" h="3534" fill="none" extrusionOk="0">
                  <a:moveTo>
                    <a:pt x="1577" y="218"/>
                  </a:moveTo>
                  <a:lnTo>
                    <a:pt x="1577" y="218"/>
                  </a:lnTo>
                  <a:lnTo>
                    <a:pt x="2338" y="3017"/>
                  </a:lnTo>
                  <a:lnTo>
                    <a:pt x="2338" y="3017"/>
                  </a:lnTo>
                  <a:lnTo>
                    <a:pt x="2338" y="3180"/>
                  </a:lnTo>
                  <a:lnTo>
                    <a:pt x="2338" y="3234"/>
                  </a:lnTo>
                  <a:lnTo>
                    <a:pt x="2310" y="3288"/>
                  </a:lnTo>
                  <a:lnTo>
                    <a:pt x="2202" y="3343"/>
                  </a:lnTo>
                  <a:lnTo>
                    <a:pt x="2066" y="3397"/>
                  </a:lnTo>
                  <a:lnTo>
                    <a:pt x="2066" y="3397"/>
                  </a:lnTo>
                  <a:lnTo>
                    <a:pt x="1631" y="3452"/>
                  </a:lnTo>
                  <a:lnTo>
                    <a:pt x="1196" y="3506"/>
                  </a:lnTo>
                  <a:lnTo>
                    <a:pt x="734" y="3533"/>
                  </a:lnTo>
                  <a:lnTo>
                    <a:pt x="299" y="3533"/>
                  </a:lnTo>
                  <a:lnTo>
                    <a:pt x="299" y="3533"/>
                  </a:lnTo>
                  <a:lnTo>
                    <a:pt x="136" y="3506"/>
                  </a:lnTo>
                  <a:lnTo>
                    <a:pt x="82" y="3479"/>
                  </a:lnTo>
                  <a:lnTo>
                    <a:pt x="28" y="3452"/>
                  </a:lnTo>
                  <a:lnTo>
                    <a:pt x="1" y="3343"/>
                  </a:lnTo>
                  <a:lnTo>
                    <a:pt x="1" y="3180"/>
                  </a:lnTo>
                  <a:lnTo>
                    <a:pt x="1" y="3180"/>
                  </a:lnTo>
                  <a:lnTo>
                    <a:pt x="272" y="354"/>
                  </a:lnTo>
                  <a:lnTo>
                    <a:pt x="272" y="354"/>
                  </a:lnTo>
                  <a:lnTo>
                    <a:pt x="299" y="218"/>
                  </a:lnTo>
                  <a:lnTo>
                    <a:pt x="354" y="136"/>
                  </a:lnTo>
                  <a:lnTo>
                    <a:pt x="462" y="55"/>
                  </a:lnTo>
                  <a:lnTo>
                    <a:pt x="598" y="55"/>
                  </a:lnTo>
                  <a:lnTo>
                    <a:pt x="598" y="55"/>
                  </a:lnTo>
                  <a:lnTo>
                    <a:pt x="924" y="55"/>
                  </a:lnTo>
                  <a:lnTo>
                    <a:pt x="1223" y="0"/>
                  </a:lnTo>
                  <a:lnTo>
                    <a:pt x="1223" y="0"/>
                  </a:lnTo>
                  <a:lnTo>
                    <a:pt x="1359" y="0"/>
                  </a:lnTo>
                  <a:lnTo>
                    <a:pt x="1468" y="27"/>
                  </a:lnTo>
                  <a:lnTo>
                    <a:pt x="1522" y="109"/>
                  </a:lnTo>
                  <a:lnTo>
                    <a:pt x="1577" y="218"/>
                  </a:lnTo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6" name="Google Shape;3946;p34"/>
            <p:cNvSpPr/>
            <p:nvPr/>
          </p:nvSpPr>
          <p:spPr>
            <a:xfrm>
              <a:off x="2623425" y="1670950"/>
              <a:ext cx="93100" cy="68625"/>
            </a:xfrm>
            <a:custGeom>
              <a:avLst/>
              <a:gdLst/>
              <a:ahLst/>
              <a:cxnLst/>
              <a:rect l="l" t="t" r="r" b="b"/>
              <a:pathLst>
                <a:path w="3724" h="2745" extrusionOk="0">
                  <a:moveTo>
                    <a:pt x="2773" y="0"/>
                  </a:moveTo>
                  <a:lnTo>
                    <a:pt x="2637" y="54"/>
                  </a:lnTo>
                  <a:lnTo>
                    <a:pt x="2256" y="272"/>
                  </a:lnTo>
                  <a:lnTo>
                    <a:pt x="598" y="1277"/>
                  </a:lnTo>
                  <a:lnTo>
                    <a:pt x="191" y="1549"/>
                  </a:lnTo>
                  <a:lnTo>
                    <a:pt x="82" y="1658"/>
                  </a:lnTo>
                  <a:lnTo>
                    <a:pt x="28" y="1766"/>
                  </a:lnTo>
                  <a:lnTo>
                    <a:pt x="1" y="1875"/>
                  </a:lnTo>
                  <a:lnTo>
                    <a:pt x="55" y="2038"/>
                  </a:lnTo>
                  <a:lnTo>
                    <a:pt x="245" y="2500"/>
                  </a:lnTo>
                  <a:lnTo>
                    <a:pt x="300" y="2636"/>
                  </a:lnTo>
                  <a:lnTo>
                    <a:pt x="408" y="2718"/>
                  </a:lnTo>
                  <a:lnTo>
                    <a:pt x="517" y="2745"/>
                  </a:lnTo>
                  <a:lnTo>
                    <a:pt x="653" y="2718"/>
                  </a:lnTo>
                  <a:lnTo>
                    <a:pt x="3425" y="2228"/>
                  </a:lnTo>
                  <a:lnTo>
                    <a:pt x="3588" y="2174"/>
                  </a:lnTo>
                  <a:lnTo>
                    <a:pt x="3642" y="2147"/>
                  </a:lnTo>
                  <a:lnTo>
                    <a:pt x="3669" y="2120"/>
                  </a:lnTo>
                  <a:lnTo>
                    <a:pt x="3696" y="2065"/>
                  </a:lnTo>
                  <a:lnTo>
                    <a:pt x="3724" y="1984"/>
                  </a:lnTo>
                  <a:lnTo>
                    <a:pt x="3669" y="1848"/>
                  </a:lnTo>
                  <a:lnTo>
                    <a:pt x="3262" y="571"/>
                  </a:lnTo>
                  <a:lnTo>
                    <a:pt x="3044" y="163"/>
                  </a:lnTo>
                  <a:lnTo>
                    <a:pt x="2963" y="54"/>
                  </a:lnTo>
                  <a:lnTo>
                    <a:pt x="2881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7" name="Google Shape;3947;p34"/>
            <p:cNvSpPr/>
            <p:nvPr/>
          </p:nvSpPr>
          <p:spPr>
            <a:xfrm>
              <a:off x="2623425" y="1670950"/>
              <a:ext cx="93100" cy="68625"/>
            </a:xfrm>
            <a:custGeom>
              <a:avLst/>
              <a:gdLst/>
              <a:ahLst/>
              <a:cxnLst/>
              <a:rect l="l" t="t" r="r" b="b"/>
              <a:pathLst>
                <a:path w="3724" h="2745" fill="none" extrusionOk="0">
                  <a:moveTo>
                    <a:pt x="3262" y="571"/>
                  </a:moveTo>
                  <a:lnTo>
                    <a:pt x="3262" y="571"/>
                  </a:lnTo>
                  <a:lnTo>
                    <a:pt x="3669" y="1848"/>
                  </a:lnTo>
                  <a:lnTo>
                    <a:pt x="3669" y="1848"/>
                  </a:lnTo>
                  <a:lnTo>
                    <a:pt x="3724" y="1984"/>
                  </a:lnTo>
                  <a:lnTo>
                    <a:pt x="3696" y="2065"/>
                  </a:lnTo>
                  <a:lnTo>
                    <a:pt x="3669" y="2120"/>
                  </a:lnTo>
                  <a:lnTo>
                    <a:pt x="3642" y="2147"/>
                  </a:lnTo>
                  <a:lnTo>
                    <a:pt x="3588" y="2174"/>
                  </a:lnTo>
                  <a:lnTo>
                    <a:pt x="3425" y="2228"/>
                  </a:lnTo>
                  <a:lnTo>
                    <a:pt x="3425" y="2228"/>
                  </a:lnTo>
                  <a:lnTo>
                    <a:pt x="653" y="2718"/>
                  </a:lnTo>
                  <a:lnTo>
                    <a:pt x="653" y="2718"/>
                  </a:lnTo>
                  <a:lnTo>
                    <a:pt x="517" y="2745"/>
                  </a:lnTo>
                  <a:lnTo>
                    <a:pt x="408" y="2718"/>
                  </a:lnTo>
                  <a:lnTo>
                    <a:pt x="300" y="2636"/>
                  </a:lnTo>
                  <a:lnTo>
                    <a:pt x="245" y="2500"/>
                  </a:lnTo>
                  <a:lnTo>
                    <a:pt x="245" y="2500"/>
                  </a:lnTo>
                  <a:lnTo>
                    <a:pt x="55" y="2038"/>
                  </a:lnTo>
                  <a:lnTo>
                    <a:pt x="1" y="1875"/>
                  </a:lnTo>
                  <a:lnTo>
                    <a:pt x="28" y="1766"/>
                  </a:lnTo>
                  <a:lnTo>
                    <a:pt x="82" y="1658"/>
                  </a:lnTo>
                  <a:lnTo>
                    <a:pt x="191" y="1549"/>
                  </a:lnTo>
                  <a:lnTo>
                    <a:pt x="598" y="1277"/>
                  </a:lnTo>
                  <a:lnTo>
                    <a:pt x="598" y="1277"/>
                  </a:lnTo>
                  <a:lnTo>
                    <a:pt x="2256" y="272"/>
                  </a:lnTo>
                  <a:lnTo>
                    <a:pt x="2256" y="272"/>
                  </a:lnTo>
                  <a:lnTo>
                    <a:pt x="2637" y="54"/>
                  </a:lnTo>
                  <a:lnTo>
                    <a:pt x="2773" y="0"/>
                  </a:lnTo>
                  <a:lnTo>
                    <a:pt x="2881" y="0"/>
                  </a:lnTo>
                  <a:lnTo>
                    <a:pt x="2963" y="54"/>
                  </a:lnTo>
                  <a:lnTo>
                    <a:pt x="3044" y="163"/>
                  </a:lnTo>
                  <a:lnTo>
                    <a:pt x="3262" y="571"/>
                  </a:lnTo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8" name="Google Shape;3948;p34"/>
            <p:cNvSpPr/>
            <p:nvPr/>
          </p:nvSpPr>
          <p:spPr>
            <a:xfrm>
              <a:off x="2597600" y="1833300"/>
              <a:ext cx="88350" cy="86325"/>
            </a:xfrm>
            <a:custGeom>
              <a:avLst/>
              <a:gdLst/>
              <a:ahLst/>
              <a:cxnLst/>
              <a:rect l="l" t="t" r="r" b="b"/>
              <a:pathLst>
                <a:path w="3534" h="3453" extrusionOk="0">
                  <a:moveTo>
                    <a:pt x="680" y="1"/>
                  </a:moveTo>
                  <a:lnTo>
                    <a:pt x="572" y="28"/>
                  </a:lnTo>
                  <a:lnTo>
                    <a:pt x="436" y="137"/>
                  </a:lnTo>
                  <a:lnTo>
                    <a:pt x="82" y="572"/>
                  </a:lnTo>
                  <a:lnTo>
                    <a:pt x="28" y="653"/>
                  </a:lnTo>
                  <a:lnTo>
                    <a:pt x="1" y="735"/>
                  </a:lnTo>
                  <a:lnTo>
                    <a:pt x="1" y="816"/>
                  </a:lnTo>
                  <a:lnTo>
                    <a:pt x="55" y="925"/>
                  </a:lnTo>
                  <a:lnTo>
                    <a:pt x="1876" y="3344"/>
                  </a:lnTo>
                  <a:lnTo>
                    <a:pt x="1930" y="3398"/>
                  </a:lnTo>
                  <a:lnTo>
                    <a:pt x="1985" y="3452"/>
                  </a:lnTo>
                  <a:lnTo>
                    <a:pt x="2066" y="3452"/>
                  </a:lnTo>
                  <a:lnTo>
                    <a:pt x="2148" y="3398"/>
                  </a:lnTo>
                  <a:lnTo>
                    <a:pt x="2229" y="3316"/>
                  </a:lnTo>
                  <a:lnTo>
                    <a:pt x="2555" y="3017"/>
                  </a:lnTo>
                  <a:lnTo>
                    <a:pt x="2854" y="2719"/>
                  </a:lnTo>
                  <a:lnTo>
                    <a:pt x="3153" y="2392"/>
                  </a:lnTo>
                  <a:lnTo>
                    <a:pt x="3425" y="2039"/>
                  </a:lnTo>
                  <a:lnTo>
                    <a:pt x="3534" y="1876"/>
                  </a:lnTo>
                  <a:lnTo>
                    <a:pt x="3534" y="1795"/>
                  </a:lnTo>
                  <a:lnTo>
                    <a:pt x="3534" y="1740"/>
                  </a:lnTo>
                  <a:lnTo>
                    <a:pt x="3507" y="1659"/>
                  </a:lnTo>
                  <a:lnTo>
                    <a:pt x="3452" y="1604"/>
                  </a:lnTo>
                  <a:lnTo>
                    <a:pt x="3289" y="1496"/>
                  </a:lnTo>
                  <a:lnTo>
                    <a:pt x="2365" y="925"/>
                  </a:lnTo>
                  <a:lnTo>
                    <a:pt x="1441" y="327"/>
                  </a:lnTo>
                  <a:lnTo>
                    <a:pt x="979" y="55"/>
                  </a:lnTo>
                  <a:lnTo>
                    <a:pt x="816" y="1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9" name="Google Shape;3949;p34"/>
            <p:cNvSpPr/>
            <p:nvPr/>
          </p:nvSpPr>
          <p:spPr>
            <a:xfrm>
              <a:off x="2597600" y="1833300"/>
              <a:ext cx="88350" cy="86325"/>
            </a:xfrm>
            <a:custGeom>
              <a:avLst/>
              <a:gdLst/>
              <a:ahLst/>
              <a:cxnLst/>
              <a:rect l="l" t="t" r="r" b="b"/>
              <a:pathLst>
                <a:path w="3534" h="3453" fill="none" extrusionOk="0">
                  <a:moveTo>
                    <a:pt x="55" y="925"/>
                  </a:moveTo>
                  <a:lnTo>
                    <a:pt x="55" y="925"/>
                  </a:lnTo>
                  <a:lnTo>
                    <a:pt x="1" y="816"/>
                  </a:lnTo>
                  <a:lnTo>
                    <a:pt x="1" y="735"/>
                  </a:lnTo>
                  <a:lnTo>
                    <a:pt x="28" y="653"/>
                  </a:lnTo>
                  <a:lnTo>
                    <a:pt x="82" y="572"/>
                  </a:lnTo>
                  <a:lnTo>
                    <a:pt x="82" y="572"/>
                  </a:lnTo>
                  <a:lnTo>
                    <a:pt x="436" y="137"/>
                  </a:lnTo>
                  <a:lnTo>
                    <a:pt x="572" y="28"/>
                  </a:lnTo>
                  <a:lnTo>
                    <a:pt x="680" y="1"/>
                  </a:lnTo>
                  <a:lnTo>
                    <a:pt x="816" y="1"/>
                  </a:lnTo>
                  <a:lnTo>
                    <a:pt x="979" y="55"/>
                  </a:lnTo>
                  <a:lnTo>
                    <a:pt x="1441" y="327"/>
                  </a:lnTo>
                  <a:lnTo>
                    <a:pt x="1441" y="327"/>
                  </a:lnTo>
                  <a:lnTo>
                    <a:pt x="2365" y="925"/>
                  </a:lnTo>
                  <a:lnTo>
                    <a:pt x="3289" y="1496"/>
                  </a:lnTo>
                  <a:lnTo>
                    <a:pt x="3289" y="1496"/>
                  </a:lnTo>
                  <a:lnTo>
                    <a:pt x="3452" y="1604"/>
                  </a:lnTo>
                  <a:lnTo>
                    <a:pt x="3507" y="1659"/>
                  </a:lnTo>
                  <a:lnTo>
                    <a:pt x="3534" y="1740"/>
                  </a:lnTo>
                  <a:lnTo>
                    <a:pt x="3534" y="1795"/>
                  </a:lnTo>
                  <a:lnTo>
                    <a:pt x="3534" y="1876"/>
                  </a:lnTo>
                  <a:lnTo>
                    <a:pt x="3425" y="2039"/>
                  </a:lnTo>
                  <a:lnTo>
                    <a:pt x="3425" y="2039"/>
                  </a:lnTo>
                  <a:lnTo>
                    <a:pt x="3153" y="2392"/>
                  </a:lnTo>
                  <a:lnTo>
                    <a:pt x="2854" y="2719"/>
                  </a:lnTo>
                  <a:lnTo>
                    <a:pt x="2555" y="3017"/>
                  </a:lnTo>
                  <a:lnTo>
                    <a:pt x="2229" y="3316"/>
                  </a:lnTo>
                  <a:lnTo>
                    <a:pt x="2229" y="3316"/>
                  </a:lnTo>
                  <a:lnTo>
                    <a:pt x="2148" y="3398"/>
                  </a:lnTo>
                  <a:lnTo>
                    <a:pt x="2066" y="3452"/>
                  </a:lnTo>
                  <a:lnTo>
                    <a:pt x="2012" y="3452"/>
                  </a:lnTo>
                  <a:lnTo>
                    <a:pt x="1985" y="3452"/>
                  </a:lnTo>
                  <a:lnTo>
                    <a:pt x="1930" y="3398"/>
                  </a:lnTo>
                  <a:lnTo>
                    <a:pt x="1876" y="3344"/>
                  </a:lnTo>
                  <a:lnTo>
                    <a:pt x="1876" y="3344"/>
                  </a:lnTo>
                  <a:lnTo>
                    <a:pt x="55" y="925"/>
                  </a:lnTo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0" name="Google Shape;3950;p34"/>
            <p:cNvSpPr/>
            <p:nvPr/>
          </p:nvSpPr>
          <p:spPr>
            <a:xfrm>
              <a:off x="2598300" y="1615225"/>
              <a:ext cx="88325" cy="82925"/>
            </a:xfrm>
            <a:custGeom>
              <a:avLst/>
              <a:gdLst/>
              <a:ahLst/>
              <a:cxnLst/>
              <a:rect l="l" t="t" r="r" b="b"/>
              <a:pathLst>
                <a:path w="3533" h="3317" extrusionOk="0">
                  <a:moveTo>
                    <a:pt x="2011" y="1"/>
                  </a:moveTo>
                  <a:lnTo>
                    <a:pt x="1902" y="55"/>
                  </a:lnTo>
                  <a:lnTo>
                    <a:pt x="1794" y="164"/>
                  </a:lnTo>
                  <a:lnTo>
                    <a:pt x="136" y="2365"/>
                  </a:lnTo>
                  <a:lnTo>
                    <a:pt x="27" y="2528"/>
                  </a:lnTo>
                  <a:lnTo>
                    <a:pt x="0" y="2610"/>
                  </a:lnTo>
                  <a:lnTo>
                    <a:pt x="0" y="2691"/>
                  </a:lnTo>
                  <a:lnTo>
                    <a:pt x="54" y="2854"/>
                  </a:lnTo>
                  <a:lnTo>
                    <a:pt x="163" y="3017"/>
                  </a:lnTo>
                  <a:lnTo>
                    <a:pt x="299" y="3126"/>
                  </a:lnTo>
                  <a:lnTo>
                    <a:pt x="462" y="3235"/>
                  </a:lnTo>
                  <a:lnTo>
                    <a:pt x="625" y="3289"/>
                  </a:lnTo>
                  <a:lnTo>
                    <a:pt x="815" y="3316"/>
                  </a:lnTo>
                  <a:lnTo>
                    <a:pt x="978" y="3289"/>
                  </a:lnTo>
                  <a:lnTo>
                    <a:pt x="1142" y="3235"/>
                  </a:lnTo>
                  <a:lnTo>
                    <a:pt x="3316" y="1903"/>
                  </a:lnTo>
                  <a:lnTo>
                    <a:pt x="3479" y="1794"/>
                  </a:lnTo>
                  <a:lnTo>
                    <a:pt x="3506" y="1740"/>
                  </a:lnTo>
                  <a:lnTo>
                    <a:pt x="3533" y="1658"/>
                  </a:lnTo>
                  <a:lnTo>
                    <a:pt x="3533" y="1604"/>
                  </a:lnTo>
                  <a:lnTo>
                    <a:pt x="3506" y="1522"/>
                  </a:lnTo>
                  <a:lnTo>
                    <a:pt x="3424" y="1387"/>
                  </a:lnTo>
                  <a:lnTo>
                    <a:pt x="2854" y="734"/>
                  </a:lnTo>
                  <a:lnTo>
                    <a:pt x="2582" y="408"/>
                  </a:lnTo>
                  <a:lnTo>
                    <a:pt x="2283" y="109"/>
                  </a:lnTo>
                  <a:lnTo>
                    <a:pt x="2147" y="28"/>
                  </a:lnTo>
                  <a:lnTo>
                    <a:pt x="2065" y="1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1" name="Google Shape;3951;p34"/>
            <p:cNvSpPr/>
            <p:nvPr/>
          </p:nvSpPr>
          <p:spPr>
            <a:xfrm>
              <a:off x="2598300" y="1615225"/>
              <a:ext cx="88325" cy="82925"/>
            </a:xfrm>
            <a:custGeom>
              <a:avLst/>
              <a:gdLst/>
              <a:ahLst/>
              <a:cxnLst/>
              <a:rect l="l" t="t" r="r" b="b"/>
              <a:pathLst>
                <a:path w="3533" h="3317" fill="none" extrusionOk="0">
                  <a:moveTo>
                    <a:pt x="1142" y="3235"/>
                  </a:moveTo>
                  <a:lnTo>
                    <a:pt x="1142" y="3235"/>
                  </a:lnTo>
                  <a:lnTo>
                    <a:pt x="978" y="3289"/>
                  </a:lnTo>
                  <a:lnTo>
                    <a:pt x="815" y="3316"/>
                  </a:lnTo>
                  <a:lnTo>
                    <a:pt x="625" y="3289"/>
                  </a:lnTo>
                  <a:lnTo>
                    <a:pt x="462" y="3235"/>
                  </a:lnTo>
                  <a:lnTo>
                    <a:pt x="299" y="3126"/>
                  </a:lnTo>
                  <a:lnTo>
                    <a:pt x="163" y="3017"/>
                  </a:lnTo>
                  <a:lnTo>
                    <a:pt x="54" y="2854"/>
                  </a:lnTo>
                  <a:lnTo>
                    <a:pt x="0" y="2691"/>
                  </a:lnTo>
                  <a:lnTo>
                    <a:pt x="0" y="2691"/>
                  </a:lnTo>
                  <a:lnTo>
                    <a:pt x="0" y="2610"/>
                  </a:lnTo>
                  <a:lnTo>
                    <a:pt x="27" y="2528"/>
                  </a:lnTo>
                  <a:lnTo>
                    <a:pt x="136" y="2365"/>
                  </a:lnTo>
                  <a:lnTo>
                    <a:pt x="136" y="2365"/>
                  </a:lnTo>
                  <a:lnTo>
                    <a:pt x="1794" y="164"/>
                  </a:lnTo>
                  <a:lnTo>
                    <a:pt x="1794" y="164"/>
                  </a:lnTo>
                  <a:lnTo>
                    <a:pt x="1902" y="55"/>
                  </a:lnTo>
                  <a:lnTo>
                    <a:pt x="2011" y="1"/>
                  </a:lnTo>
                  <a:lnTo>
                    <a:pt x="2065" y="1"/>
                  </a:lnTo>
                  <a:lnTo>
                    <a:pt x="2147" y="28"/>
                  </a:lnTo>
                  <a:lnTo>
                    <a:pt x="2283" y="109"/>
                  </a:lnTo>
                  <a:lnTo>
                    <a:pt x="2283" y="109"/>
                  </a:lnTo>
                  <a:lnTo>
                    <a:pt x="2582" y="408"/>
                  </a:lnTo>
                  <a:lnTo>
                    <a:pt x="2854" y="734"/>
                  </a:lnTo>
                  <a:lnTo>
                    <a:pt x="3424" y="1387"/>
                  </a:lnTo>
                  <a:lnTo>
                    <a:pt x="3424" y="1387"/>
                  </a:lnTo>
                  <a:lnTo>
                    <a:pt x="3506" y="1522"/>
                  </a:lnTo>
                  <a:lnTo>
                    <a:pt x="3533" y="1604"/>
                  </a:lnTo>
                  <a:lnTo>
                    <a:pt x="3533" y="1658"/>
                  </a:lnTo>
                  <a:lnTo>
                    <a:pt x="3506" y="1740"/>
                  </a:lnTo>
                  <a:lnTo>
                    <a:pt x="3479" y="1794"/>
                  </a:lnTo>
                  <a:lnTo>
                    <a:pt x="3316" y="1903"/>
                  </a:lnTo>
                  <a:lnTo>
                    <a:pt x="3316" y="1903"/>
                  </a:lnTo>
                  <a:lnTo>
                    <a:pt x="1142" y="3235"/>
                  </a:lnTo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2" name="Google Shape;3952;p34"/>
            <p:cNvSpPr/>
            <p:nvPr/>
          </p:nvSpPr>
          <p:spPr>
            <a:xfrm>
              <a:off x="2562275" y="1861850"/>
              <a:ext cx="72050" cy="90375"/>
            </a:xfrm>
            <a:custGeom>
              <a:avLst/>
              <a:gdLst/>
              <a:ahLst/>
              <a:cxnLst/>
              <a:rect l="l" t="t" r="r" b="b"/>
              <a:pathLst>
                <a:path w="2882" h="3615" extrusionOk="0">
                  <a:moveTo>
                    <a:pt x="843" y="0"/>
                  </a:moveTo>
                  <a:lnTo>
                    <a:pt x="707" y="55"/>
                  </a:lnTo>
                  <a:lnTo>
                    <a:pt x="218" y="299"/>
                  </a:lnTo>
                  <a:lnTo>
                    <a:pt x="110" y="381"/>
                  </a:lnTo>
                  <a:lnTo>
                    <a:pt x="28" y="490"/>
                  </a:lnTo>
                  <a:lnTo>
                    <a:pt x="1" y="625"/>
                  </a:lnTo>
                  <a:lnTo>
                    <a:pt x="1" y="761"/>
                  </a:lnTo>
                  <a:lnTo>
                    <a:pt x="273" y="1740"/>
                  </a:lnTo>
                  <a:lnTo>
                    <a:pt x="544" y="2691"/>
                  </a:lnTo>
                  <a:lnTo>
                    <a:pt x="653" y="3044"/>
                  </a:lnTo>
                  <a:lnTo>
                    <a:pt x="762" y="3316"/>
                  </a:lnTo>
                  <a:lnTo>
                    <a:pt x="843" y="3506"/>
                  </a:lnTo>
                  <a:lnTo>
                    <a:pt x="898" y="3560"/>
                  </a:lnTo>
                  <a:lnTo>
                    <a:pt x="952" y="3615"/>
                  </a:lnTo>
                  <a:lnTo>
                    <a:pt x="1115" y="3615"/>
                  </a:lnTo>
                  <a:lnTo>
                    <a:pt x="1305" y="3560"/>
                  </a:lnTo>
                  <a:lnTo>
                    <a:pt x="1577" y="3452"/>
                  </a:lnTo>
                  <a:lnTo>
                    <a:pt x="1930" y="3261"/>
                  </a:lnTo>
                  <a:lnTo>
                    <a:pt x="2229" y="3126"/>
                  </a:lnTo>
                  <a:lnTo>
                    <a:pt x="2528" y="2990"/>
                  </a:lnTo>
                  <a:lnTo>
                    <a:pt x="2800" y="2799"/>
                  </a:lnTo>
                  <a:lnTo>
                    <a:pt x="2854" y="2745"/>
                  </a:lnTo>
                  <a:lnTo>
                    <a:pt x="2881" y="2664"/>
                  </a:lnTo>
                  <a:lnTo>
                    <a:pt x="2881" y="2582"/>
                  </a:lnTo>
                  <a:lnTo>
                    <a:pt x="2854" y="2473"/>
                  </a:lnTo>
                  <a:lnTo>
                    <a:pt x="2691" y="2229"/>
                  </a:lnTo>
                  <a:lnTo>
                    <a:pt x="1441" y="571"/>
                  </a:lnTo>
                  <a:lnTo>
                    <a:pt x="1115" y="136"/>
                  </a:lnTo>
                  <a:lnTo>
                    <a:pt x="1034" y="28"/>
                  </a:lnTo>
                  <a:lnTo>
                    <a:pt x="925" y="0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3" name="Google Shape;3953;p34"/>
            <p:cNvSpPr/>
            <p:nvPr/>
          </p:nvSpPr>
          <p:spPr>
            <a:xfrm>
              <a:off x="2562275" y="1861850"/>
              <a:ext cx="72050" cy="90375"/>
            </a:xfrm>
            <a:custGeom>
              <a:avLst/>
              <a:gdLst/>
              <a:ahLst/>
              <a:cxnLst/>
              <a:rect l="l" t="t" r="r" b="b"/>
              <a:pathLst>
                <a:path w="2882" h="3615" fill="none" extrusionOk="0">
                  <a:moveTo>
                    <a:pt x="1930" y="3261"/>
                  </a:moveTo>
                  <a:lnTo>
                    <a:pt x="1930" y="3261"/>
                  </a:lnTo>
                  <a:lnTo>
                    <a:pt x="1577" y="3452"/>
                  </a:lnTo>
                  <a:lnTo>
                    <a:pt x="1305" y="3560"/>
                  </a:lnTo>
                  <a:lnTo>
                    <a:pt x="1115" y="3615"/>
                  </a:lnTo>
                  <a:lnTo>
                    <a:pt x="1034" y="3615"/>
                  </a:lnTo>
                  <a:lnTo>
                    <a:pt x="952" y="3615"/>
                  </a:lnTo>
                  <a:lnTo>
                    <a:pt x="898" y="3560"/>
                  </a:lnTo>
                  <a:lnTo>
                    <a:pt x="843" y="3506"/>
                  </a:lnTo>
                  <a:lnTo>
                    <a:pt x="762" y="3316"/>
                  </a:lnTo>
                  <a:lnTo>
                    <a:pt x="653" y="3044"/>
                  </a:lnTo>
                  <a:lnTo>
                    <a:pt x="544" y="2691"/>
                  </a:lnTo>
                  <a:lnTo>
                    <a:pt x="544" y="2691"/>
                  </a:lnTo>
                  <a:lnTo>
                    <a:pt x="273" y="1740"/>
                  </a:lnTo>
                  <a:lnTo>
                    <a:pt x="1" y="761"/>
                  </a:lnTo>
                  <a:lnTo>
                    <a:pt x="1" y="761"/>
                  </a:lnTo>
                  <a:lnTo>
                    <a:pt x="1" y="625"/>
                  </a:lnTo>
                  <a:lnTo>
                    <a:pt x="28" y="490"/>
                  </a:lnTo>
                  <a:lnTo>
                    <a:pt x="110" y="381"/>
                  </a:lnTo>
                  <a:lnTo>
                    <a:pt x="218" y="299"/>
                  </a:lnTo>
                  <a:lnTo>
                    <a:pt x="218" y="299"/>
                  </a:lnTo>
                  <a:lnTo>
                    <a:pt x="707" y="55"/>
                  </a:lnTo>
                  <a:lnTo>
                    <a:pt x="843" y="0"/>
                  </a:lnTo>
                  <a:lnTo>
                    <a:pt x="925" y="0"/>
                  </a:lnTo>
                  <a:lnTo>
                    <a:pt x="1034" y="28"/>
                  </a:lnTo>
                  <a:lnTo>
                    <a:pt x="1115" y="136"/>
                  </a:lnTo>
                  <a:lnTo>
                    <a:pt x="1441" y="571"/>
                  </a:lnTo>
                  <a:lnTo>
                    <a:pt x="1441" y="571"/>
                  </a:lnTo>
                  <a:lnTo>
                    <a:pt x="2691" y="2229"/>
                  </a:lnTo>
                  <a:lnTo>
                    <a:pt x="2691" y="2229"/>
                  </a:lnTo>
                  <a:lnTo>
                    <a:pt x="2854" y="2473"/>
                  </a:lnTo>
                  <a:lnTo>
                    <a:pt x="2881" y="2582"/>
                  </a:lnTo>
                  <a:lnTo>
                    <a:pt x="2881" y="2664"/>
                  </a:lnTo>
                  <a:lnTo>
                    <a:pt x="2854" y="2745"/>
                  </a:lnTo>
                  <a:lnTo>
                    <a:pt x="2800" y="2799"/>
                  </a:lnTo>
                  <a:lnTo>
                    <a:pt x="2528" y="2990"/>
                  </a:lnTo>
                  <a:lnTo>
                    <a:pt x="2528" y="2990"/>
                  </a:lnTo>
                  <a:lnTo>
                    <a:pt x="2229" y="3126"/>
                  </a:lnTo>
                  <a:lnTo>
                    <a:pt x="1930" y="3261"/>
                  </a:lnTo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4" name="Google Shape;3954;p34"/>
            <p:cNvSpPr/>
            <p:nvPr/>
          </p:nvSpPr>
          <p:spPr>
            <a:xfrm>
              <a:off x="2562275" y="1579900"/>
              <a:ext cx="74075" cy="91750"/>
            </a:xfrm>
            <a:custGeom>
              <a:avLst/>
              <a:gdLst/>
              <a:ahLst/>
              <a:cxnLst/>
              <a:rect l="l" t="t" r="r" b="b"/>
              <a:pathLst>
                <a:path w="2963" h="3670" extrusionOk="0">
                  <a:moveTo>
                    <a:pt x="1034" y="1"/>
                  </a:moveTo>
                  <a:lnTo>
                    <a:pt x="979" y="28"/>
                  </a:lnTo>
                  <a:lnTo>
                    <a:pt x="925" y="55"/>
                  </a:lnTo>
                  <a:lnTo>
                    <a:pt x="870" y="109"/>
                  </a:lnTo>
                  <a:lnTo>
                    <a:pt x="816" y="299"/>
                  </a:lnTo>
                  <a:lnTo>
                    <a:pt x="490" y="1359"/>
                  </a:lnTo>
                  <a:lnTo>
                    <a:pt x="191" y="2446"/>
                  </a:lnTo>
                  <a:lnTo>
                    <a:pt x="28" y="2990"/>
                  </a:lnTo>
                  <a:lnTo>
                    <a:pt x="1" y="3126"/>
                  </a:lnTo>
                  <a:lnTo>
                    <a:pt x="28" y="3234"/>
                  </a:lnTo>
                  <a:lnTo>
                    <a:pt x="82" y="3289"/>
                  </a:lnTo>
                  <a:lnTo>
                    <a:pt x="218" y="3370"/>
                  </a:lnTo>
                  <a:lnTo>
                    <a:pt x="436" y="3452"/>
                  </a:lnTo>
                  <a:lnTo>
                    <a:pt x="707" y="3615"/>
                  </a:lnTo>
                  <a:lnTo>
                    <a:pt x="843" y="3669"/>
                  </a:lnTo>
                  <a:lnTo>
                    <a:pt x="952" y="3669"/>
                  </a:lnTo>
                  <a:lnTo>
                    <a:pt x="1034" y="3615"/>
                  </a:lnTo>
                  <a:lnTo>
                    <a:pt x="1142" y="3533"/>
                  </a:lnTo>
                  <a:lnTo>
                    <a:pt x="2881" y="1251"/>
                  </a:lnTo>
                  <a:lnTo>
                    <a:pt x="2909" y="1196"/>
                  </a:lnTo>
                  <a:lnTo>
                    <a:pt x="2963" y="1115"/>
                  </a:lnTo>
                  <a:lnTo>
                    <a:pt x="2963" y="1033"/>
                  </a:lnTo>
                  <a:lnTo>
                    <a:pt x="2936" y="952"/>
                  </a:lnTo>
                  <a:lnTo>
                    <a:pt x="2718" y="816"/>
                  </a:lnTo>
                  <a:lnTo>
                    <a:pt x="2365" y="598"/>
                  </a:lnTo>
                  <a:lnTo>
                    <a:pt x="2012" y="408"/>
                  </a:lnTo>
                  <a:lnTo>
                    <a:pt x="1278" y="82"/>
                  </a:lnTo>
                  <a:lnTo>
                    <a:pt x="1115" y="1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5" name="Google Shape;3955;p34"/>
            <p:cNvSpPr/>
            <p:nvPr/>
          </p:nvSpPr>
          <p:spPr>
            <a:xfrm>
              <a:off x="2562275" y="1579900"/>
              <a:ext cx="74075" cy="91750"/>
            </a:xfrm>
            <a:custGeom>
              <a:avLst/>
              <a:gdLst/>
              <a:ahLst/>
              <a:cxnLst/>
              <a:rect l="l" t="t" r="r" b="b"/>
              <a:pathLst>
                <a:path w="2963" h="3670" fill="none" extrusionOk="0">
                  <a:moveTo>
                    <a:pt x="2936" y="952"/>
                  </a:moveTo>
                  <a:lnTo>
                    <a:pt x="2936" y="952"/>
                  </a:lnTo>
                  <a:lnTo>
                    <a:pt x="2963" y="1033"/>
                  </a:lnTo>
                  <a:lnTo>
                    <a:pt x="2963" y="1115"/>
                  </a:lnTo>
                  <a:lnTo>
                    <a:pt x="2909" y="1196"/>
                  </a:lnTo>
                  <a:lnTo>
                    <a:pt x="2881" y="1251"/>
                  </a:lnTo>
                  <a:lnTo>
                    <a:pt x="2881" y="1251"/>
                  </a:lnTo>
                  <a:lnTo>
                    <a:pt x="1142" y="3533"/>
                  </a:lnTo>
                  <a:lnTo>
                    <a:pt x="1142" y="3533"/>
                  </a:lnTo>
                  <a:lnTo>
                    <a:pt x="1034" y="3615"/>
                  </a:lnTo>
                  <a:lnTo>
                    <a:pt x="952" y="3669"/>
                  </a:lnTo>
                  <a:lnTo>
                    <a:pt x="843" y="3669"/>
                  </a:lnTo>
                  <a:lnTo>
                    <a:pt x="707" y="3615"/>
                  </a:lnTo>
                  <a:lnTo>
                    <a:pt x="707" y="3615"/>
                  </a:lnTo>
                  <a:lnTo>
                    <a:pt x="436" y="3452"/>
                  </a:lnTo>
                  <a:lnTo>
                    <a:pt x="218" y="3370"/>
                  </a:lnTo>
                  <a:lnTo>
                    <a:pt x="82" y="3289"/>
                  </a:lnTo>
                  <a:lnTo>
                    <a:pt x="28" y="3234"/>
                  </a:lnTo>
                  <a:lnTo>
                    <a:pt x="1" y="3126"/>
                  </a:lnTo>
                  <a:lnTo>
                    <a:pt x="28" y="2990"/>
                  </a:lnTo>
                  <a:lnTo>
                    <a:pt x="191" y="2446"/>
                  </a:lnTo>
                  <a:lnTo>
                    <a:pt x="191" y="2446"/>
                  </a:lnTo>
                  <a:lnTo>
                    <a:pt x="490" y="1359"/>
                  </a:lnTo>
                  <a:lnTo>
                    <a:pt x="816" y="299"/>
                  </a:lnTo>
                  <a:lnTo>
                    <a:pt x="816" y="299"/>
                  </a:lnTo>
                  <a:lnTo>
                    <a:pt x="870" y="109"/>
                  </a:lnTo>
                  <a:lnTo>
                    <a:pt x="925" y="55"/>
                  </a:lnTo>
                  <a:lnTo>
                    <a:pt x="979" y="28"/>
                  </a:lnTo>
                  <a:lnTo>
                    <a:pt x="1034" y="1"/>
                  </a:lnTo>
                  <a:lnTo>
                    <a:pt x="1115" y="1"/>
                  </a:lnTo>
                  <a:lnTo>
                    <a:pt x="1278" y="82"/>
                  </a:lnTo>
                  <a:lnTo>
                    <a:pt x="1278" y="82"/>
                  </a:lnTo>
                  <a:lnTo>
                    <a:pt x="2012" y="408"/>
                  </a:lnTo>
                  <a:lnTo>
                    <a:pt x="2365" y="598"/>
                  </a:lnTo>
                  <a:lnTo>
                    <a:pt x="2718" y="816"/>
                  </a:lnTo>
                  <a:lnTo>
                    <a:pt x="2718" y="816"/>
                  </a:lnTo>
                  <a:lnTo>
                    <a:pt x="2936" y="952"/>
                  </a:lnTo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6" name="Google Shape;3956;p34"/>
            <p:cNvSpPr/>
            <p:nvPr/>
          </p:nvSpPr>
          <p:spPr>
            <a:xfrm>
              <a:off x="2444075" y="1569700"/>
              <a:ext cx="63200" cy="91075"/>
            </a:xfrm>
            <a:custGeom>
              <a:avLst/>
              <a:gdLst/>
              <a:ahLst/>
              <a:cxnLst/>
              <a:rect l="l" t="t" r="r" b="b"/>
              <a:pathLst>
                <a:path w="2528" h="3643" extrusionOk="0">
                  <a:moveTo>
                    <a:pt x="1957" y="1"/>
                  </a:moveTo>
                  <a:lnTo>
                    <a:pt x="1522" y="82"/>
                  </a:lnTo>
                  <a:lnTo>
                    <a:pt x="1087" y="191"/>
                  </a:lnTo>
                  <a:lnTo>
                    <a:pt x="680" y="327"/>
                  </a:lnTo>
                  <a:lnTo>
                    <a:pt x="272" y="463"/>
                  </a:lnTo>
                  <a:lnTo>
                    <a:pt x="109" y="544"/>
                  </a:lnTo>
                  <a:lnTo>
                    <a:pt x="55" y="599"/>
                  </a:lnTo>
                  <a:lnTo>
                    <a:pt x="27" y="653"/>
                  </a:lnTo>
                  <a:lnTo>
                    <a:pt x="0" y="735"/>
                  </a:lnTo>
                  <a:lnTo>
                    <a:pt x="27" y="789"/>
                  </a:lnTo>
                  <a:lnTo>
                    <a:pt x="82" y="979"/>
                  </a:lnTo>
                  <a:lnTo>
                    <a:pt x="680" y="2175"/>
                  </a:lnTo>
                  <a:lnTo>
                    <a:pt x="1060" y="2963"/>
                  </a:lnTo>
                  <a:lnTo>
                    <a:pt x="1305" y="3425"/>
                  </a:lnTo>
                  <a:lnTo>
                    <a:pt x="1386" y="3534"/>
                  </a:lnTo>
                  <a:lnTo>
                    <a:pt x="1495" y="3615"/>
                  </a:lnTo>
                  <a:lnTo>
                    <a:pt x="1604" y="3642"/>
                  </a:lnTo>
                  <a:lnTo>
                    <a:pt x="1767" y="3615"/>
                  </a:lnTo>
                  <a:lnTo>
                    <a:pt x="2229" y="3507"/>
                  </a:lnTo>
                  <a:lnTo>
                    <a:pt x="2392" y="3452"/>
                  </a:lnTo>
                  <a:lnTo>
                    <a:pt x="2446" y="3398"/>
                  </a:lnTo>
                  <a:lnTo>
                    <a:pt x="2500" y="3371"/>
                  </a:lnTo>
                  <a:lnTo>
                    <a:pt x="2500" y="3289"/>
                  </a:lnTo>
                  <a:lnTo>
                    <a:pt x="2528" y="3235"/>
                  </a:lnTo>
                  <a:lnTo>
                    <a:pt x="2500" y="3017"/>
                  </a:lnTo>
                  <a:lnTo>
                    <a:pt x="2392" y="2365"/>
                  </a:lnTo>
                  <a:lnTo>
                    <a:pt x="2310" y="1713"/>
                  </a:lnTo>
                  <a:lnTo>
                    <a:pt x="2283" y="1034"/>
                  </a:lnTo>
                  <a:lnTo>
                    <a:pt x="2283" y="354"/>
                  </a:lnTo>
                  <a:lnTo>
                    <a:pt x="2256" y="164"/>
                  </a:lnTo>
                  <a:lnTo>
                    <a:pt x="2229" y="110"/>
                  </a:lnTo>
                  <a:lnTo>
                    <a:pt x="2202" y="55"/>
                  </a:lnTo>
                  <a:lnTo>
                    <a:pt x="2147" y="28"/>
                  </a:lnTo>
                  <a:lnTo>
                    <a:pt x="2093" y="1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7" name="Google Shape;3957;p34"/>
            <p:cNvSpPr/>
            <p:nvPr/>
          </p:nvSpPr>
          <p:spPr>
            <a:xfrm>
              <a:off x="2513375" y="1568350"/>
              <a:ext cx="57075" cy="87000"/>
            </a:xfrm>
            <a:custGeom>
              <a:avLst/>
              <a:gdLst/>
              <a:ahLst/>
              <a:cxnLst/>
              <a:rect l="l" t="t" r="r" b="b"/>
              <a:pathLst>
                <a:path w="2283" h="3480" extrusionOk="0">
                  <a:moveTo>
                    <a:pt x="707" y="1"/>
                  </a:moveTo>
                  <a:lnTo>
                    <a:pt x="245" y="28"/>
                  </a:lnTo>
                  <a:lnTo>
                    <a:pt x="109" y="55"/>
                  </a:lnTo>
                  <a:lnTo>
                    <a:pt x="55" y="82"/>
                  </a:lnTo>
                  <a:lnTo>
                    <a:pt x="27" y="109"/>
                  </a:lnTo>
                  <a:lnTo>
                    <a:pt x="0" y="218"/>
                  </a:lnTo>
                  <a:lnTo>
                    <a:pt x="0" y="354"/>
                  </a:lnTo>
                  <a:lnTo>
                    <a:pt x="109" y="1550"/>
                  </a:lnTo>
                  <a:lnTo>
                    <a:pt x="218" y="2718"/>
                  </a:lnTo>
                  <a:lnTo>
                    <a:pt x="245" y="3126"/>
                  </a:lnTo>
                  <a:lnTo>
                    <a:pt x="272" y="3262"/>
                  </a:lnTo>
                  <a:lnTo>
                    <a:pt x="299" y="3343"/>
                  </a:lnTo>
                  <a:lnTo>
                    <a:pt x="381" y="3397"/>
                  </a:lnTo>
                  <a:lnTo>
                    <a:pt x="517" y="3425"/>
                  </a:lnTo>
                  <a:lnTo>
                    <a:pt x="979" y="3452"/>
                  </a:lnTo>
                  <a:lnTo>
                    <a:pt x="1142" y="3479"/>
                  </a:lnTo>
                  <a:lnTo>
                    <a:pt x="1277" y="3479"/>
                  </a:lnTo>
                  <a:lnTo>
                    <a:pt x="1359" y="3452"/>
                  </a:lnTo>
                  <a:lnTo>
                    <a:pt x="1441" y="3343"/>
                  </a:lnTo>
                  <a:lnTo>
                    <a:pt x="1495" y="3234"/>
                  </a:lnTo>
                  <a:lnTo>
                    <a:pt x="2256" y="598"/>
                  </a:lnTo>
                  <a:lnTo>
                    <a:pt x="2283" y="463"/>
                  </a:lnTo>
                  <a:lnTo>
                    <a:pt x="2283" y="327"/>
                  </a:lnTo>
                  <a:lnTo>
                    <a:pt x="2201" y="245"/>
                  </a:lnTo>
                  <a:lnTo>
                    <a:pt x="2093" y="218"/>
                  </a:lnTo>
                  <a:lnTo>
                    <a:pt x="1631" y="109"/>
                  </a:lnTo>
                  <a:lnTo>
                    <a:pt x="1169" y="55"/>
                  </a:lnTo>
                  <a:lnTo>
                    <a:pt x="707" y="1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8" name="Google Shape;3958;p34"/>
            <p:cNvSpPr/>
            <p:nvPr/>
          </p:nvSpPr>
          <p:spPr>
            <a:xfrm>
              <a:off x="2513375" y="1568350"/>
              <a:ext cx="57075" cy="87000"/>
            </a:xfrm>
            <a:custGeom>
              <a:avLst/>
              <a:gdLst/>
              <a:ahLst/>
              <a:cxnLst/>
              <a:rect l="l" t="t" r="r" b="b"/>
              <a:pathLst>
                <a:path w="2283" h="3480" fill="none" extrusionOk="0">
                  <a:moveTo>
                    <a:pt x="2283" y="327"/>
                  </a:moveTo>
                  <a:lnTo>
                    <a:pt x="2283" y="327"/>
                  </a:lnTo>
                  <a:lnTo>
                    <a:pt x="2283" y="463"/>
                  </a:lnTo>
                  <a:lnTo>
                    <a:pt x="2256" y="598"/>
                  </a:lnTo>
                  <a:lnTo>
                    <a:pt x="2256" y="598"/>
                  </a:lnTo>
                  <a:lnTo>
                    <a:pt x="1495" y="3234"/>
                  </a:lnTo>
                  <a:lnTo>
                    <a:pt x="1495" y="3234"/>
                  </a:lnTo>
                  <a:lnTo>
                    <a:pt x="1441" y="3343"/>
                  </a:lnTo>
                  <a:lnTo>
                    <a:pt x="1359" y="3452"/>
                  </a:lnTo>
                  <a:lnTo>
                    <a:pt x="1277" y="3479"/>
                  </a:lnTo>
                  <a:lnTo>
                    <a:pt x="1142" y="3479"/>
                  </a:lnTo>
                  <a:lnTo>
                    <a:pt x="1142" y="3479"/>
                  </a:lnTo>
                  <a:lnTo>
                    <a:pt x="979" y="3452"/>
                  </a:lnTo>
                  <a:lnTo>
                    <a:pt x="979" y="3452"/>
                  </a:lnTo>
                  <a:lnTo>
                    <a:pt x="517" y="3425"/>
                  </a:lnTo>
                  <a:lnTo>
                    <a:pt x="381" y="3397"/>
                  </a:lnTo>
                  <a:lnTo>
                    <a:pt x="299" y="3343"/>
                  </a:lnTo>
                  <a:lnTo>
                    <a:pt x="272" y="3262"/>
                  </a:lnTo>
                  <a:lnTo>
                    <a:pt x="245" y="3126"/>
                  </a:lnTo>
                  <a:lnTo>
                    <a:pt x="218" y="2718"/>
                  </a:lnTo>
                  <a:lnTo>
                    <a:pt x="218" y="2718"/>
                  </a:lnTo>
                  <a:lnTo>
                    <a:pt x="109" y="1550"/>
                  </a:lnTo>
                  <a:lnTo>
                    <a:pt x="0" y="354"/>
                  </a:lnTo>
                  <a:lnTo>
                    <a:pt x="0" y="354"/>
                  </a:lnTo>
                  <a:lnTo>
                    <a:pt x="0" y="218"/>
                  </a:lnTo>
                  <a:lnTo>
                    <a:pt x="27" y="109"/>
                  </a:lnTo>
                  <a:lnTo>
                    <a:pt x="55" y="82"/>
                  </a:lnTo>
                  <a:lnTo>
                    <a:pt x="109" y="55"/>
                  </a:lnTo>
                  <a:lnTo>
                    <a:pt x="245" y="28"/>
                  </a:lnTo>
                  <a:lnTo>
                    <a:pt x="245" y="28"/>
                  </a:lnTo>
                  <a:lnTo>
                    <a:pt x="707" y="1"/>
                  </a:lnTo>
                  <a:lnTo>
                    <a:pt x="1169" y="55"/>
                  </a:lnTo>
                  <a:lnTo>
                    <a:pt x="1631" y="109"/>
                  </a:lnTo>
                  <a:lnTo>
                    <a:pt x="2093" y="218"/>
                  </a:lnTo>
                  <a:lnTo>
                    <a:pt x="2093" y="218"/>
                  </a:lnTo>
                  <a:lnTo>
                    <a:pt x="2201" y="245"/>
                  </a:lnTo>
                  <a:lnTo>
                    <a:pt x="2283" y="327"/>
                  </a:lnTo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9" name="Google Shape;3959;p34"/>
            <p:cNvSpPr/>
            <p:nvPr/>
          </p:nvSpPr>
          <p:spPr>
            <a:xfrm>
              <a:off x="2624775" y="1794575"/>
              <a:ext cx="89025" cy="67300"/>
            </a:xfrm>
            <a:custGeom>
              <a:avLst/>
              <a:gdLst/>
              <a:ahLst/>
              <a:cxnLst/>
              <a:rect l="l" t="t" r="r" b="b"/>
              <a:pathLst>
                <a:path w="3561" h="2692" extrusionOk="0">
                  <a:moveTo>
                    <a:pt x="436" y="1"/>
                  </a:moveTo>
                  <a:lnTo>
                    <a:pt x="354" y="28"/>
                  </a:lnTo>
                  <a:lnTo>
                    <a:pt x="273" y="137"/>
                  </a:lnTo>
                  <a:lnTo>
                    <a:pt x="218" y="246"/>
                  </a:lnTo>
                  <a:lnTo>
                    <a:pt x="137" y="463"/>
                  </a:lnTo>
                  <a:lnTo>
                    <a:pt x="55" y="680"/>
                  </a:lnTo>
                  <a:lnTo>
                    <a:pt x="1" y="816"/>
                  </a:lnTo>
                  <a:lnTo>
                    <a:pt x="1" y="952"/>
                  </a:lnTo>
                  <a:lnTo>
                    <a:pt x="55" y="1034"/>
                  </a:lnTo>
                  <a:lnTo>
                    <a:pt x="191" y="1142"/>
                  </a:lnTo>
                  <a:lnTo>
                    <a:pt x="2528" y="2610"/>
                  </a:lnTo>
                  <a:lnTo>
                    <a:pt x="2610" y="2664"/>
                  </a:lnTo>
                  <a:lnTo>
                    <a:pt x="2691" y="2691"/>
                  </a:lnTo>
                  <a:lnTo>
                    <a:pt x="2773" y="2691"/>
                  </a:lnTo>
                  <a:lnTo>
                    <a:pt x="2800" y="2664"/>
                  </a:lnTo>
                  <a:lnTo>
                    <a:pt x="2854" y="2637"/>
                  </a:lnTo>
                  <a:lnTo>
                    <a:pt x="2990" y="2420"/>
                  </a:lnTo>
                  <a:lnTo>
                    <a:pt x="3099" y="2202"/>
                  </a:lnTo>
                  <a:lnTo>
                    <a:pt x="3289" y="1713"/>
                  </a:lnTo>
                  <a:lnTo>
                    <a:pt x="3452" y="1224"/>
                  </a:lnTo>
                  <a:lnTo>
                    <a:pt x="3561" y="735"/>
                  </a:lnTo>
                  <a:lnTo>
                    <a:pt x="3561" y="680"/>
                  </a:lnTo>
                  <a:lnTo>
                    <a:pt x="3507" y="626"/>
                  </a:lnTo>
                  <a:lnTo>
                    <a:pt x="3452" y="572"/>
                  </a:lnTo>
                  <a:lnTo>
                    <a:pt x="3316" y="545"/>
                  </a:lnTo>
                  <a:lnTo>
                    <a:pt x="599" y="1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0" name="Google Shape;3960;p34"/>
            <p:cNvSpPr/>
            <p:nvPr/>
          </p:nvSpPr>
          <p:spPr>
            <a:xfrm>
              <a:off x="2624775" y="1794575"/>
              <a:ext cx="89025" cy="67300"/>
            </a:xfrm>
            <a:custGeom>
              <a:avLst/>
              <a:gdLst/>
              <a:ahLst/>
              <a:cxnLst/>
              <a:rect l="l" t="t" r="r" b="b"/>
              <a:pathLst>
                <a:path w="3561" h="2692" fill="none" extrusionOk="0">
                  <a:moveTo>
                    <a:pt x="3561" y="680"/>
                  </a:moveTo>
                  <a:lnTo>
                    <a:pt x="3561" y="680"/>
                  </a:lnTo>
                  <a:lnTo>
                    <a:pt x="3561" y="735"/>
                  </a:lnTo>
                  <a:lnTo>
                    <a:pt x="3561" y="735"/>
                  </a:lnTo>
                  <a:lnTo>
                    <a:pt x="3452" y="1224"/>
                  </a:lnTo>
                  <a:lnTo>
                    <a:pt x="3289" y="1713"/>
                  </a:lnTo>
                  <a:lnTo>
                    <a:pt x="3099" y="2202"/>
                  </a:lnTo>
                  <a:lnTo>
                    <a:pt x="2990" y="2420"/>
                  </a:lnTo>
                  <a:lnTo>
                    <a:pt x="2854" y="2637"/>
                  </a:lnTo>
                  <a:lnTo>
                    <a:pt x="2854" y="2637"/>
                  </a:lnTo>
                  <a:lnTo>
                    <a:pt x="2800" y="2664"/>
                  </a:lnTo>
                  <a:lnTo>
                    <a:pt x="2773" y="2691"/>
                  </a:lnTo>
                  <a:lnTo>
                    <a:pt x="2691" y="2691"/>
                  </a:lnTo>
                  <a:lnTo>
                    <a:pt x="2610" y="2664"/>
                  </a:lnTo>
                  <a:lnTo>
                    <a:pt x="2528" y="2610"/>
                  </a:lnTo>
                  <a:lnTo>
                    <a:pt x="2528" y="2610"/>
                  </a:lnTo>
                  <a:lnTo>
                    <a:pt x="191" y="1142"/>
                  </a:lnTo>
                  <a:lnTo>
                    <a:pt x="191" y="1142"/>
                  </a:lnTo>
                  <a:lnTo>
                    <a:pt x="55" y="1034"/>
                  </a:lnTo>
                  <a:lnTo>
                    <a:pt x="1" y="952"/>
                  </a:lnTo>
                  <a:lnTo>
                    <a:pt x="1" y="816"/>
                  </a:lnTo>
                  <a:lnTo>
                    <a:pt x="55" y="680"/>
                  </a:lnTo>
                  <a:lnTo>
                    <a:pt x="55" y="680"/>
                  </a:lnTo>
                  <a:lnTo>
                    <a:pt x="137" y="463"/>
                  </a:lnTo>
                  <a:lnTo>
                    <a:pt x="218" y="246"/>
                  </a:lnTo>
                  <a:lnTo>
                    <a:pt x="218" y="246"/>
                  </a:lnTo>
                  <a:lnTo>
                    <a:pt x="273" y="137"/>
                  </a:lnTo>
                  <a:lnTo>
                    <a:pt x="354" y="28"/>
                  </a:lnTo>
                  <a:lnTo>
                    <a:pt x="436" y="1"/>
                  </a:lnTo>
                  <a:lnTo>
                    <a:pt x="599" y="1"/>
                  </a:lnTo>
                  <a:lnTo>
                    <a:pt x="599" y="1"/>
                  </a:lnTo>
                  <a:lnTo>
                    <a:pt x="3316" y="545"/>
                  </a:lnTo>
                  <a:lnTo>
                    <a:pt x="3316" y="545"/>
                  </a:lnTo>
                  <a:lnTo>
                    <a:pt x="3452" y="572"/>
                  </a:lnTo>
                  <a:lnTo>
                    <a:pt x="3507" y="626"/>
                  </a:lnTo>
                  <a:lnTo>
                    <a:pt x="3561" y="680"/>
                  </a:lnTo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1" name="Google Shape;3961;p34"/>
            <p:cNvSpPr/>
            <p:nvPr/>
          </p:nvSpPr>
          <p:spPr>
            <a:xfrm>
              <a:off x="2634975" y="1739550"/>
              <a:ext cx="85625" cy="54375"/>
            </a:xfrm>
            <a:custGeom>
              <a:avLst/>
              <a:gdLst/>
              <a:ahLst/>
              <a:cxnLst/>
              <a:rect l="l" t="t" r="r" b="b"/>
              <a:pathLst>
                <a:path w="3425" h="2175" extrusionOk="0">
                  <a:moveTo>
                    <a:pt x="3017" y="1"/>
                  </a:moveTo>
                  <a:lnTo>
                    <a:pt x="2908" y="28"/>
                  </a:lnTo>
                  <a:lnTo>
                    <a:pt x="762" y="408"/>
                  </a:lnTo>
                  <a:lnTo>
                    <a:pt x="327" y="490"/>
                  </a:lnTo>
                  <a:lnTo>
                    <a:pt x="218" y="517"/>
                  </a:lnTo>
                  <a:lnTo>
                    <a:pt x="109" y="599"/>
                  </a:lnTo>
                  <a:lnTo>
                    <a:pt x="82" y="680"/>
                  </a:lnTo>
                  <a:lnTo>
                    <a:pt x="28" y="816"/>
                  </a:lnTo>
                  <a:lnTo>
                    <a:pt x="1" y="1224"/>
                  </a:lnTo>
                  <a:lnTo>
                    <a:pt x="28" y="1414"/>
                  </a:lnTo>
                  <a:lnTo>
                    <a:pt x="55" y="1495"/>
                  </a:lnTo>
                  <a:lnTo>
                    <a:pt x="82" y="1550"/>
                  </a:lnTo>
                  <a:lnTo>
                    <a:pt x="218" y="1631"/>
                  </a:lnTo>
                  <a:lnTo>
                    <a:pt x="381" y="1658"/>
                  </a:lnTo>
                  <a:lnTo>
                    <a:pt x="2609" y="2093"/>
                  </a:lnTo>
                  <a:lnTo>
                    <a:pt x="3044" y="2175"/>
                  </a:lnTo>
                  <a:lnTo>
                    <a:pt x="3180" y="2175"/>
                  </a:lnTo>
                  <a:lnTo>
                    <a:pt x="3262" y="2120"/>
                  </a:lnTo>
                  <a:lnTo>
                    <a:pt x="3316" y="2039"/>
                  </a:lnTo>
                  <a:lnTo>
                    <a:pt x="3370" y="1930"/>
                  </a:lnTo>
                  <a:lnTo>
                    <a:pt x="3398" y="1495"/>
                  </a:lnTo>
                  <a:lnTo>
                    <a:pt x="3425" y="1169"/>
                  </a:lnTo>
                  <a:lnTo>
                    <a:pt x="3398" y="816"/>
                  </a:lnTo>
                  <a:lnTo>
                    <a:pt x="3343" y="137"/>
                  </a:lnTo>
                  <a:lnTo>
                    <a:pt x="3316" y="55"/>
                  </a:lnTo>
                  <a:lnTo>
                    <a:pt x="3262" y="28"/>
                  </a:lnTo>
                  <a:lnTo>
                    <a:pt x="3207" y="1"/>
                  </a:lnTo>
                  <a:close/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2" name="Google Shape;3962;p34"/>
            <p:cNvSpPr/>
            <p:nvPr/>
          </p:nvSpPr>
          <p:spPr>
            <a:xfrm>
              <a:off x="2634975" y="1739550"/>
              <a:ext cx="85625" cy="54375"/>
            </a:xfrm>
            <a:custGeom>
              <a:avLst/>
              <a:gdLst/>
              <a:ahLst/>
              <a:cxnLst/>
              <a:rect l="l" t="t" r="r" b="b"/>
              <a:pathLst>
                <a:path w="3425" h="2175" fill="none" extrusionOk="0">
                  <a:moveTo>
                    <a:pt x="3343" y="137"/>
                  </a:moveTo>
                  <a:lnTo>
                    <a:pt x="3343" y="137"/>
                  </a:lnTo>
                  <a:lnTo>
                    <a:pt x="3398" y="816"/>
                  </a:lnTo>
                  <a:lnTo>
                    <a:pt x="3425" y="1169"/>
                  </a:lnTo>
                  <a:lnTo>
                    <a:pt x="3398" y="1495"/>
                  </a:lnTo>
                  <a:lnTo>
                    <a:pt x="3398" y="1495"/>
                  </a:lnTo>
                  <a:lnTo>
                    <a:pt x="3370" y="1930"/>
                  </a:lnTo>
                  <a:lnTo>
                    <a:pt x="3316" y="2039"/>
                  </a:lnTo>
                  <a:lnTo>
                    <a:pt x="3262" y="2120"/>
                  </a:lnTo>
                  <a:lnTo>
                    <a:pt x="3180" y="2175"/>
                  </a:lnTo>
                  <a:lnTo>
                    <a:pt x="3044" y="2175"/>
                  </a:lnTo>
                  <a:lnTo>
                    <a:pt x="2609" y="2093"/>
                  </a:lnTo>
                  <a:lnTo>
                    <a:pt x="2609" y="2093"/>
                  </a:lnTo>
                  <a:lnTo>
                    <a:pt x="381" y="1658"/>
                  </a:lnTo>
                  <a:lnTo>
                    <a:pt x="381" y="1658"/>
                  </a:lnTo>
                  <a:lnTo>
                    <a:pt x="218" y="1631"/>
                  </a:lnTo>
                  <a:lnTo>
                    <a:pt x="82" y="1550"/>
                  </a:lnTo>
                  <a:lnTo>
                    <a:pt x="55" y="1495"/>
                  </a:lnTo>
                  <a:lnTo>
                    <a:pt x="28" y="1414"/>
                  </a:lnTo>
                  <a:lnTo>
                    <a:pt x="1" y="1224"/>
                  </a:lnTo>
                  <a:lnTo>
                    <a:pt x="1" y="1224"/>
                  </a:lnTo>
                  <a:lnTo>
                    <a:pt x="28" y="816"/>
                  </a:lnTo>
                  <a:lnTo>
                    <a:pt x="82" y="680"/>
                  </a:lnTo>
                  <a:lnTo>
                    <a:pt x="109" y="599"/>
                  </a:lnTo>
                  <a:lnTo>
                    <a:pt x="218" y="517"/>
                  </a:lnTo>
                  <a:lnTo>
                    <a:pt x="327" y="490"/>
                  </a:lnTo>
                  <a:lnTo>
                    <a:pt x="762" y="408"/>
                  </a:lnTo>
                  <a:lnTo>
                    <a:pt x="762" y="408"/>
                  </a:lnTo>
                  <a:lnTo>
                    <a:pt x="2908" y="28"/>
                  </a:lnTo>
                  <a:lnTo>
                    <a:pt x="2908" y="28"/>
                  </a:lnTo>
                  <a:lnTo>
                    <a:pt x="3017" y="1"/>
                  </a:lnTo>
                  <a:lnTo>
                    <a:pt x="3153" y="1"/>
                  </a:lnTo>
                  <a:lnTo>
                    <a:pt x="3207" y="1"/>
                  </a:lnTo>
                  <a:lnTo>
                    <a:pt x="3262" y="28"/>
                  </a:lnTo>
                  <a:lnTo>
                    <a:pt x="3316" y="55"/>
                  </a:lnTo>
                  <a:lnTo>
                    <a:pt x="3343" y="137"/>
                  </a:lnTo>
                </a:path>
              </a:pathLst>
            </a:custGeom>
            <a:solidFill>
              <a:srgbClr val="043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63" name="Google Shape;3963;p34"/>
          <p:cNvSpPr txBox="1"/>
          <p:nvPr/>
        </p:nvSpPr>
        <p:spPr>
          <a:xfrm>
            <a:off x="6716434" y="6542550"/>
            <a:ext cx="4305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>
                <a:solidFill>
                  <a:srgbClr val="043A56"/>
                </a:solidFill>
                <a:latin typeface="Fira Sans Black"/>
                <a:ea typeface="Fira Sans Black"/>
                <a:cs typeface="Fira Sans Black"/>
                <a:sym typeface="Fira Sans Black"/>
              </a:rPr>
              <a:t>Plantilla para presentaciones</a:t>
            </a:r>
            <a:endParaRPr sz="2400">
              <a:solidFill>
                <a:srgbClr val="043A56"/>
              </a:solidFill>
              <a:latin typeface="Fira Sans Black"/>
              <a:ea typeface="Fira Sans Black"/>
              <a:cs typeface="Fira Sans Black"/>
              <a:sym typeface="Fira Sans Black"/>
            </a:endParaRPr>
          </a:p>
        </p:txBody>
      </p:sp>
      <p:sp>
        <p:nvSpPr>
          <p:cNvPr id="3964" name="Google Shape;3964;p34"/>
          <p:cNvSpPr txBox="1"/>
          <p:nvPr/>
        </p:nvSpPr>
        <p:spPr>
          <a:xfrm rot="-5398572">
            <a:off x="-990400" y="8352375"/>
            <a:ext cx="2889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>
                <a:solidFill>
                  <a:schemeClr val="lt1"/>
                </a:solidFill>
                <a:latin typeface="Fira Sans ExtraLight"/>
                <a:ea typeface="Fira Sans ExtraLight"/>
                <a:cs typeface="Fira Sans ExtraLight"/>
                <a:sym typeface="Fira Sans ExtraLight"/>
              </a:rPr>
              <a:t>Experiencia Reto / Secretaría de Educación / 2025</a:t>
            </a:r>
            <a:endParaRPr sz="800">
              <a:solidFill>
                <a:schemeClr val="lt1"/>
              </a:solidFill>
              <a:latin typeface="Fira Sans ExtraLight"/>
              <a:ea typeface="Fira Sans ExtraLight"/>
              <a:cs typeface="Fira Sans ExtraLight"/>
              <a:sym typeface="Fira Sans ExtraLight"/>
            </a:endParaRPr>
          </a:p>
        </p:txBody>
      </p:sp>
      <p:sp>
        <p:nvSpPr>
          <p:cNvPr id="3965" name="Google Shape;3965;p34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9</a:t>
            </a:fld>
            <a:endParaRPr/>
          </a:p>
        </p:txBody>
      </p:sp>
      <p:grpSp>
        <p:nvGrpSpPr>
          <p:cNvPr id="4723" name="Google Shape;4723;p34"/>
          <p:cNvGrpSpPr/>
          <p:nvPr/>
        </p:nvGrpSpPr>
        <p:grpSpPr>
          <a:xfrm>
            <a:off x="11701129" y="-6267525"/>
            <a:ext cx="10300872" cy="10287023"/>
            <a:chOff x="4113325" y="1009900"/>
            <a:chExt cx="502075" cy="501400"/>
          </a:xfrm>
        </p:grpSpPr>
        <p:sp>
          <p:nvSpPr>
            <p:cNvPr id="4724" name="Google Shape;4724;p34"/>
            <p:cNvSpPr/>
            <p:nvPr/>
          </p:nvSpPr>
          <p:spPr>
            <a:xfrm>
              <a:off x="4113325" y="1009900"/>
              <a:ext cx="502075" cy="501400"/>
            </a:xfrm>
            <a:custGeom>
              <a:avLst/>
              <a:gdLst/>
              <a:ahLst/>
              <a:cxnLst/>
              <a:rect l="l" t="t" r="r" b="b"/>
              <a:pathLst>
                <a:path w="20083" h="20056" extrusionOk="0">
                  <a:moveTo>
                    <a:pt x="10544" y="191"/>
                  </a:moveTo>
                  <a:lnTo>
                    <a:pt x="11061" y="245"/>
                  </a:lnTo>
                  <a:lnTo>
                    <a:pt x="11550" y="299"/>
                  </a:lnTo>
                  <a:lnTo>
                    <a:pt x="12039" y="381"/>
                  </a:lnTo>
                  <a:lnTo>
                    <a:pt x="12501" y="489"/>
                  </a:lnTo>
                  <a:lnTo>
                    <a:pt x="12963" y="625"/>
                  </a:lnTo>
                  <a:lnTo>
                    <a:pt x="13425" y="788"/>
                  </a:lnTo>
                  <a:lnTo>
                    <a:pt x="13860" y="951"/>
                  </a:lnTo>
                  <a:lnTo>
                    <a:pt x="14322" y="1142"/>
                  </a:lnTo>
                  <a:lnTo>
                    <a:pt x="14729" y="1359"/>
                  </a:lnTo>
                  <a:lnTo>
                    <a:pt x="15137" y="1604"/>
                  </a:lnTo>
                  <a:lnTo>
                    <a:pt x="15545" y="1875"/>
                  </a:lnTo>
                  <a:lnTo>
                    <a:pt x="15925" y="2147"/>
                  </a:lnTo>
                  <a:lnTo>
                    <a:pt x="16306" y="2419"/>
                  </a:lnTo>
                  <a:lnTo>
                    <a:pt x="16659" y="2745"/>
                  </a:lnTo>
                  <a:lnTo>
                    <a:pt x="17012" y="3071"/>
                  </a:lnTo>
                  <a:lnTo>
                    <a:pt x="17338" y="3397"/>
                  </a:lnTo>
                  <a:lnTo>
                    <a:pt x="17637" y="3778"/>
                  </a:lnTo>
                  <a:lnTo>
                    <a:pt x="17936" y="4131"/>
                  </a:lnTo>
                  <a:lnTo>
                    <a:pt x="18208" y="4539"/>
                  </a:lnTo>
                  <a:lnTo>
                    <a:pt x="18452" y="4919"/>
                  </a:lnTo>
                  <a:lnTo>
                    <a:pt x="18697" y="5327"/>
                  </a:lnTo>
                  <a:lnTo>
                    <a:pt x="18914" y="5762"/>
                  </a:lnTo>
                  <a:lnTo>
                    <a:pt x="19105" y="6196"/>
                  </a:lnTo>
                  <a:lnTo>
                    <a:pt x="19295" y="6631"/>
                  </a:lnTo>
                  <a:lnTo>
                    <a:pt x="19458" y="7093"/>
                  </a:lnTo>
                  <a:lnTo>
                    <a:pt x="19567" y="7555"/>
                  </a:lnTo>
                  <a:lnTo>
                    <a:pt x="19675" y="8044"/>
                  </a:lnTo>
                  <a:lnTo>
                    <a:pt x="19784" y="8533"/>
                  </a:lnTo>
                  <a:lnTo>
                    <a:pt x="19838" y="9023"/>
                  </a:lnTo>
                  <a:lnTo>
                    <a:pt x="19866" y="9512"/>
                  </a:lnTo>
                  <a:lnTo>
                    <a:pt x="19893" y="10028"/>
                  </a:lnTo>
                  <a:lnTo>
                    <a:pt x="19866" y="10544"/>
                  </a:lnTo>
                  <a:lnTo>
                    <a:pt x="19838" y="11034"/>
                  </a:lnTo>
                  <a:lnTo>
                    <a:pt x="19784" y="11523"/>
                  </a:lnTo>
                  <a:lnTo>
                    <a:pt x="19675" y="12012"/>
                  </a:lnTo>
                  <a:lnTo>
                    <a:pt x="19567" y="12474"/>
                  </a:lnTo>
                  <a:lnTo>
                    <a:pt x="19458" y="12963"/>
                  </a:lnTo>
                  <a:lnTo>
                    <a:pt x="19295" y="13398"/>
                  </a:lnTo>
                  <a:lnTo>
                    <a:pt x="19105" y="13860"/>
                  </a:lnTo>
                  <a:lnTo>
                    <a:pt x="18914" y="14295"/>
                  </a:lnTo>
                  <a:lnTo>
                    <a:pt x="18697" y="14702"/>
                  </a:lnTo>
                  <a:lnTo>
                    <a:pt x="18452" y="15137"/>
                  </a:lnTo>
                  <a:lnTo>
                    <a:pt x="18208" y="15518"/>
                  </a:lnTo>
                  <a:lnTo>
                    <a:pt x="17936" y="15925"/>
                  </a:lnTo>
                  <a:lnTo>
                    <a:pt x="17637" y="16278"/>
                  </a:lnTo>
                  <a:lnTo>
                    <a:pt x="17338" y="16632"/>
                  </a:lnTo>
                  <a:lnTo>
                    <a:pt x="17012" y="16985"/>
                  </a:lnTo>
                  <a:lnTo>
                    <a:pt x="16659" y="17311"/>
                  </a:lnTo>
                  <a:lnTo>
                    <a:pt x="16306" y="17610"/>
                  </a:lnTo>
                  <a:lnTo>
                    <a:pt x="15925" y="17909"/>
                  </a:lnTo>
                  <a:lnTo>
                    <a:pt x="15545" y="18181"/>
                  </a:lnTo>
                  <a:lnTo>
                    <a:pt x="15137" y="18452"/>
                  </a:lnTo>
                  <a:lnTo>
                    <a:pt x="14729" y="18670"/>
                  </a:lnTo>
                  <a:lnTo>
                    <a:pt x="14322" y="18887"/>
                  </a:lnTo>
                  <a:lnTo>
                    <a:pt x="13860" y="19105"/>
                  </a:lnTo>
                  <a:lnTo>
                    <a:pt x="13425" y="19268"/>
                  </a:lnTo>
                  <a:lnTo>
                    <a:pt x="12963" y="19431"/>
                  </a:lnTo>
                  <a:lnTo>
                    <a:pt x="12501" y="19567"/>
                  </a:lnTo>
                  <a:lnTo>
                    <a:pt x="12039" y="19675"/>
                  </a:lnTo>
                  <a:lnTo>
                    <a:pt x="11550" y="19757"/>
                  </a:lnTo>
                  <a:lnTo>
                    <a:pt x="11061" y="19811"/>
                  </a:lnTo>
                  <a:lnTo>
                    <a:pt x="10544" y="19866"/>
                  </a:lnTo>
                  <a:lnTo>
                    <a:pt x="9539" y="19866"/>
                  </a:lnTo>
                  <a:lnTo>
                    <a:pt x="9050" y="19811"/>
                  </a:lnTo>
                  <a:lnTo>
                    <a:pt x="8533" y="19757"/>
                  </a:lnTo>
                  <a:lnTo>
                    <a:pt x="8071" y="19675"/>
                  </a:lnTo>
                  <a:lnTo>
                    <a:pt x="7582" y="19567"/>
                  </a:lnTo>
                  <a:lnTo>
                    <a:pt x="7120" y="19431"/>
                  </a:lnTo>
                  <a:lnTo>
                    <a:pt x="6658" y="19268"/>
                  </a:lnTo>
                  <a:lnTo>
                    <a:pt x="6224" y="19105"/>
                  </a:lnTo>
                  <a:lnTo>
                    <a:pt x="5789" y="18887"/>
                  </a:lnTo>
                  <a:lnTo>
                    <a:pt x="5354" y="18670"/>
                  </a:lnTo>
                  <a:lnTo>
                    <a:pt x="4946" y="18452"/>
                  </a:lnTo>
                  <a:lnTo>
                    <a:pt x="4539" y="18181"/>
                  </a:lnTo>
                  <a:lnTo>
                    <a:pt x="4158" y="17909"/>
                  </a:lnTo>
                  <a:lnTo>
                    <a:pt x="3778" y="17610"/>
                  </a:lnTo>
                  <a:lnTo>
                    <a:pt x="3424" y="17311"/>
                  </a:lnTo>
                  <a:lnTo>
                    <a:pt x="3098" y="16985"/>
                  </a:lnTo>
                  <a:lnTo>
                    <a:pt x="2772" y="16632"/>
                  </a:lnTo>
                  <a:lnTo>
                    <a:pt x="2446" y="16278"/>
                  </a:lnTo>
                  <a:lnTo>
                    <a:pt x="2147" y="15925"/>
                  </a:lnTo>
                  <a:lnTo>
                    <a:pt x="1875" y="15518"/>
                  </a:lnTo>
                  <a:lnTo>
                    <a:pt x="1631" y="15137"/>
                  </a:lnTo>
                  <a:lnTo>
                    <a:pt x="1386" y="14702"/>
                  </a:lnTo>
                  <a:lnTo>
                    <a:pt x="1169" y="14295"/>
                  </a:lnTo>
                  <a:lnTo>
                    <a:pt x="979" y="13860"/>
                  </a:lnTo>
                  <a:lnTo>
                    <a:pt x="788" y="13398"/>
                  </a:lnTo>
                  <a:lnTo>
                    <a:pt x="653" y="12963"/>
                  </a:lnTo>
                  <a:lnTo>
                    <a:pt x="517" y="12474"/>
                  </a:lnTo>
                  <a:lnTo>
                    <a:pt x="408" y="12012"/>
                  </a:lnTo>
                  <a:lnTo>
                    <a:pt x="326" y="11523"/>
                  </a:lnTo>
                  <a:lnTo>
                    <a:pt x="245" y="11034"/>
                  </a:lnTo>
                  <a:lnTo>
                    <a:pt x="218" y="10544"/>
                  </a:lnTo>
                  <a:lnTo>
                    <a:pt x="191" y="10028"/>
                  </a:lnTo>
                  <a:lnTo>
                    <a:pt x="218" y="9512"/>
                  </a:lnTo>
                  <a:lnTo>
                    <a:pt x="245" y="9023"/>
                  </a:lnTo>
                  <a:lnTo>
                    <a:pt x="326" y="8533"/>
                  </a:lnTo>
                  <a:lnTo>
                    <a:pt x="408" y="8044"/>
                  </a:lnTo>
                  <a:lnTo>
                    <a:pt x="517" y="7555"/>
                  </a:lnTo>
                  <a:lnTo>
                    <a:pt x="653" y="7093"/>
                  </a:lnTo>
                  <a:lnTo>
                    <a:pt x="788" y="6631"/>
                  </a:lnTo>
                  <a:lnTo>
                    <a:pt x="979" y="6196"/>
                  </a:lnTo>
                  <a:lnTo>
                    <a:pt x="1169" y="5762"/>
                  </a:lnTo>
                  <a:lnTo>
                    <a:pt x="1386" y="5327"/>
                  </a:lnTo>
                  <a:lnTo>
                    <a:pt x="1631" y="4919"/>
                  </a:lnTo>
                  <a:lnTo>
                    <a:pt x="1875" y="4539"/>
                  </a:lnTo>
                  <a:lnTo>
                    <a:pt x="2147" y="4131"/>
                  </a:lnTo>
                  <a:lnTo>
                    <a:pt x="2446" y="3778"/>
                  </a:lnTo>
                  <a:lnTo>
                    <a:pt x="2772" y="3397"/>
                  </a:lnTo>
                  <a:lnTo>
                    <a:pt x="3098" y="3071"/>
                  </a:lnTo>
                  <a:lnTo>
                    <a:pt x="3424" y="2745"/>
                  </a:lnTo>
                  <a:lnTo>
                    <a:pt x="3778" y="2419"/>
                  </a:lnTo>
                  <a:lnTo>
                    <a:pt x="4158" y="2147"/>
                  </a:lnTo>
                  <a:lnTo>
                    <a:pt x="4539" y="1875"/>
                  </a:lnTo>
                  <a:lnTo>
                    <a:pt x="4946" y="1604"/>
                  </a:lnTo>
                  <a:lnTo>
                    <a:pt x="5354" y="1359"/>
                  </a:lnTo>
                  <a:lnTo>
                    <a:pt x="5789" y="1142"/>
                  </a:lnTo>
                  <a:lnTo>
                    <a:pt x="6224" y="951"/>
                  </a:lnTo>
                  <a:lnTo>
                    <a:pt x="6658" y="788"/>
                  </a:lnTo>
                  <a:lnTo>
                    <a:pt x="7120" y="625"/>
                  </a:lnTo>
                  <a:lnTo>
                    <a:pt x="7582" y="489"/>
                  </a:lnTo>
                  <a:lnTo>
                    <a:pt x="8071" y="381"/>
                  </a:lnTo>
                  <a:lnTo>
                    <a:pt x="8533" y="299"/>
                  </a:lnTo>
                  <a:lnTo>
                    <a:pt x="9050" y="245"/>
                  </a:lnTo>
                  <a:lnTo>
                    <a:pt x="9539" y="191"/>
                  </a:lnTo>
                  <a:close/>
                  <a:moveTo>
                    <a:pt x="9539" y="0"/>
                  </a:moveTo>
                  <a:lnTo>
                    <a:pt x="9023" y="28"/>
                  </a:lnTo>
                  <a:lnTo>
                    <a:pt x="8506" y="109"/>
                  </a:lnTo>
                  <a:lnTo>
                    <a:pt x="8017" y="191"/>
                  </a:lnTo>
                  <a:lnTo>
                    <a:pt x="7528" y="299"/>
                  </a:lnTo>
                  <a:lnTo>
                    <a:pt x="7066" y="435"/>
                  </a:lnTo>
                  <a:lnTo>
                    <a:pt x="6604" y="598"/>
                  </a:lnTo>
                  <a:lnTo>
                    <a:pt x="6142" y="788"/>
                  </a:lnTo>
                  <a:lnTo>
                    <a:pt x="5707" y="979"/>
                  </a:lnTo>
                  <a:lnTo>
                    <a:pt x="5272" y="1196"/>
                  </a:lnTo>
                  <a:lnTo>
                    <a:pt x="4838" y="1441"/>
                  </a:lnTo>
                  <a:lnTo>
                    <a:pt x="4430" y="1712"/>
                  </a:lnTo>
                  <a:lnTo>
                    <a:pt x="4049" y="1984"/>
                  </a:lnTo>
                  <a:lnTo>
                    <a:pt x="3669" y="2283"/>
                  </a:lnTo>
                  <a:lnTo>
                    <a:pt x="3289" y="2609"/>
                  </a:lnTo>
                  <a:lnTo>
                    <a:pt x="2962" y="2935"/>
                  </a:lnTo>
                  <a:lnTo>
                    <a:pt x="2609" y="3289"/>
                  </a:lnTo>
                  <a:lnTo>
                    <a:pt x="2310" y="3642"/>
                  </a:lnTo>
                  <a:lnTo>
                    <a:pt x="2011" y="4022"/>
                  </a:lnTo>
                  <a:lnTo>
                    <a:pt x="1712" y="4430"/>
                  </a:lnTo>
                  <a:lnTo>
                    <a:pt x="1468" y="4838"/>
                  </a:lnTo>
                  <a:lnTo>
                    <a:pt x="1223" y="5245"/>
                  </a:lnTo>
                  <a:lnTo>
                    <a:pt x="1006" y="5680"/>
                  </a:lnTo>
                  <a:lnTo>
                    <a:pt x="788" y="6115"/>
                  </a:lnTo>
                  <a:lnTo>
                    <a:pt x="625" y="6577"/>
                  </a:lnTo>
                  <a:lnTo>
                    <a:pt x="462" y="7039"/>
                  </a:lnTo>
                  <a:lnTo>
                    <a:pt x="326" y="7528"/>
                  </a:lnTo>
                  <a:lnTo>
                    <a:pt x="218" y="8017"/>
                  </a:lnTo>
                  <a:lnTo>
                    <a:pt x="136" y="8506"/>
                  </a:lnTo>
                  <a:lnTo>
                    <a:pt x="55" y="8995"/>
                  </a:lnTo>
                  <a:lnTo>
                    <a:pt x="28" y="9512"/>
                  </a:lnTo>
                  <a:lnTo>
                    <a:pt x="0" y="10028"/>
                  </a:lnTo>
                  <a:lnTo>
                    <a:pt x="28" y="10544"/>
                  </a:lnTo>
                  <a:lnTo>
                    <a:pt x="55" y="11061"/>
                  </a:lnTo>
                  <a:lnTo>
                    <a:pt x="136" y="11550"/>
                  </a:lnTo>
                  <a:lnTo>
                    <a:pt x="218" y="12039"/>
                  </a:lnTo>
                  <a:lnTo>
                    <a:pt x="326" y="12528"/>
                  </a:lnTo>
                  <a:lnTo>
                    <a:pt x="462" y="13017"/>
                  </a:lnTo>
                  <a:lnTo>
                    <a:pt x="625" y="13479"/>
                  </a:lnTo>
                  <a:lnTo>
                    <a:pt x="788" y="13941"/>
                  </a:lnTo>
                  <a:lnTo>
                    <a:pt x="1006" y="14376"/>
                  </a:lnTo>
                  <a:lnTo>
                    <a:pt x="1223" y="14811"/>
                  </a:lnTo>
                  <a:lnTo>
                    <a:pt x="1468" y="15219"/>
                  </a:lnTo>
                  <a:lnTo>
                    <a:pt x="1712" y="15626"/>
                  </a:lnTo>
                  <a:lnTo>
                    <a:pt x="2011" y="16034"/>
                  </a:lnTo>
                  <a:lnTo>
                    <a:pt x="2310" y="16414"/>
                  </a:lnTo>
                  <a:lnTo>
                    <a:pt x="2609" y="16768"/>
                  </a:lnTo>
                  <a:lnTo>
                    <a:pt x="2962" y="17121"/>
                  </a:lnTo>
                  <a:lnTo>
                    <a:pt x="3289" y="17447"/>
                  </a:lnTo>
                  <a:lnTo>
                    <a:pt x="3669" y="17773"/>
                  </a:lnTo>
                  <a:lnTo>
                    <a:pt x="4049" y="18072"/>
                  </a:lnTo>
                  <a:lnTo>
                    <a:pt x="4430" y="18344"/>
                  </a:lnTo>
                  <a:lnTo>
                    <a:pt x="4838" y="18616"/>
                  </a:lnTo>
                  <a:lnTo>
                    <a:pt x="5272" y="18860"/>
                  </a:lnTo>
                  <a:lnTo>
                    <a:pt x="5707" y="19078"/>
                  </a:lnTo>
                  <a:lnTo>
                    <a:pt x="6142" y="19268"/>
                  </a:lnTo>
                  <a:lnTo>
                    <a:pt x="6604" y="19458"/>
                  </a:lnTo>
                  <a:lnTo>
                    <a:pt x="7066" y="19621"/>
                  </a:lnTo>
                  <a:lnTo>
                    <a:pt x="7528" y="19757"/>
                  </a:lnTo>
                  <a:lnTo>
                    <a:pt x="8017" y="19866"/>
                  </a:lnTo>
                  <a:lnTo>
                    <a:pt x="8506" y="19947"/>
                  </a:lnTo>
                  <a:lnTo>
                    <a:pt x="9023" y="20001"/>
                  </a:lnTo>
                  <a:lnTo>
                    <a:pt x="9539" y="20056"/>
                  </a:lnTo>
                  <a:lnTo>
                    <a:pt x="10572" y="20056"/>
                  </a:lnTo>
                  <a:lnTo>
                    <a:pt x="11061" y="20001"/>
                  </a:lnTo>
                  <a:lnTo>
                    <a:pt x="11577" y="19947"/>
                  </a:lnTo>
                  <a:lnTo>
                    <a:pt x="12066" y="19866"/>
                  </a:lnTo>
                  <a:lnTo>
                    <a:pt x="12555" y="19757"/>
                  </a:lnTo>
                  <a:lnTo>
                    <a:pt x="13017" y="19621"/>
                  </a:lnTo>
                  <a:lnTo>
                    <a:pt x="13479" y="19458"/>
                  </a:lnTo>
                  <a:lnTo>
                    <a:pt x="13941" y="19268"/>
                  </a:lnTo>
                  <a:lnTo>
                    <a:pt x="14403" y="19078"/>
                  </a:lnTo>
                  <a:lnTo>
                    <a:pt x="14811" y="18860"/>
                  </a:lnTo>
                  <a:lnTo>
                    <a:pt x="15246" y="18616"/>
                  </a:lnTo>
                  <a:lnTo>
                    <a:pt x="15653" y="18344"/>
                  </a:lnTo>
                  <a:lnTo>
                    <a:pt x="16034" y="18072"/>
                  </a:lnTo>
                  <a:lnTo>
                    <a:pt x="16414" y="17773"/>
                  </a:lnTo>
                  <a:lnTo>
                    <a:pt x="16795" y="17447"/>
                  </a:lnTo>
                  <a:lnTo>
                    <a:pt x="17148" y="17121"/>
                  </a:lnTo>
                  <a:lnTo>
                    <a:pt x="17474" y="16768"/>
                  </a:lnTo>
                  <a:lnTo>
                    <a:pt x="17773" y="16414"/>
                  </a:lnTo>
                  <a:lnTo>
                    <a:pt x="18072" y="16034"/>
                  </a:lnTo>
                  <a:lnTo>
                    <a:pt x="18371" y="15626"/>
                  </a:lnTo>
                  <a:lnTo>
                    <a:pt x="18616" y="15219"/>
                  </a:lnTo>
                  <a:lnTo>
                    <a:pt x="18860" y="14811"/>
                  </a:lnTo>
                  <a:lnTo>
                    <a:pt x="19077" y="14376"/>
                  </a:lnTo>
                  <a:lnTo>
                    <a:pt x="19295" y="13941"/>
                  </a:lnTo>
                  <a:lnTo>
                    <a:pt x="19458" y="13479"/>
                  </a:lnTo>
                  <a:lnTo>
                    <a:pt x="19621" y="13017"/>
                  </a:lnTo>
                  <a:lnTo>
                    <a:pt x="19757" y="12528"/>
                  </a:lnTo>
                  <a:lnTo>
                    <a:pt x="19866" y="12039"/>
                  </a:lnTo>
                  <a:lnTo>
                    <a:pt x="19974" y="11550"/>
                  </a:lnTo>
                  <a:lnTo>
                    <a:pt x="20029" y="11061"/>
                  </a:lnTo>
                  <a:lnTo>
                    <a:pt x="20056" y="10544"/>
                  </a:lnTo>
                  <a:lnTo>
                    <a:pt x="20083" y="10028"/>
                  </a:lnTo>
                  <a:lnTo>
                    <a:pt x="20056" y="9512"/>
                  </a:lnTo>
                  <a:lnTo>
                    <a:pt x="20029" y="8995"/>
                  </a:lnTo>
                  <a:lnTo>
                    <a:pt x="19974" y="8506"/>
                  </a:lnTo>
                  <a:lnTo>
                    <a:pt x="19866" y="8017"/>
                  </a:lnTo>
                  <a:lnTo>
                    <a:pt x="19757" y="7528"/>
                  </a:lnTo>
                  <a:lnTo>
                    <a:pt x="19621" y="7039"/>
                  </a:lnTo>
                  <a:lnTo>
                    <a:pt x="19458" y="6577"/>
                  </a:lnTo>
                  <a:lnTo>
                    <a:pt x="19295" y="6115"/>
                  </a:lnTo>
                  <a:lnTo>
                    <a:pt x="19077" y="5680"/>
                  </a:lnTo>
                  <a:lnTo>
                    <a:pt x="18860" y="5245"/>
                  </a:lnTo>
                  <a:lnTo>
                    <a:pt x="18616" y="4838"/>
                  </a:lnTo>
                  <a:lnTo>
                    <a:pt x="18371" y="4430"/>
                  </a:lnTo>
                  <a:lnTo>
                    <a:pt x="18072" y="4022"/>
                  </a:lnTo>
                  <a:lnTo>
                    <a:pt x="17773" y="3642"/>
                  </a:lnTo>
                  <a:lnTo>
                    <a:pt x="17474" y="3289"/>
                  </a:lnTo>
                  <a:lnTo>
                    <a:pt x="17148" y="2935"/>
                  </a:lnTo>
                  <a:lnTo>
                    <a:pt x="16795" y="2609"/>
                  </a:lnTo>
                  <a:lnTo>
                    <a:pt x="16414" y="2283"/>
                  </a:lnTo>
                  <a:lnTo>
                    <a:pt x="16034" y="1984"/>
                  </a:lnTo>
                  <a:lnTo>
                    <a:pt x="15653" y="1712"/>
                  </a:lnTo>
                  <a:lnTo>
                    <a:pt x="15246" y="1441"/>
                  </a:lnTo>
                  <a:lnTo>
                    <a:pt x="14811" y="1196"/>
                  </a:lnTo>
                  <a:lnTo>
                    <a:pt x="14403" y="979"/>
                  </a:lnTo>
                  <a:lnTo>
                    <a:pt x="13941" y="788"/>
                  </a:lnTo>
                  <a:lnTo>
                    <a:pt x="13479" y="598"/>
                  </a:lnTo>
                  <a:lnTo>
                    <a:pt x="13017" y="435"/>
                  </a:lnTo>
                  <a:lnTo>
                    <a:pt x="12555" y="299"/>
                  </a:lnTo>
                  <a:lnTo>
                    <a:pt x="12066" y="191"/>
                  </a:lnTo>
                  <a:lnTo>
                    <a:pt x="11577" y="109"/>
                  </a:lnTo>
                  <a:lnTo>
                    <a:pt x="11061" y="28"/>
                  </a:lnTo>
                  <a:lnTo>
                    <a:pt x="10572" y="0"/>
                  </a:lnTo>
                  <a:close/>
                </a:path>
              </a:pathLst>
            </a:custGeom>
            <a:solidFill>
              <a:srgbClr val="FCE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5" name="Google Shape;4725;p34"/>
            <p:cNvSpPr/>
            <p:nvPr/>
          </p:nvSpPr>
          <p:spPr>
            <a:xfrm>
              <a:off x="4162225" y="1058800"/>
              <a:ext cx="404275" cy="403600"/>
            </a:xfrm>
            <a:custGeom>
              <a:avLst/>
              <a:gdLst/>
              <a:ahLst/>
              <a:cxnLst/>
              <a:rect l="l" t="t" r="r" b="b"/>
              <a:pathLst>
                <a:path w="16171" h="16144" extrusionOk="0">
                  <a:moveTo>
                    <a:pt x="8507" y="191"/>
                  </a:moveTo>
                  <a:lnTo>
                    <a:pt x="8887" y="218"/>
                  </a:lnTo>
                  <a:lnTo>
                    <a:pt x="9295" y="273"/>
                  </a:lnTo>
                  <a:lnTo>
                    <a:pt x="9675" y="354"/>
                  </a:lnTo>
                  <a:lnTo>
                    <a:pt x="10056" y="436"/>
                  </a:lnTo>
                  <a:lnTo>
                    <a:pt x="10436" y="544"/>
                  </a:lnTo>
                  <a:lnTo>
                    <a:pt x="10790" y="653"/>
                  </a:lnTo>
                  <a:lnTo>
                    <a:pt x="11143" y="816"/>
                  </a:lnTo>
                  <a:lnTo>
                    <a:pt x="11496" y="952"/>
                  </a:lnTo>
                  <a:lnTo>
                    <a:pt x="11849" y="1142"/>
                  </a:lnTo>
                  <a:lnTo>
                    <a:pt x="12176" y="1333"/>
                  </a:lnTo>
                  <a:lnTo>
                    <a:pt x="12502" y="1523"/>
                  </a:lnTo>
                  <a:lnTo>
                    <a:pt x="12801" y="1740"/>
                  </a:lnTo>
                  <a:lnTo>
                    <a:pt x="13100" y="1985"/>
                  </a:lnTo>
                  <a:lnTo>
                    <a:pt x="13398" y="2229"/>
                  </a:lnTo>
                  <a:lnTo>
                    <a:pt x="13670" y="2501"/>
                  </a:lnTo>
                  <a:lnTo>
                    <a:pt x="13915" y="2773"/>
                  </a:lnTo>
                  <a:lnTo>
                    <a:pt x="14159" y="3045"/>
                  </a:lnTo>
                  <a:lnTo>
                    <a:pt x="14404" y="3344"/>
                  </a:lnTo>
                  <a:lnTo>
                    <a:pt x="14621" y="3670"/>
                  </a:lnTo>
                  <a:lnTo>
                    <a:pt x="14839" y="3996"/>
                  </a:lnTo>
                  <a:lnTo>
                    <a:pt x="15029" y="4322"/>
                  </a:lnTo>
                  <a:lnTo>
                    <a:pt x="15192" y="4648"/>
                  </a:lnTo>
                  <a:lnTo>
                    <a:pt x="15355" y="5001"/>
                  </a:lnTo>
                  <a:lnTo>
                    <a:pt x="15491" y="5355"/>
                  </a:lnTo>
                  <a:lnTo>
                    <a:pt x="15627" y="5735"/>
                  </a:lnTo>
                  <a:lnTo>
                    <a:pt x="15736" y="6088"/>
                  </a:lnTo>
                  <a:lnTo>
                    <a:pt x="15817" y="6469"/>
                  </a:lnTo>
                  <a:lnTo>
                    <a:pt x="15871" y="6876"/>
                  </a:lnTo>
                  <a:lnTo>
                    <a:pt x="15926" y="7257"/>
                  </a:lnTo>
                  <a:lnTo>
                    <a:pt x="15953" y="7664"/>
                  </a:lnTo>
                  <a:lnTo>
                    <a:pt x="15980" y="8072"/>
                  </a:lnTo>
                  <a:lnTo>
                    <a:pt x="15953" y="8480"/>
                  </a:lnTo>
                  <a:lnTo>
                    <a:pt x="15926" y="8887"/>
                  </a:lnTo>
                  <a:lnTo>
                    <a:pt x="15871" y="9268"/>
                  </a:lnTo>
                  <a:lnTo>
                    <a:pt x="15817" y="9648"/>
                  </a:lnTo>
                  <a:lnTo>
                    <a:pt x="15736" y="10029"/>
                  </a:lnTo>
                  <a:lnTo>
                    <a:pt x="15627" y="10409"/>
                  </a:lnTo>
                  <a:lnTo>
                    <a:pt x="15491" y="10790"/>
                  </a:lnTo>
                  <a:lnTo>
                    <a:pt x="15355" y="11143"/>
                  </a:lnTo>
                  <a:lnTo>
                    <a:pt x="15192" y="11496"/>
                  </a:lnTo>
                  <a:lnTo>
                    <a:pt x="15029" y="11822"/>
                  </a:lnTo>
                  <a:lnTo>
                    <a:pt x="14839" y="12148"/>
                  </a:lnTo>
                  <a:lnTo>
                    <a:pt x="14621" y="12474"/>
                  </a:lnTo>
                  <a:lnTo>
                    <a:pt x="14404" y="12773"/>
                  </a:lnTo>
                  <a:lnTo>
                    <a:pt x="14159" y="13072"/>
                  </a:lnTo>
                  <a:lnTo>
                    <a:pt x="13915" y="13371"/>
                  </a:lnTo>
                  <a:lnTo>
                    <a:pt x="13670" y="13643"/>
                  </a:lnTo>
                  <a:lnTo>
                    <a:pt x="13398" y="13915"/>
                  </a:lnTo>
                  <a:lnTo>
                    <a:pt x="13100" y="14159"/>
                  </a:lnTo>
                  <a:lnTo>
                    <a:pt x="12801" y="14377"/>
                  </a:lnTo>
                  <a:lnTo>
                    <a:pt x="12502" y="14621"/>
                  </a:lnTo>
                  <a:lnTo>
                    <a:pt x="12176" y="14812"/>
                  </a:lnTo>
                  <a:lnTo>
                    <a:pt x="11849" y="15002"/>
                  </a:lnTo>
                  <a:lnTo>
                    <a:pt x="11496" y="15192"/>
                  </a:lnTo>
                  <a:lnTo>
                    <a:pt x="11143" y="15328"/>
                  </a:lnTo>
                  <a:lnTo>
                    <a:pt x="10790" y="15491"/>
                  </a:lnTo>
                  <a:lnTo>
                    <a:pt x="10436" y="15600"/>
                  </a:lnTo>
                  <a:lnTo>
                    <a:pt x="10056" y="15708"/>
                  </a:lnTo>
                  <a:lnTo>
                    <a:pt x="9675" y="15790"/>
                  </a:lnTo>
                  <a:lnTo>
                    <a:pt x="9295" y="15871"/>
                  </a:lnTo>
                  <a:lnTo>
                    <a:pt x="8887" y="15926"/>
                  </a:lnTo>
                  <a:lnTo>
                    <a:pt x="8507" y="15953"/>
                  </a:lnTo>
                  <a:lnTo>
                    <a:pt x="7692" y="15953"/>
                  </a:lnTo>
                  <a:lnTo>
                    <a:pt x="7284" y="15926"/>
                  </a:lnTo>
                  <a:lnTo>
                    <a:pt x="6876" y="15871"/>
                  </a:lnTo>
                  <a:lnTo>
                    <a:pt x="6496" y="15790"/>
                  </a:lnTo>
                  <a:lnTo>
                    <a:pt x="6115" y="15708"/>
                  </a:lnTo>
                  <a:lnTo>
                    <a:pt x="5735" y="15600"/>
                  </a:lnTo>
                  <a:lnTo>
                    <a:pt x="5382" y="15491"/>
                  </a:lnTo>
                  <a:lnTo>
                    <a:pt x="5028" y="15328"/>
                  </a:lnTo>
                  <a:lnTo>
                    <a:pt x="4675" y="15192"/>
                  </a:lnTo>
                  <a:lnTo>
                    <a:pt x="4322" y="15002"/>
                  </a:lnTo>
                  <a:lnTo>
                    <a:pt x="3996" y="14812"/>
                  </a:lnTo>
                  <a:lnTo>
                    <a:pt x="3670" y="14621"/>
                  </a:lnTo>
                  <a:lnTo>
                    <a:pt x="3371" y="14377"/>
                  </a:lnTo>
                  <a:lnTo>
                    <a:pt x="3072" y="14159"/>
                  </a:lnTo>
                  <a:lnTo>
                    <a:pt x="2800" y="13915"/>
                  </a:lnTo>
                  <a:lnTo>
                    <a:pt x="2501" y="13643"/>
                  </a:lnTo>
                  <a:lnTo>
                    <a:pt x="2257" y="13371"/>
                  </a:lnTo>
                  <a:lnTo>
                    <a:pt x="2012" y="13072"/>
                  </a:lnTo>
                  <a:lnTo>
                    <a:pt x="1767" y="12773"/>
                  </a:lnTo>
                  <a:lnTo>
                    <a:pt x="1550" y="12474"/>
                  </a:lnTo>
                  <a:lnTo>
                    <a:pt x="1333" y="12148"/>
                  </a:lnTo>
                  <a:lnTo>
                    <a:pt x="1142" y="11822"/>
                  </a:lnTo>
                  <a:lnTo>
                    <a:pt x="979" y="11496"/>
                  </a:lnTo>
                  <a:lnTo>
                    <a:pt x="816" y="11143"/>
                  </a:lnTo>
                  <a:lnTo>
                    <a:pt x="680" y="10790"/>
                  </a:lnTo>
                  <a:lnTo>
                    <a:pt x="544" y="10409"/>
                  </a:lnTo>
                  <a:lnTo>
                    <a:pt x="463" y="10029"/>
                  </a:lnTo>
                  <a:lnTo>
                    <a:pt x="354" y="9648"/>
                  </a:lnTo>
                  <a:lnTo>
                    <a:pt x="300" y="9268"/>
                  </a:lnTo>
                  <a:lnTo>
                    <a:pt x="246" y="8887"/>
                  </a:lnTo>
                  <a:lnTo>
                    <a:pt x="218" y="8480"/>
                  </a:lnTo>
                  <a:lnTo>
                    <a:pt x="191" y="8072"/>
                  </a:lnTo>
                  <a:lnTo>
                    <a:pt x="218" y="7664"/>
                  </a:lnTo>
                  <a:lnTo>
                    <a:pt x="246" y="7257"/>
                  </a:lnTo>
                  <a:lnTo>
                    <a:pt x="300" y="6876"/>
                  </a:lnTo>
                  <a:lnTo>
                    <a:pt x="354" y="6469"/>
                  </a:lnTo>
                  <a:lnTo>
                    <a:pt x="463" y="6088"/>
                  </a:lnTo>
                  <a:lnTo>
                    <a:pt x="544" y="5735"/>
                  </a:lnTo>
                  <a:lnTo>
                    <a:pt x="680" y="5355"/>
                  </a:lnTo>
                  <a:lnTo>
                    <a:pt x="816" y="5001"/>
                  </a:lnTo>
                  <a:lnTo>
                    <a:pt x="979" y="4648"/>
                  </a:lnTo>
                  <a:lnTo>
                    <a:pt x="1142" y="4322"/>
                  </a:lnTo>
                  <a:lnTo>
                    <a:pt x="1333" y="3996"/>
                  </a:lnTo>
                  <a:lnTo>
                    <a:pt x="1550" y="3670"/>
                  </a:lnTo>
                  <a:lnTo>
                    <a:pt x="1767" y="3344"/>
                  </a:lnTo>
                  <a:lnTo>
                    <a:pt x="2012" y="3045"/>
                  </a:lnTo>
                  <a:lnTo>
                    <a:pt x="2257" y="2773"/>
                  </a:lnTo>
                  <a:lnTo>
                    <a:pt x="2501" y="2501"/>
                  </a:lnTo>
                  <a:lnTo>
                    <a:pt x="2800" y="2229"/>
                  </a:lnTo>
                  <a:lnTo>
                    <a:pt x="3072" y="1985"/>
                  </a:lnTo>
                  <a:lnTo>
                    <a:pt x="3371" y="1740"/>
                  </a:lnTo>
                  <a:lnTo>
                    <a:pt x="3670" y="1523"/>
                  </a:lnTo>
                  <a:lnTo>
                    <a:pt x="3996" y="1333"/>
                  </a:lnTo>
                  <a:lnTo>
                    <a:pt x="4322" y="1142"/>
                  </a:lnTo>
                  <a:lnTo>
                    <a:pt x="4675" y="952"/>
                  </a:lnTo>
                  <a:lnTo>
                    <a:pt x="5028" y="816"/>
                  </a:lnTo>
                  <a:lnTo>
                    <a:pt x="5382" y="653"/>
                  </a:lnTo>
                  <a:lnTo>
                    <a:pt x="5735" y="544"/>
                  </a:lnTo>
                  <a:lnTo>
                    <a:pt x="6115" y="436"/>
                  </a:lnTo>
                  <a:lnTo>
                    <a:pt x="6496" y="354"/>
                  </a:lnTo>
                  <a:lnTo>
                    <a:pt x="6876" y="273"/>
                  </a:lnTo>
                  <a:lnTo>
                    <a:pt x="7284" y="218"/>
                  </a:lnTo>
                  <a:lnTo>
                    <a:pt x="7692" y="191"/>
                  </a:lnTo>
                  <a:close/>
                  <a:moveTo>
                    <a:pt x="7664" y="1"/>
                  </a:moveTo>
                  <a:lnTo>
                    <a:pt x="7257" y="28"/>
                  </a:lnTo>
                  <a:lnTo>
                    <a:pt x="6849" y="82"/>
                  </a:lnTo>
                  <a:lnTo>
                    <a:pt x="6469" y="164"/>
                  </a:lnTo>
                  <a:lnTo>
                    <a:pt x="6061" y="246"/>
                  </a:lnTo>
                  <a:lnTo>
                    <a:pt x="5681" y="354"/>
                  </a:lnTo>
                  <a:lnTo>
                    <a:pt x="5300" y="490"/>
                  </a:lnTo>
                  <a:lnTo>
                    <a:pt x="4947" y="626"/>
                  </a:lnTo>
                  <a:lnTo>
                    <a:pt x="4594" y="789"/>
                  </a:lnTo>
                  <a:lnTo>
                    <a:pt x="4240" y="979"/>
                  </a:lnTo>
                  <a:lnTo>
                    <a:pt x="3914" y="1170"/>
                  </a:lnTo>
                  <a:lnTo>
                    <a:pt x="3561" y="1360"/>
                  </a:lnTo>
                  <a:lnTo>
                    <a:pt x="3262" y="1604"/>
                  </a:lnTo>
                  <a:lnTo>
                    <a:pt x="2963" y="1849"/>
                  </a:lnTo>
                  <a:lnTo>
                    <a:pt x="2664" y="2093"/>
                  </a:lnTo>
                  <a:lnTo>
                    <a:pt x="2365" y="2365"/>
                  </a:lnTo>
                  <a:lnTo>
                    <a:pt x="2121" y="2637"/>
                  </a:lnTo>
                  <a:lnTo>
                    <a:pt x="1849" y="2936"/>
                  </a:lnTo>
                  <a:lnTo>
                    <a:pt x="1604" y="3235"/>
                  </a:lnTo>
                  <a:lnTo>
                    <a:pt x="1387" y="3561"/>
                  </a:lnTo>
                  <a:lnTo>
                    <a:pt x="1170" y="3887"/>
                  </a:lnTo>
                  <a:lnTo>
                    <a:pt x="979" y="4213"/>
                  </a:lnTo>
                  <a:lnTo>
                    <a:pt x="816" y="4566"/>
                  </a:lnTo>
                  <a:lnTo>
                    <a:pt x="653" y="4920"/>
                  </a:lnTo>
                  <a:lnTo>
                    <a:pt x="490" y="5300"/>
                  </a:lnTo>
                  <a:lnTo>
                    <a:pt x="381" y="5681"/>
                  </a:lnTo>
                  <a:lnTo>
                    <a:pt x="273" y="6061"/>
                  </a:lnTo>
                  <a:lnTo>
                    <a:pt x="164" y="6442"/>
                  </a:lnTo>
                  <a:lnTo>
                    <a:pt x="110" y="6849"/>
                  </a:lnTo>
                  <a:lnTo>
                    <a:pt x="55" y="7257"/>
                  </a:lnTo>
                  <a:lnTo>
                    <a:pt x="28" y="7664"/>
                  </a:lnTo>
                  <a:lnTo>
                    <a:pt x="1" y="8072"/>
                  </a:lnTo>
                  <a:lnTo>
                    <a:pt x="28" y="8480"/>
                  </a:lnTo>
                  <a:lnTo>
                    <a:pt x="55" y="8887"/>
                  </a:lnTo>
                  <a:lnTo>
                    <a:pt x="110" y="9295"/>
                  </a:lnTo>
                  <a:lnTo>
                    <a:pt x="164" y="9703"/>
                  </a:lnTo>
                  <a:lnTo>
                    <a:pt x="273" y="10083"/>
                  </a:lnTo>
                  <a:lnTo>
                    <a:pt x="381" y="10464"/>
                  </a:lnTo>
                  <a:lnTo>
                    <a:pt x="490" y="10844"/>
                  </a:lnTo>
                  <a:lnTo>
                    <a:pt x="653" y="11224"/>
                  </a:lnTo>
                  <a:lnTo>
                    <a:pt x="816" y="11578"/>
                  </a:lnTo>
                  <a:lnTo>
                    <a:pt x="979" y="11931"/>
                  </a:lnTo>
                  <a:lnTo>
                    <a:pt x="1170" y="12257"/>
                  </a:lnTo>
                  <a:lnTo>
                    <a:pt x="1387" y="12583"/>
                  </a:lnTo>
                  <a:lnTo>
                    <a:pt x="1604" y="12909"/>
                  </a:lnTo>
                  <a:lnTo>
                    <a:pt x="1849" y="13208"/>
                  </a:lnTo>
                  <a:lnTo>
                    <a:pt x="2121" y="13507"/>
                  </a:lnTo>
                  <a:lnTo>
                    <a:pt x="2365" y="13779"/>
                  </a:lnTo>
                  <a:lnTo>
                    <a:pt x="2664" y="14051"/>
                  </a:lnTo>
                  <a:lnTo>
                    <a:pt x="2963" y="14295"/>
                  </a:lnTo>
                  <a:lnTo>
                    <a:pt x="3262" y="14540"/>
                  </a:lnTo>
                  <a:lnTo>
                    <a:pt x="3561" y="14757"/>
                  </a:lnTo>
                  <a:lnTo>
                    <a:pt x="3914" y="14975"/>
                  </a:lnTo>
                  <a:lnTo>
                    <a:pt x="4240" y="15165"/>
                  </a:lnTo>
                  <a:lnTo>
                    <a:pt x="4594" y="15355"/>
                  </a:lnTo>
                  <a:lnTo>
                    <a:pt x="4947" y="15518"/>
                  </a:lnTo>
                  <a:lnTo>
                    <a:pt x="5300" y="15654"/>
                  </a:lnTo>
                  <a:lnTo>
                    <a:pt x="5681" y="15790"/>
                  </a:lnTo>
                  <a:lnTo>
                    <a:pt x="6061" y="15899"/>
                  </a:lnTo>
                  <a:lnTo>
                    <a:pt x="6469" y="15980"/>
                  </a:lnTo>
                  <a:lnTo>
                    <a:pt x="6849" y="16062"/>
                  </a:lnTo>
                  <a:lnTo>
                    <a:pt x="7257" y="16116"/>
                  </a:lnTo>
                  <a:lnTo>
                    <a:pt x="7664" y="16143"/>
                  </a:lnTo>
                  <a:lnTo>
                    <a:pt x="8507" y="16143"/>
                  </a:lnTo>
                  <a:lnTo>
                    <a:pt x="8915" y="16116"/>
                  </a:lnTo>
                  <a:lnTo>
                    <a:pt x="9322" y="16062"/>
                  </a:lnTo>
                  <a:lnTo>
                    <a:pt x="9703" y="15980"/>
                  </a:lnTo>
                  <a:lnTo>
                    <a:pt x="10110" y="15899"/>
                  </a:lnTo>
                  <a:lnTo>
                    <a:pt x="10491" y="15790"/>
                  </a:lnTo>
                  <a:lnTo>
                    <a:pt x="10871" y="15654"/>
                  </a:lnTo>
                  <a:lnTo>
                    <a:pt x="11224" y="15518"/>
                  </a:lnTo>
                  <a:lnTo>
                    <a:pt x="11578" y="15355"/>
                  </a:lnTo>
                  <a:lnTo>
                    <a:pt x="11931" y="15165"/>
                  </a:lnTo>
                  <a:lnTo>
                    <a:pt x="12284" y="14975"/>
                  </a:lnTo>
                  <a:lnTo>
                    <a:pt x="12610" y="14757"/>
                  </a:lnTo>
                  <a:lnTo>
                    <a:pt x="12909" y="14540"/>
                  </a:lnTo>
                  <a:lnTo>
                    <a:pt x="13235" y="14295"/>
                  </a:lnTo>
                  <a:lnTo>
                    <a:pt x="13507" y="14051"/>
                  </a:lnTo>
                  <a:lnTo>
                    <a:pt x="13806" y="13779"/>
                  </a:lnTo>
                  <a:lnTo>
                    <a:pt x="14078" y="13507"/>
                  </a:lnTo>
                  <a:lnTo>
                    <a:pt x="14322" y="13208"/>
                  </a:lnTo>
                  <a:lnTo>
                    <a:pt x="14567" y="12909"/>
                  </a:lnTo>
                  <a:lnTo>
                    <a:pt x="14784" y="12583"/>
                  </a:lnTo>
                  <a:lnTo>
                    <a:pt x="15002" y="12257"/>
                  </a:lnTo>
                  <a:lnTo>
                    <a:pt x="15192" y="11931"/>
                  </a:lnTo>
                  <a:lnTo>
                    <a:pt x="15382" y="11578"/>
                  </a:lnTo>
                  <a:lnTo>
                    <a:pt x="15518" y="11224"/>
                  </a:lnTo>
                  <a:lnTo>
                    <a:pt x="15681" y="10844"/>
                  </a:lnTo>
                  <a:lnTo>
                    <a:pt x="15790" y="10464"/>
                  </a:lnTo>
                  <a:lnTo>
                    <a:pt x="15926" y="10083"/>
                  </a:lnTo>
                  <a:lnTo>
                    <a:pt x="16007" y="9703"/>
                  </a:lnTo>
                  <a:lnTo>
                    <a:pt x="16062" y="9295"/>
                  </a:lnTo>
                  <a:lnTo>
                    <a:pt x="16116" y="8887"/>
                  </a:lnTo>
                  <a:lnTo>
                    <a:pt x="16143" y="8480"/>
                  </a:lnTo>
                  <a:lnTo>
                    <a:pt x="16170" y="8072"/>
                  </a:lnTo>
                  <a:lnTo>
                    <a:pt x="16143" y="7664"/>
                  </a:lnTo>
                  <a:lnTo>
                    <a:pt x="16116" y="7257"/>
                  </a:lnTo>
                  <a:lnTo>
                    <a:pt x="16062" y="6849"/>
                  </a:lnTo>
                  <a:lnTo>
                    <a:pt x="16007" y="6442"/>
                  </a:lnTo>
                  <a:lnTo>
                    <a:pt x="15926" y="6061"/>
                  </a:lnTo>
                  <a:lnTo>
                    <a:pt x="15790" y="5681"/>
                  </a:lnTo>
                  <a:lnTo>
                    <a:pt x="15681" y="5300"/>
                  </a:lnTo>
                  <a:lnTo>
                    <a:pt x="15518" y="4920"/>
                  </a:lnTo>
                  <a:lnTo>
                    <a:pt x="15382" y="4566"/>
                  </a:lnTo>
                  <a:lnTo>
                    <a:pt x="15192" y="4213"/>
                  </a:lnTo>
                  <a:lnTo>
                    <a:pt x="15002" y="3887"/>
                  </a:lnTo>
                  <a:lnTo>
                    <a:pt x="14784" y="3561"/>
                  </a:lnTo>
                  <a:lnTo>
                    <a:pt x="14567" y="3235"/>
                  </a:lnTo>
                  <a:lnTo>
                    <a:pt x="14322" y="2936"/>
                  </a:lnTo>
                  <a:lnTo>
                    <a:pt x="14078" y="2637"/>
                  </a:lnTo>
                  <a:lnTo>
                    <a:pt x="13806" y="2365"/>
                  </a:lnTo>
                  <a:lnTo>
                    <a:pt x="13507" y="2093"/>
                  </a:lnTo>
                  <a:lnTo>
                    <a:pt x="13235" y="1849"/>
                  </a:lnTo>
                  <a:lnTo>
                    <a:pt x="12909" y="1604"/>
                  </a:lnTo>
                  <a:lnTo>
                    <a:pt x="12610" y="1360"/>
                  </a:lnTo>
                  <a:lnTo>
                    <a:pt x="12284" y="1170"/>
                  </a:lnTo>
                  <a:lnTo>
                    <a:pt x="11931" y="979"/>
                  </a:lnTo>
                  <a:lnTo>
                    <a:pt x="11578" y="789"/>
                  </a:lnTo>
                  <a:lnTo>
                    <a:pt x="11224" y="626"/>
                  </a:lnTo>
                  <a:lnTo>
                    <a:pt x="10871" y="490"/>
                  </a:lnTo>
                  <a:lnTo>
                    <a:pt x="10491" y="354"/>
                  </a:lnTo>
                  <a:lnTo>
                    <a:pt x="10110" y="246"/>
                  </a:lnTo>
                  <a:lnTo>
                    <a:pt x="9703" y="164"/>
                  </a:lnTo>
                  <a:lnTo>
                    <a:pt x="9322" y="82"/>
                  </a:lnTo>
                  <a:lnTo>
                    <a:pt x="8915" y="28"/>
                  </a:lnTo>
                  <a:lnTo>
                    <a:pt x="8507" y="1"/>
                  </a:lnTo>
                  <a:close/>
                </a:path>
              </a:pathLst>
            </a:custGeom>
            <a:solidFill>
              <a:srgbClr val="FCE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6" name="Google Shape;4726;p34"/>
            <p:cNvSpPr/>
            <p:nvPr/>
          </p:nvSpPr>
          <p:spPr>
            <a:xfrm>
              <a:off x="4218625" y="1114525"/>
              <a:ext cx="292150" cy="292150"/>
            </a:xfrm>
            <a:custGeom>
              <a:avLst/>
              <a:gdLst/>
              <a:ahLst/>
              <a:cxnLst/>
              <a:rect l="l" t="t" r="r" b="b"/>
              <a:pathLst>
                <a:path w="11686" h="11686" extrusionOk="0">
                  <a:moveTo>
                    <a:pt x="5843" y="191"/>
                  </a:moveTo>
                  <a:lnTo>
                    <a:pt x="6414" y="218"/>
                  </a:lnTo>
                  <a:lnTo>
                    <a:pt x="6957" y="299"/>
                  </a:lnTo>
                  <a:lnTo>
                    <a:pt x="7501" y="435"/>
                  </a:lnTo>
                  <a:lnTo>
                    <a:pt x="8017" y="625"/>
                  </a:lnTo>
                  <a:lnTo>
                    <a:pt x="8534" y="870"/>
                  </a:lnTo>
                  <a:lnTo>
                    <a:pt x="8996" y="1169"/>
                  </a:lnTo>
                  <a:lnTo>
                    <a:pt x="9430" y="1495"/>
                  </a:lnTo>
                  <a:lnTo>
                    <a:pt x="9838" y="1848"/>
                  </a:lnTo>
                  <a:lnTo>
                    <a:pt x="10191" y="2256"/>
                  </a:lnTo>
                  <a:lnTo>
                    <a:pt x="10517" y="2691"/>
                  </a:lnTo>
                  <a:lnTo>
                    <a:pt x="10789" y="3153"/>
                  </a:lnTo>
                  <a:lnTo>
                    <a:pt x="11034" y="3642"/>
                  </a:lnTo>
                  <a:lnTo>
                    <a:pt x="11224" y="4158"/>
                  </a:lnTo>
                  <a:lnTo>
                    <a:pt x="11360" y="4702"/>
                  </a:lnTo>
                  <a:lnTo>
                    <a:pt x="11441" y="5272"/>
                  </a:lnTo>
                  <a:lnTo>
                    <a:pt x="11469" y="5843"/>
                  </a:lnTo>
                  <a:lnTo>
                    <a:pt x="11441" y="6414"/>
                  </a:lnTo>
                  <a:lnTo>
                    <a:pt x="11360" y="6984"/>
                  </a:lnTo>
                  <a:lnTo>
                    <a:pt x="11224" y="7528"/>
                  </a:lnTo>
                  <a:lnTo>
                    <a:pt x="11034" y="8044"/>
                  </a:lnTo>
                  <a:lnTo>
                    <a:pt x="10789" y="8533"/>
                  </a:lnTo>
                  <a:lnTo>
                    <a:pt x="10517" y="8995"/>
                  </a:lnTo>
                  <a:lnTo>
                    <a:pt x="10191" y="9430"/>
                  </a:lnTo>
                  <a:lnTo>
                    <a:pt x="9838" y="9838"/>
                  </a:lnTo>
                  <a:lnTo>
                    <a:pt x="9430" y="10191"/>
                  </a:lnTo>
                  <a:lnTo>
                    <a:pt x="8996" y="10517"/>
                  </a:lnTo>
                  <a:lnTo>
                    <a:pt x="8534" y="10816"/>
                  </a:lnTo>
                  <a:lnTo>
                    <a:pt x="8017" y="11034"/>
                  </a:lnTo>
                  <a:lnTo>
                    <a:pt x="7501" y="11224"/>
                  </a:lnTo>
                  <a:lnTo>
                    <a:pt x="6957" y="11387"/>
                  </a:lnTo>
                  <a:lnTo>
                    <a:pt x="6414" y="11468"/>
                  </a:lnTo>
                  <a:lnTo>
                    <a:pt x="5843" y="11496"/>
                  </a:lnTo>
                  <a:lnTo>
                    <a:pt x="5245" y="11468"/>
                  </a:lnTo>
                  <a:lnTo>
                    <a:pt x="4702" y="11387"/>
                  </a:lnTo>
                  <a:lnTo>
                    <a:pt x="4158" y="11224"/>
                  </a:lnTo>
                  <a:lnTo>
                    <a:pt x="3642" y="11034"/>
                  </a:lnTo>
                  <a:lnTo>
                    <a:pt x="3153" y="10816"/>
                  </a:lnTo>
                  <a:lnTo>
                    <a:pt x="2664" y="10517"/>
                  </a:lnTo>
                  <a:lnTo>
                    <a:pt x="2229" y="10191"/>
                  </a:lnTo>
                  <a:lnTo>
                    <a:pt x="1848" y="9838"/>
                  </a:lnTo>
                  <a:lnTo>
                    <a:pt x="1468" y="9430"/>
                  </a:lnTo>
                  <a:lnTo>
                    <a:pt x="1142" y="8995"/>
                  </a:lnTo>
                  <a:lnTo>
                    <a:pt x="870" y="8533"/>
                  </a:lnTo>
                  <a:lnTo>
                    <a:pt x="626" y="8044"/>
                  </a:lnTo>
                  <a:lnTo>
                    <a:pt x="435" y="7528"/>
                  </a:lnTo>
                  <a:lnTo>
                    <a:pt x="299" y="6984"/>
                  </a:lnTo>
                  <a:lnTo>
                    <a:pt x="218" y="6414"/>
                  </a:lnTo>
                  <a:lnTo>
                    <a:pt x="191" y="5843"/>
                  </a:lnTo>
                  <a:lnTo>
                    <a:pt x="218" y="5272"/>
                  </a:lnTo>
                  <a:lnTo>
                    <a:pt x="299" y="4702"/>
                  </a:lnTo>
                  <a:lnTo>
                    <a:pt x="435" y="4158"/>
                  </a:lnTo>
                  <a:lnTo>
                    <a:pt x="626" y="3642"/>
                  </a:lnTo>
                  <a:lnTo>
                    <a:pt x="870" y="3153"/>
                  </a:lnTo>
                  <a:lnTo>
                    <a:pt x="1142" y="2691"/>
                  </a:lnTo>
                  <a:lnTo>
                    <a:pt x="1468" y="2256"/>
                  </a:lnTo>
                  <a:lnTo>
                    <a:pt x="1848" y="1848"/>
                  </a:lnTo>
                  <a:lnTo>
                    <a:pt x="2229" y="1495"/>
                  </a:lnTo>
                  <a:lnTo>
                    <a:pt x="2664" y="1169"/>
                  </a:lnTo>
                  <a:lnTo>
                    <a:pt x="3153" y="870"/>
                  </a:lnTo>
                  <a:lnTo>
                    <a:pt x="3642" y="625"/>
                  </a:lnTo>
                  <a:lnTo>
                    <a:pt x="4158" y="435"/>
                  </a:lnTo>
                  <a:lnTo>
                    <a:pt x="4702" y="299"/>
                  </a:lnTo>
                  <a:lnTo>
                    <a:pt x="5245" y="218"/>
                  </a:lnTo>
                  <a:lnTo>
                    <a:pt x="5843" y="191"/>
                  </a:lnTo>
                  <a:close/>
                  <a:moveTo>
                    <a:pt x="5843" y="0"/>
                  </a:moveTo>
                  <a:lnTo>
                    <a:pt x="5245" y="28"/>
                  </a:lnTo>
                  <a:lnTo>
                    <a:pt x="4648" y="109"/>
                  </a:lnTo>
                  <a:lnTo>
                    <a:pt x="4104" y="272"/>
                  </a:lnTo>
                  <a:lnTo>
                    <a:pt x="3561" y="462"/>
                  </a:lnTo>
                  <a:lnTo>
                    <a:pt x="3044" y="707"/>
                  </a:lnTo>
                  <a:lnTo>
                    <a:pt x="2555" y="1006"/>
                  </a:lnTo>
                  <a:lnTo>
                    <a:pt x="2120" y="1332"/>
                  </a:lnTo>
                  <a:lnTo>
                    <a:pt x="1713" y="1712"/>
                  </a:lnTo>
                  <a:lnTo>
                    <a:pt x="1332" y="2120"/>
                  </a:lnTo>
                  <a:lnTo>
                    <a:pt x="979" y="2582"/>
                  </a:lnTo>
                  <a:lnTo>
                    <a:pt x="707" y="3071"/>
                  </a:lnTo>
                  <a:lnTo>
                    <a:pt x="463" y="3560"/>
                  </a:lnTo>
                  <a:lnTo>
                    <a:pt x="245" y="4104"/>
                  </a:lnTo>
                  <a:lnTo>
                    <a:pt x="109" y="4675"/>
                  </a:lnTo>
                  <a:lnTo>
                    <a:pt x="28" y="5245"/>
                  </a:lnTo>
                  <a:lnTo>
                    <a:pt x="1" y="5843"/>
                  </a:lnTo>
                  <a:lnTo>
                    <a:pt x="28" y="6441"/>
                  </a:lnTo>
                  <a:lnTo>
                    <a:pt x="109" y="7012"/>
                  </a:lnTo>
                  <a:lnTo>
                    <a:pt x="245" y="7582"/>
                  </a:lnTo>
                  <a:lnTo>
                    <a:pt x="463" y="8126"/>
                  </a:lnTo>
                  <a:lnTo>
                    <a:pt x="707" y="8615"/>
                  </a:lnTo>
                  <a:lnTo>
                    <a:pt x="979" y="9104"/>
                  </a:lnTo>
                  <a:lnTo>
                    <a:pt x="1332" y="9566"/>
                  </a:lnTo>
                  <a:lnTo>
                    <a:pt x="1713" y="9974"/>
                  </a:lnTo>
                  <a:lnTo>
                    <a:pt x="2120" y="10354"/>
                  </a:lnTo>
                  <a:lnTo>
                    <a:pt x="2555" y="10680"/>
                  </a:lnTo>
                  <a:lnTo>
                    <a:pt x="3044" y="10979"/>
                  </a:lnTo>
                  <a:lnTo>
                    <a:pt x="3561" y="11224"/>
                  </a:lnTo>
                  <a:lnTo>
                    <a:pt x="4104" y="11414"/>
                  </a:lnTo>
                  <a:lnTo>
                    <a:pt x="4648" y="11577"/>
                  </a:lnTo>
                  <a:lnTo>
                    <a:pt x="5245" y="11659"/>
                  </a:lnTo>
                  <a:lnTo>
                    <a:pt x="5843" y="11686"/>
                  </a:lnTo>
                  <a:lnTo>
                    <a:pt x="6441" y="11659"/>
                  </a:lnTo>
                  <a:lnTo>
                    <a:pt x="7012" y="11577"/>
                  </a:lnTo>
                  <a:lnTo>
                    <a:pt x="7555" y="11414"/>
                  </a:lnTo>
                  <a:lnTo>
                    <a:pt x="8099" y="11224"/>
                  </a:lnTo>
                  <a:lnTo>
                    <a:pt x="8615" y="10979"/>
                  </a:lnTo>
                  <a:lnTo>
                    <a:pt x="9104" y="10680"/>
                  </a:lnTo>
                  <a:lnTo>
                    <a:pt x="9539" y="10354"/>
                  </a:lnTo>
                  <a:lnTo>
                    <a:pt x="9974" y="9974"/>
                  </a:lnTo>
                  <a:lnTo>
                    <a:pt x="10327" y="9566"/>
                  </a:lnTo>
                  <a:lnTo>
                    <a:pt x="10680" y="9104"/>
                  </a:lnTo>
                  <a:lnTo>
                    <a:pt x="10979" y="8615"/>
                  </a:lnTo>
                  <a:lnTo>
                    <a:pt x="11224" y="8126"/>
                  </a:lnTo>
                  <a:lnTo>
                    <a:pt x="11414" y="7582"/>
                  </a:lnTo>
                  <a:lnTo>
                    <a:pt x="11550" y="7012"/>
                  </a:lnTo>
                  <a:lnTo>
                    <a:pt x="11632" y="6441"/>
                  </a:lnTo>
                  <a:lnTo>
                    <a:pt x="11686" y="5843"/>
                  </a:lnTo>
                  <a:lnTo>
                    <a:pt x="11632" y="5245"/>
                  </a:lnTo>
                  <a:lnTo>
                    <a:pt x="11550" y="4675"/>
                  </a:lnTo>
                  <a:lnTo>
                    <a:pt x="11414" y="4104"/>
                  </a:lnTo>
                  <a:lnTo>
                    <a:pt x="11224" y="3560"/>
                  </a:lnTo>
                  <a:lnTo>
                    <a:pt x="10979" y="3071"/>
                  </a:lnTo>
                  <a:lnTo>
                    <a:pt x="10680" y="2582"/>
                  </a:lnTo>
                  <a:lnTo>
                    <a:pt x="10327" y="2120"/>
                  </a:lnTo>
                  <a:lnTo>
                    <a:pt x="9974" y="1712"/>
                  </a:lnTo>
                  <a:lnTo>
                    <a:pt x="9539" y="1332"/>
                  </a:lnTo>
                  <a:lnTo>
                    <a:pt x="9104" y="1006"/>
                  </a:lnTo>
                  <a:lnTo>
                    <a:pt x="8615" y="707"/>
                  </a:lnTo>
                  <a:lnTo>
                    <a:pt x="8099" y="462"/>
                  </a:lnTo>
                  <a:lnTo>
                    <a:pt x="7555" y="272"/>
                  </a:lnTo>
                  <a:lnTo>
                    <a:pt x="7012" y="109"/>
                  </a:lnTo>
                  <a:lnTo>
                    <a:pt x="6441" y="28"/>
                  </a:lnTo>
                  <a:lnTo>
                    <a:pt x="5843" y="0"/>
                  </a:lnTo>
                  <a:close/>
                </a:path>
              </a:pathLst>
            </a:custGeom>
            <a:solidFill>
              <a:srgbClr val="FCE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7" name="Google Shape;4727;p34"/>
            <p:cNvSpPr/>
            <p:nvPr/>
          </p:nvSpPr>
          <p:spPr>
            <a:xfrm>
              <a:off x="4270250" y="1166825"/>
              <a:ext cx="188225" cy="187550"/>
            </a:xfrm>
            <a:custGeom>
              <a:avLst/>
              <a:gdLst/>
              <a:ahLst/>
              <a:cxnLst/>
              <a:rect l="l" t="t" r="r" b="b"/>
              <a:pathLst>
                <a:path w="7529" h="7502" extrusionOk="0">
                  <a:moveTo>
                    <a:pt x="4132" y="191"/>
                  </a:moveTo>
                  <a:lnTo>
                    <a:pt x="4485" y="245"/>
                  </a:lnTo>
                  <a:lnTo>
                    <a:pt x="4838" y="354"/>
                  </a:lnTo>
                  <a:lnTo>
                    <a:pt x="5164" y="463"/>
                  </a:lnTo>
                  <a:lnTo>
                    <a:pt x="5463" y="626"/>
                  </a:lnTo>
                  <a:lnTo>
                    <a:pt x="5762" y="789"/>
                  </a:lnTo>
                  <a:lnTo>
                    <a:pt x="6034" y="1006"/>
                  </a:lnTo>
                  <a:lnTo>
                    <a:pt x="6278" y="1224"/>
                  </a:lnTo>
                  <a:lnTo>
                    <a:pt x="6523" y="1496"/>
                  </a:lnTo>
                  <a:lnTo>
                    <a:pt x="6713" y="1767"/>
                  </a:lnTo>
                  <a:lnTo>
                    <a:pt x="6903" y="2039"/>
                  </a:lnTo>
                  <a:lnTo>
                    <a:pt x="7039" y="2365"/>
                  </a:lnTo>
                  <a:lnTo>
                    <a:pt x="7175" y="2691"/>
                  </a:lnTo>
                  <a:lnTo>
                    <a:pt x="7257" y="3045"/>
                  </a:lnTo>
                  <a:lnTo>
                    <a:pt x="7311" y="3398"/>
                  </a:lnTo>
                  <a:lnTo>
                    <a:pt x="7338" y="3751"/>
                  </a:lnTo>
                  <a:lnTo>
                    <a:pt x="7311" y="4104"/>
                  </a:lnTo>
                  <a:lnTo>
                    <a:pt x="7257" y="4458"/>
                  </a:lnTo>
                  <a:lnTo>
                    <a:pt x="7175" y="4811"/>
                  </a:lnTo>
                  <a:lnTo>
                    <a:pt x="7039" y="5137"/>
                  </a:lnTo>
                  <a:lnTo>
                    <a:pt x="6903" y="5436"/>
                  </a:lnTo>
                  <a:lnTo>
                    <a:pt x="6713" y="5735"/>
                  </a:lnTo>
                  <a:lnTo>
                    <a:pt x="6523" y="6007"/>
                  </a:lnTo>
                  <a:lnTo>
                    <a:pt x="6278" y="6278"/>
                  </a:lnTo>
                  <a:lnTo>
                    <a:pt x="6034" y="6496"/>
                  </a:lnTo>
                  <a:lnTo>
                    <a:pt x="5762" y="6713"/>
                  </a:lnTo>
                  <a:lnTo>
                    <a:pt x="5463" y="6876"/>
                  </a:lnTo>
                  <a:lnTo>
                    <a:pt x="5164" y="7039"/>
                  </a:lnTo>
                  <a:lnTo>
                    <a:pt x="4838" y="7148"/>
                  </a:lnTo>
                  <a:lnTo>
                    <a:pt x="4485" y="7230"/>
                  </a:lnTo>
                  <a:lnTo>
                    <a:pt x="4132" y="7284"/>
                  </a:lnTo>
                  <a:lnTo>
                    <a:pt x="3778" y="7311"/>
                  </a:lnTo>
                  <a:lnTo>
                    <a:pt x="3398" y="7284"/>
                  </a:lnTo>
                  <a:lnTo>
                    <a:pt x="3045" y="7230"/>
                  </a:lnTo>
                  <a:lnTo>
                    <a:pt x="2718" y="7148"/>
                  </a:lnTo>
                  <a:lnTo>
                    <a:pt x="2392" y="7039"/>
                  </a:lnTo>
                  <a:lnTo>
                    <a:pt x="2066" y="6876"/>
                  </a:lnTo>
                  <a:lnTo>
                    <a:pt x="1767" y="6713"/>
                  </a:lnTo>
                  <a:lnTo>
                    <a:pt x="1496" y="6496"/>
                  </a:lnTo>
                  <a:lnTo>
                    <a:pt x="1251" y="6278"/>
                  </a:lnTo>
                  <a:lnTo>
                    <a:pt x="1006" y="6007"/>
                  </a:lnTo>
                  <a:lnTo>
                    <a:pt x="816" y="5735"/>
                  </a:lnTo>
                  <a:lnTo>
                    <a:pt x="626" y="5436"/>
                  </a:lnTo>
                  <a:lnTo>
                    <a:pt x="490" y="5137"/>
                  </a:lnTo>
                  <a:lnTo>
                    <a:pt x="354" y="4811"/>
                  </a:lnTo>
                  <a:lnTo>
                    <a:pt x="273" y="4458"/>
                  </a:lnTo>
                  <a:lnTo>
                    <a:pt x="218" y="4104"/>
                  </a:lnTo>
                  <a:lnTo>
                    <a:pt x="191" y="3751"/>
                  </a:lnTo>
                  <a:lnTo>
                    <a:pt x="218" y="3398"/>
                  </a:lnTo>
                  <a:lnTo>
                    <a:pt x="273" y="3045"/>
                  </a:lnTo>
                  <a:lnTo>
                    <a:pt x="354" y="2691"/>
                  </a:lnTo>
                  <a:lnTo>
                    <a:pt x="490" y="2365"/>
                  </a:lnTo>
                  <a:lnTo>
                    <a:pt x="626" y="2039"/>
                  </a:lnTo>
                  <a:lnTo>
                    <a:pt x="816" y="1767"/>
                  </a:lnTo>
                  <a:lnTo>
                    <a:pt x="1006" y="1496"/>
                  </a:lnTo>
                  <a:lnTo>
                    <a:pt x="1251" y="1224"/>
                  </a:lnTo>
                  <a:lnTo>
                    <a:pt x="1496" y="1006"/>
                  </a:lnTo>
                  <a:lnTo>
                    <a:pt x="1767" y="789"/>
                  </a:lnTo>
                  <a:lnTo>
                    <a:pt x="2066" y="626"/>
                  </a:lnTo>
                  <a:lnTo>
                    <a:pt x="2392" y="463"/>
                  </a:lnTo>
                  <a:lnTo>
                    <a:pt x="2718" y="354"/>
                  </a:lnTo>
                  <a:lnTo>
                    <a:pt x="3045" y="245"/>
                  </a:lnTo>
                  <a:lnTo>
                    <a:pt x="3398" y="191"/>
                  </a:lnTo>
                  <a:close/>
                  <a:moveTo>
                    <a:pt x="3371" y="1"/>
                  </a:moveTo>
                  <a:lnTo>
                    <a:pt x="3017" y="55"/>
                  </a:lnTo>
                  <a:lnTo>
                    <a:pt x="2664" y="164"/>
                  </a:lnTo>
                  <a:lnTo>
                    <a:pt x="2311" y="300"/>
                  </a:lnTo>
                  <a:lnTo>
                    <a:pt x="1985" y="436"/>
                  </a:lnTo>
                  <a:lnTo>
                    <a:pt x="1659" y="626"/>
                  </a:lnTo>
                  <a:lnTo>
                    <a:pt x="1387" y="843"/>
                  </a:lnTo>
                  <a:lnTo>
                    <a:pt x="1115" y="1088"/>
                  </a:lnTo>
                  <a:lnTo>
                    <a:pt x="870" y="1360"/>
                  </a:lnTo>
                  <a:lnTo>
                    <a:pt x="653" y="1659"/>
                  </a:lnTo>
                  <a:lnTo>
                    <a:pt x="463" y="1957"/>
                  </a:lnTo>
                  <a:lnTo>
                    <a:pt x="300" y="2284"/>
                  </a:lnTo>
                  <a:lnTo>
                    <a:pt x="191" y="2637"/>
                  </a:lnTo>
                  <a:lnTo>
                    <a:pt x="82" y="2990"/>
                  </a:lnTo>
                  <a:lnTo>
                    <a:pt x="28" y="3371"/>
                  </a:lnTo>
                  <a:lnTo>
                    <a:pt x="1" y="3751"/>
                  </a:lnTo>
                  <a:lnTo>
                    <a:pt x="28" y="4132"/>
                  </a:lnTo>
                  <a:lnTo>
                    <a:pt x="82" y="4512"/>
                  </a:lnTo>
                  <a:lnTo>
                    <a:pt x="191" y="4865"/>
                  </a:lnTo>
                  <a:lnTo>
                    <a:pt x="300" y="5219"/>
                  </a:lnTo>
                  <a:lnTo>
                    <a:pt x="463" y="5545"/>
                  </a:lnTo>
                  <a:lnTo>
                    <a:pt x="653" y="5844"/>
                  </a:lnTo>
                  <a:lnTo>
                    <a:pt x="870" y="6143"/>
                  </a:lnTo>
                  <a:lnTo>
                    <a:pt x="1115" y="6414"/>
                  </a:lnTo>
                  <a:lnTo>
                    <a:pt x="1387" y="6659"/>
                  </a:lnTo>
                  <a:lnTo>
                    <a:pt x="1659" y="6876"/>
                  </a:lnTo>
                  <a:lnTo>
                    <a:pt x="1985" y="7039"/>
                  </a:lnTo>
                  <a:lnTo>
                    <a:pt x="2311" y="7202"/>
                  </a:lnTo>
                  <a:lnTo>
                    <a:pt x="2664" y="7338"/>
                  </a:lnTo>
                  <a:lnTo>
                    <a:pt x="3017" y="7420"/>
                  </a:lnTo>
                  <a:lnTo>
                    <a:pt x="3371" y="7474"/>
                  </a:lnTo>
                  <a:lnTo>
                    <a:pt x="3778" y="7501"/>
                  </a:lnTo>
                  <a:lnTo>
                    <a:pt x="4159" y="7474"/>
                  </a:lnTo>
                  <a:lnTo>
                    <a:pt x="4512" y="7420"/>
                  </a:lnTo>
                  <a:lnTo>
                    <a:pt x="4892" y="7338"/>
                  </a:lnTo>
                  <a:lnTo>
                    <a:pt x="5219" y="7202"/>
                  </a:lnTo>
                  <a:lnTo>
                    <a:pt x="5545" y="7039"/>
                  </a:lnTo>
                  <a:lnTo>
                    <a:pt x="5871" y="6876"/>
                  </a:lnTo>
                  <a:lnTo>
                    <a:pt x="6143" y="6659"/>
                  </a:lnTo>
                  <a:lnTo>
                    <a:pt x="6414" y="6414"/>
                  </a:lnTo>
                  <a:lnTo>
                    <a:pt x="6659" y="6143"/>
                  </a:lnTo>
                  <a:lnTo>
                    <a:pt x="6876" y="5844"/>
                  </a:lnTo>
                  <a:lnTo>
                    <a:pt x="7066" y="5545"/>
                  </a:lnTo>
                  <a:lnTo>
                    <a:pt x="7230" y="5219"/>
                  </a:lnTo>
                  <a:lnTo>
                    <a:pt x="7365" y="4865"/>
                  </a:lnTo>
                  <a:lnTo>
                    <a:pt x="7447" y="4512"/>
                  </a:lnTo>
                  <a:lnTo>
                    <a:pt x="7501" y="4132"/>
                  </a:lnTo>
                  <a:lnTo>
                    <a:pt x="7528" y="3751"/>
                  </a:lnTo>
                  <a:lnTo>
                    <a:pt x="7501" y="3371"/>
                  </a:lnTo>
                  <a:lnTo>
                    <a:pt x="7447" y="2990"/>
                  </a:lnTo>
                  <a:lnTo>
                    <a:pt x="7365" y="2637"/>
                  </a:lnTo>
                  <a:lnTo>
                    <a:pt x="7230" y="2284"/>
                  </a:lnTo>
                  <a:lnTo>
                    <a:pt x="7066" y="1957"/>
                  </a:lnTo>
                  <a:lnTo>
                    <a:pt x="6876" y="1659"/>
                  </a:lnTo>
                  <a:lnTo>
                    <a:pt x="6659" y="1360"/>
                  </a:lnTo>
                  <a:lnTo>
                    <a:pt x="6414" y="1088"/>
                  </a:lnTo>
                  <a:lnTo>
                    <a:pt x="6143" y="843"/>
                  </a:lnTo>
                  <a:lnTo>
                    <a:pt x="5871" y="626"/>
                  </a:lnTo>
                  <a:lnTo>
                    <a:pt x="5545" y="436"/>
                  </a:lnTo>
                  <a:lnTo>
                    <a:pt x="5219" y="300"/>
                  </a:lnTo>
                  <a:lnTo>
                    <a:pt x="4892" y="164"/>
                  </a:lnTo>
                  <a:lnTo>
                    <a:pt x="4512" y="55"/>
                  </a:lnTo>
                  <a:lnTo>
                    <a:pt x="4159" y="1"/>
                  </a:lnTo>
                  <a:close/>
                </a:path>
              </a:pathLst>
            </a:custGeom>
            <a:solidFill>
              <a:srgbClr val="FCE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8" name="Google Shape;4728;p34"/>
            <p:cNvSpPr/>
            <p:nvPr/>
          </p:nvSpPr>
          <p:spPr>
            <a:xfrm>
              <a:off x="4326650" y="1222550"/>
              <a:ext cx="76125" cy="76100"/>
            </a:xfrm>
            <a:custGeom>
              <a:avLst/>
              <a:gdLst/>
              <a:ahLst/>
              <a:cxnLst/>
              <a:rect l="l" t="t" r="r" b="b"/>
              <a:pathLst>
                <a:path w="3045" h="3044" extrusionOk="0">
                  <a:moveTo>
                    <a:pt x="1522" y="190"/>
                  </a:moveTo>
                  <a:lnTo>
                    <a:pt x="1767" y="218"/>
                  </a:lnTo>
                  <a:lnTo>
                    <a:pt x="2039" y="299"/>
                  </a:lnTo>
                  <a:lnTo>
                    <a:pt x="2256" y="408"/>
                  </a:lnTo>
                  <a:lnTo>
                    <a:pt x="2446" y="571"/>
                  </a:lnTo>
                  <a:lnTo>
                    <a:pt x="2609" y="788"/>
                  </a:lnTo>
                  <a:lnTo>
                    <a:pt x="2745" y="1006"/>
                  </a:lnTo>
                  <a:lnTo>
                    <a:pt x="2799" y="1250"/>
                  </a:lnTo>
                  <a:lnTo>
                    <a:pt x="2827" y="1522"/>
                  </a:lnTo>
                  <a:lnTo>
                    <a:pt x="2799" y="1794"/>
                  </a:lnTo>
                  <a:lnTo>
                    <a:pt x="2745" y="2038"/>
                  </a:lnTo>
                  <a:lnTo>
                    <a:pt x="2609" y="2256"/>
                  </a:lnTo>
                  <a:lnTo>
                    <a:pt x="2446" y="2446"/>
                  </a:lnTo>
                  <a:lnTo>
                    <a:pt x="2256" y="2609"/>
                  </a:lnTo>
                  <a:lnTo>
                    <a:pt x="2039" y="2745"/>
                  </a:lnTo>
                  <a:lnTo>
                    <a:pt x="1767" y="2826"/>
                  </a:lnTo>
                  <a:lnTo>
                    <a:pt x="1522" y="2854"/>
                  </a:lnTo>
                  <a:lnTo>
                    <a:pt x="1250" y="2826"/>
                  </a:lnTo>
                  <a:lnTo>
                    <a:pt x="1006" y="2745"/>
                  </a:lnTo>
                  <a:lnTo>
                    <a:pt x="761" y="2609"/>
                  </a:lnTo>
                  <a:lnTo>
                    <a:pt x="571" y="2446"/>
                  </a:lnTo>
                  <a:lnTo>
                    <a:pt x="408" y="2256"/>
                  </a:lnTo>
                  <a:lnTo>
                    <a:pt x="299" y="2038"/>
                  </a:lnTo>
                  <a:lnTo>
                    <a:pt x="218" y="1794"/>
                  </a:lnTo>
                  <a:lnTo>
                    <a:pt x="191" y="1522"/>
                  </a:lnTo>
                  <a:lnTo>
                    <a:pt x="218" y="1250"/>
                  </a:lnTo>
                  <a:lnTo>
                    <a:pt x="299" y="1006"/>
                  </a:lnTo>
                  <a:lnTo>
                    <a:pt x="408" y="788"/>
                  </a:lnTo>
                  <a:lnTo>
                    <a:pt x="571" y="571"/>
                  </a:lnTo>
                  <a:lnTo>
                    <a:pt x="761" y="408"/>
                  </a:lnTo>
                  <a:lnTo>
                    <a:pt x="1006" y="299"/>
                  </a:lnTo>
                  <a:lnTo>
                    <a:pt x="1250" y="218"/>
                  </a:lnTo>
                  <a:lnTo>
                    <a:pt x="1522" y="190"/>
                  </a:lnTo>
                  <a:close/>
                  <a:moveTo>
                    <a:pt x="1522" y="0"/>
                  </a:moveTo>
                  <a:lnTo>
                    <a:pt x="1196" y="27"/>
                  </a:lnTo>
                  <a:lnTo>
                    <a:pt x="924" y="109"/>
                  </a:lnTo>
                  <a:lnTo>
                    <a:pt x="653" y="272"/>
                  </a:lnTo>
                  <a:lnTo>
                    <a:pt x="435" y="435"/>
                  </a:lnTo>
                  <a:lnTo>
                    <a:pt x="245" y="680"/>
                  </a:lnTo>
                  <a:lnTo>
                    <a:pt x="109" y="924"/>
                  </a:lnTo>
                  <a:lnTo>
                    <a:pt x="28" y="1223"/>
                  </a:lnTo>
                  <a:lnTo>
                    <a:pt x="0" y="1522"/>
                  </a:lnTo>
                  <a:lnTo>
                    <a:pt x="28" y="1821"/>
                  </a:lnTo>
                  <a:lnTo>
                    <a:pt x="109" y="2120"/>
                  </a:lnTo>
                  <a:lnTo>
                    <a:pt x="245" y="2365"/>
                  </a:lnTo>
                  <a:lnTo>
                    <a:pt x="435" y="2582"/>
                  </a:lnTo>
                  <a:lnTo>
                    <a:pt x="653" y="2772"/>
                  </a:lnTo>
                  <a:lnTo>
                    <a:pt x="924" y="2908"/>
                  </a:lnTo>
                  <a:lnTo>
                    <a:pt x="1196" y="3017"/>
                  </a:lnTo>
                  <a:lnTo>
                    <a:pt x="1522" y="3044"/>
                  </a:lnTo>
                  <a:lnTo>
                    <a:pt x="1821" y="3017"/>
                  </a:lnTo>
                  <a:lnTo>
                    <a:pt x="2093" y="2908"/>
                  </a:lnTo>
                  <a:lnTo>
                    <a:pt x="2365" y="2772"/>
                  </a:lnTo>
                  <a:lnTo>
                    <a:pt x="2582" y="2582"/>
                  </a:lnTo>
                  <a:lnTo>
                    <a:pt x="2772" y="2365"/>
                  </a:lnTo>
                  <a:lnTo>
                    <a:pt x="2908" y="2120"/>
                  </a:lnTo>
                  <a:lnTo>
                    <a:pt x="2990" y="1821"/>
                  </a:lnTo>
                  <a:lnTo>
                    <a:pt x="3044" y="1522"/>
                  </a:lnTo>
                  <a:lnTo>
                    <a:pt x="2990" y="1223"/>
                  </a:lnTo>
                  <a:lnTo>
                    <a:pt x="2908" y="924"/>
                  </a:lnTo>
                  <a:lnTo>
                    <a:pt x="2772" y="680"/>
                  </a:lnTo>
                  <a:lnTo>
                    <a:pt x="2582" y="435"/>
                  </a:lnTo>
                  <a:lnTo>
                    <a:pt x="2365" y="272"/>
                  </a:lnTo>
                  <a:lnTo>
                    <a:pt x="2093" y="109"/>
                  </a:lnTo>
                  <a:lnTo>
                    <a:pt x="1821" y="27"/>
                  </a:lnTo>
                  <a:lnTo>
                    <a:pt x="1522" y="0"/>
                  </a:lnTo>
                  <a:close/>
                </a:path>
              </a:pathLst>
            </a:custGeom>
            <a:solidFill>
              <a:srgbClr val="FCE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29" name="Google Shape;4729;p34"/>
          <p:cNvSpPr/>
          <p:nvPr/>
        </p:nvSpPr>
        <p:spPr>
          <a:xfrm rot="10800000">
            <a:off x="15103832" y="4691106"/>
            <a:ext cx="3999693" cy="4128883"/>
          </a:xfrm>
          <a:custGeom>
            <a:avLst/>
            <a:gdLst/>
            <a:ahLst/>
            <a:cxnLst/>
            <a:rect l="l" t="t" r="r" b="b"/>
            <a:pathLst>
              <a:path w="21106" h="44674" extrusionOk="0">
                <a:moveTo>
                  <a:pt x="1625" y="3430"/>
                </a:moveTo>
                <a:lnTo>
                  <a:pt x="1625" y="6868"/>
                </a:lnTo>
                <a:lnTo>
                  <a:pt x="3249" y="6868"/>
                </a:lnTo>
                <a:lnTo>
                  <a:pt x="3249" y="3430"/>
                </a:lnTo>
                <a:close/>
                <a:moveTo>
                  <a:pt x="17857" y="3430"/>
                </a:moveTo>
                <a:lnTo>
                  <a:pt x="17857" y="6868"/>
                </a:lnTo>
                <a:lnTo>
                  <a:pt x="19481" y="6868"/>
                </a:lnTo>
                <a:lnTo>
                  <a:pt x="19481" y="3430"/>
                </a:lnTo>
                <a:close/>
                <a:moveTo>
                  <a:pt x="3249" y="6868"/>
                </a:moveTo>
                <a:lnTo>
                  <a:pt x="3249" y="10307"/>
                </a:lnTo>
                <a:lnTo>
                  <a:pt x="4873" y="10307"/>
                </a:lnTo>
                <a:lnTo>
                  <a:pt x="4873" y="6868"/>
                </a:lnTo>
                <a:close/>
                <a:moveTo>
                  <a:pt x="16233" y="6868"/>
                </a:moveTo>
                <a:lnTo>
                  <a:pt x="16233" y="10307"/>
                </a:lnTo>
                <a:lnTo>
                  <a:pt x="17857" y="10307"/>
                </a:lnTo>
                <a:lnTo>
                  <a:pt x="17857" y="6868"/>
                </a:lnTo>
                <a:close/>
                <a:moveTo>
                  <a:pt x="4873" y="10307"/>
                </a:moveTo>
                <a:lnTo>
                  <a:pt x="4873" y="13746"/>
                </a:lnTo>
                <a:lnTo>
                  <a:pt x="6493" y="13746"/>
                </a:lnTo>
                <a:lnTo>
                  <a:pt x="6493" y="10307"/>
                </a:lnTo>
                <a:close/>
                <a:moveTo>
                  <a:pt x="14609" y="10307"/>
                </a:moveTo>
                <a:lnTo>
                  <a:pt x="14609" y="13746"/>
                </a:lnTo>
                <a:lnTo>
                  <a:pt x="16233" y="13746"/>
                </a:lnTo>
                <a:lnTo>
                  <a:pt x="16233" y="10307"/>
                </a:lnTo>
                <a:close/>
                <a:moveTo>
                  <a:pt x="6493" y="13746"/>
                </a:moveTo>
                <a:lnTo>
                  <a:pt x="6493" y="17184"/>
                </a:lnTo>
                <a:lnTo>
                  <a:pt x="8117" y="17184"/>
                </a:lnTo>
                <a:lnTo>
                  <a:pt x="8117" y="13746"/>
                </a:lnTo>
                <a:close/>
                <a:moveTo>
                  <a:pt x="12989" y="13746"/>
                </a:moveTo>
                <a:lnTo>
                  <a:pt x="12989" y="17184"/>
                </a:lnTo>
                <a:lnTo>
                  <a:pt x="14609" y="17184"/>
                </a:lnTo>
                <a:lnTo>
                  <a:pt x="14609" y="13746"/>
                </a:lnTo>
                <a:close/>
                <a:moveTo>
                  <a:pt x="6493" y="27490"/>
                </a:moveTo>
                <a:lnTo>
                  <a:pt x="6493" y="30929"/>
                </a:lnTo>
                <a:lnTo>
                  <a:pt x="8117" y="30929"/>
                </a:lnTo>
                <a:lnTo>
                  <a:pt x="8117" y="27490"/>
                </a:lnTo>
                <a:close/>
                <a:moveTo>
                  <a:pt x="12989" y="27490"/>
                </a:moveTo>
                <a:lnTo>
                  <a:pt x="12989" y="30929"/>
                </a:lnTo>
                <a:lnTo>
                  <a:pt x="14609" y="30929"/>
                </a:lnTo>
                <a:lnTo>
                  <a:pt x="14609" y="27490"/>
                </a:lnTo>
                <a:close/>
                <a:moveTo>
                  <a:pt x="4873" y="30929"/>
                </a:moveTo>
                <a:lnTo>
                  <a:pt x="4873" y="34368"/>
                </a:lnTo>
                <a:lnTo>
                  <a:pt x="6493" y="34368"/>
                </a:lnTo>
                <a:lnTo>
                  <a:pt x="6493" y="30929"/>
                </a:lnTo>
                <a:close/>
                <a:moveTo>
                  <a:pt x="14609" y="30929"/>
                </a:moveTo>
                <a:lnTo>
                  <a:pt x="14609" y="34368"/>
                </a:lnTo>
                <a:lnTo>
                  <a:pt x="16233" y="34368"/>
                </a:lnTo>
                <a:lnTo>
                  <a:pt x="16233" y="30929"/>
                </a:lnTo>
                <a:close/>
                <a:moveTo>
                  <a:pt x="3249" y="34368"/>
                </a:moveTo>
                <a:lnTo>
                  <a:pt x="3249" y="37796"/>
                </a:lnTo>
                <a:lnTo>
                  <a:pt x="4873" y="37796"/>
                </a:lnTo>
                <a:lnTo>
                  <a:pt x="4873" y="34368"/>
                </a:lnTo>
                <a:close/>
                <a:moveTo>
                  <a:pt x="16233" y="34368"/>
                </a:moveTo>
                <a:lnTo>
                  <a:pt x="16233" y="37796"/>
                </a:lnTo>
                <a:lnTo>
                  <a:pt x="17857" y="37796"/>
                </a:lnTo>
                <a:lnTo>
                  <a:pt x="17857" y="34368"/>
                </a:lnTo>
                <a:close/>
                <a:moveTo>
                  <a:pt x="1625" y="37796"/>
                </a:moveTo>
                <a:lnTo>
                  <a:pt x="1625" y="41235"/>
                </a:lnTo>
                <a:lnTo>
                  <a:pt x="3249" y="41235"/>
                </a:lnTo>
                <a:lnTo>
                  <a:pt x="3249" y="37796"/>
                </a:lnTo>
                <a:close/>
                <a:moveTo>
                  <a:pt x="17857" y="37796"/>
                </a:moveTo>
                <a:lnTo>
                  <a:pt x="17857" y="41235"/>
                </a:lnTo>
                <a:lnTo>
                  <a:pt x="19481" y="41235"/>
                </a:lnTo>
                <a:lnTo>
                  <a:pt x="19481" y="37796"/>
                </a:lnTo>
                <a:close/>
                <a:moveTo>
                  <a:pt x="9741" y="1"/>
                </a:moveTo>
                <a:lnTo>
                  <a:pt x="9741" y="3430"/>
                </a:lnTo>
                <a:lnTo>
                  <a:pt x="9741" y="6868"/>
                </a:lnTo>
                <a:lnTo>
                  <a:pt x="9741" y="10307"/>
                </a:lnTo>
                <a:lnTo>
                  <a:pt x="9741" y="13746"/>
                </a:lnTo>
                <a:lnTo>
                  <a:pt x="9741" y="17184"/>
                </a:lnTo>
                <a:lnTo>
                  <a:pt x="8117" y="17184"/>
                </a:lnTo>
                <a:lnTo>
                  <a:pt x="8117" y="20613"/>
                </a:lnTo>
                <a:lnTo>
                  <a:pt x="1" y="20613"/>
                </a:lnTo>
                <a:lnTo>
                  <a:pt x="1" y="24052"/>
                </a:lnTo>
                <a:lnTo>
                  <a:pt x="8117" y="24052"/>
                </a:lnTo>
                <a:lnTo>
                  <a:pt x="8117" y="27490"/>
                </a:lnTo>
                <a:lnTo>
                  <a:pt x="9741" y="27490"/>
                </a:lnTo>
                <a:lnTo>
                  <a:pt x="9741" y="30929"/>
                </a:lnTo>
                <a:lnTo>
                  <a:pt x="9741" y="34368"/>
                </a:lnTo>
                <a:lnTo>
                  <a:pt x="9741" y="37796"/>
                </a:lnTo>
                <a:lnTo>
                  <a:pt x="9741" y="41235"/>
                </a:lnTo>
                <a:lnTo>
                  <a:pt x="9741" y="44674"/>
                </a:lnTo>
                <a:lnTo>
                  <a:pt x="11365" y="44674"/>
                </a:lnTo>
                <a:lnTo>
                  <a:pt x="11365" y="41235"/>
                </a:lnTo>
                <a:lnTo>
                  <a:pt x="11365" y="37796"/>
                </a:lnTo>
                <a:lnTo>
                  <a:pt x="11365" y="34368"/>
                </a:lnTo>
                <a:lnTo>
                  <a:pt x="11365" y="30929"/>
                </a:lnTo>
                <a:lnTo>
                  <a:pt x="11365" y="27490"/>
                </a:lnTo>
                <a:lnTo>
                  <a:pt x="12989" y="27490"/>
                </a:lnTo>
                <a:lnTo>
                  <a:pt x="12989" y="24052"/>
                </a:lnTo>
                <a:lnTo>
                  <a:pt x="21106" y="24052"/>
                </a:lnTo>
                <a:lnTo>
                  <a:pt x="21106" y="20613"/>
                </a:lnTo>
                <a:lnTo>
                  <a:pt x="12989" y="20613"/>
                </a:lnTo>
                <a:lnTo>
                  <a:pt x="12989" y="17184"/>
                </a:lnTo>
                <a:lnTo>
                  <a:pt x="11365" y="17184"/>
                </a:lnTo>
                <a:lnTo>
                  <a:pt x="11365" y="13746"/>
                </a:lnTo>
                <a:lnTo>
                  <a:pt x="11365" y="10307"/>
                </a:lnTo>
                <a:lnTo>
                  <a:pt x="11365" y="6868"/>
                </a:lnTo>
                <a:lnTo>
                  <a:pt x="11365" y="3430"/>
                </a:lnTo>
                <a:lnTo>
                  <a:pt x="11365" y="1"/>
                </a:lnTo>
                <a:close/>
              </a:path>
            </a:pathLst>
          </a:custGeom>
          <a:solidFill>
            <a:srgbClr val="36BF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730" name="Google Shape;4730;p34"/>
          <p:cNvGrpSpPr/>
          <p:nvPr/>
        </p:nvGrpSpPr>
        <p:grpSpPr>
          <a:xfrm>
            <a:off x="9" y="-2808868"/>
            <a:ext cx="4917498" cy="9841077"/>
            <a:chOff x="4715250" y="653225"/>
            <a:chExt cx="497350" cy="995325"/>
          </a:xfrm>
        </p:grpSpPr>
        <p:sp>
          <p:nvSpPr>
            <p:cNvPr id="4731" name="Google Shape;4731;p34"/>
            <p:cNvSpPr/>
            <p:nvPr/>
          </p:nvSpPr>
          <p:spPr>
            <a:xfrm>
              <a:off x="4715250" y="653225"/>
              <a:ext cx="497350" cy="995325"/>
            </a:xfrm>
            <a:custGeom>
              <a:avLst/>
              <a:gdLst/>
              <a:ahLst/>
              <a:cxnLst/>
              <a:rect l="l" t="t" r="r" b="b"/>
              <a:pathLst>
                <a:path w="19894" h="39813" extrusionOk="0">
                  <a:moveTo>
                    <a:pt x="1" y="0"/>
                  </a:moveTo>
                  <a:lnTo>
                    <a:pt x="1" y="2962"/>
                  </a:lnTo>
                  <a:lnTo>
                    <a:pt x="870" y="2990"/>
                  </a:lnTo>
                  <a:lnTo>
                    <a:pt x="1740" y="3044"/>
                  </a:lnTo>
                  <a:lnTo>
                    <a:pt x="2582" y="3153"/>
                  </a:lnTo>
                  <a:lnTo>
                    <a:pt x="3425" y="3316"/>
                  </a:lnTo>
                  <a:lnTo>
                    <a:pt x="4240" y="3506"/>
                  </a:lnTo>
                  <a:lnTo>
                    <a:pt x="5028" y="3723"/>
                  </a:lnTo>
                  <a:lnTo>
                    <a:pt x="5816" y="3995"/>
                  </a:lnTo>
                  <a:lnTo>
                    <a:pt x="6604" y="4294"/>
                  </a:lnTo>
                  <a:lnTo>
                    <a:pt x="7338" y="4647"/>
                  </a:lnTo>
                  <a:lnTo>
                    <a:pt x="8072" y="5028"/>
                  </a:lnTo>
                  <a:lnTo>
                    <a:pt x="8778" y="5435"/>
                  </a:lnTo>
                  <a:lnTo>
                    <a:pt x="9458" y="5870"/>
                  </a:lnTo>
                  <a:lnTo>
                    <a:pt x="10137" y="6332"/>
                  </a:lnTo>
                  <a:lnTo>
                    <a:pt x="10762" y="6848"/>
                  </a:lnTo>
                  <a:lnTo>
                    <a:pt x="11387" y="7365"/>
                  </a:lnTo>
                  <a:lnTo>
                    <a:pt x="11985" y="7935"/>
                  </a:lnTo>
                  <a:lnTo>
                    <a:pt x="12529" y="8533"/>
                  </a:lnTo>
                  <a:lnTo>
                    <a:pt x="13072" y="9131"/>
                  </a:lnTo>
                  <a:lnTo>
                    <a:pt x="13588" y="9783"/>
                  </a:lnTo>
                  <a:lnTo>
                    <a:pt x="14050" y="10436"/>
                  </a:lnTo>
                  <a:lnTo>
                    <a:pt x="14485" y="11142"/>
                  </a:lnTo>
                  <a:lnTo>
                    <a:pt x="14893" y="11849"/>
                  </a:lnTo>
                  <a:lnTo>
                    <a:pt x="15273" y="12582"/>
                  </a:lnTo>
                  <a:lnTo>
                    <a:pt x="15599" y="13316"/>
                  </a:lnTo>
                  <a:lnTo>
                    <a:pt x="15926" y="14077"/>
                  </a:lnTo>
                  <a:lnTo>
                    <a:pt x="16170" y="14865"/>
                  </a:lnTo>
                  <a:lnTo>
                    <a:pt x="16415" y="15680"/>
                  </a:lnTo>
                  <a:lnTo>
                    <a:pt x="16605" y="16496"/>
                  </a:lnTo>
                  <a:lnTo>
                    <a:pt x="16741" y="17338"/>
                  </a:lnTo>
                  <a:lnTo>
                    <a:pt x="16850" y="18181"/>
                  </a:lnTo>
                  <a:lnTo>
                    <a:pt x="16931" y="19050"/>
                  </a:lnTo>
                  <a:lnTo>
                    <a:pt x="16958" y="19920"/>
                  </a:lnTo>
                  <a:lnTo>
                    <a:pt x="16931" y="20789"/>
                  </a:lnTo>
                  <a:lnTo>
                    <a:pt x="16850" y="21632"/>
                  </a:lnTo>
                  <a:lnTo>
                    <a:pt x="16741" y="22474"/>
                  </a:lnTo>
                  <a:lnTo>
                    <a:pt x="16605" y="23317"/>
                  </a:lnTo>
                  <a:lnTo>
                    <a:pt x="16415" y="24132"/>
                  </a:lnTo>
                  <a:lnTo>
                    <a:pt x="16170" y="24947"/>
                  </a:lnTo>
                  <a:lnTo>
                    <a:pt x="15926" y="25735"/>
                  </a:lnTo>
                  <a:lnTo>
                    <a:pt x="15599" y="26496"/>
                  </a:lnTo>
                  <a:lnTo>
                    <a:pt x="15273" y="27257"/>
                  </a:lnTo>
                  <a:lnTo>
                    <a:pt x="14893" y="27991"/>
                  </a:lnTo>
                  <a:lnTo>
                    <a:pt x="14485" y="28697"/>
                  </a:lnTo>
                  <a:lnTo>
                    <a:pt x="14050" y="29377"/>
                  </a:lnTo>
                  <a:lnTo>
                    <a:pt x="13588" y="30029"/>
                  </a:lnTo>
                  <a:lnTo>
                    <a:pt x="13072" y="30681"/>
                  </a:lnTo>
                  <a:lnTo>
                    <a:pt x="12529" y="31306"/>
                  </a:lnTo>
                  <a:lnTo>
                    <a:pt x="11985" y="31877"/>
                  </a:lnTo>
                  <a:lnTo>
                    <a:pt x="11387" y="32448"/>
                  </a:lnTo>
                  <a:lnTo>
                    <a:pt x="10762" y="32991"/>
                  </a:lnTo>
                  <a:lnTo>
                    <a:pt x="10137" y="33480"/>
                  </a:lnTo>
                  <a:lnTo>
                    <a:pt x="9458" y="33942"/>
                  </a:lnTo>
                  <a:lnTo>
                    <a:pt x="8778" y="34404"/>
                  </a:lnTo>
                  <a:lnTo>
                    <a:pt x="8072" y="34812"/>
                  </a:lnTo>
                  <a:lnTo>
                    <a:pt x="7338" y="35165"/>
                  </a:lnTo>
                  <a:lnTo>
                    <a:pt x="6604" y="35519"/>
                  </a:lnTo>
                  <a:lnTo>
                    <a:pt x="5816" y="35817"/>
                  </a:lnTo>
                  <a:lnTo>
                    <a:pt x="5028" y="36089"/>
                  </a:lnTo>
                  <a:lnTo>
                    <a:pt x="4240" y="36307"/>
                  </a:lnTo>
                  <a:lnTo>
                    <a:pt x="3425" y="36497"/>
                  </a:lnTo>
                  <a:lnTo>
                    <a:pt x="2582" y="36660"/>
                  </a:lnTo>
                  <a:lnTo>
                    <a:pt x="1740" y="36769"/>
                  </a:lnTo>
                  <a:lnTo>
                    <a:pt x="870" y="36823"/>
                  </a:lnTo>
                  <a:lnTo>
                    <a:pt x="1" y="36850"/>
                  </a:lnTo>
                  <a:lnTo>
                    <a:pt x="1" y="39812"/>
                  </a:lnTo>
                  <a:lnTo>
                    <a:pt x="1033" y="39785"/>
                  </a:lnTo>
                  <a:lnTo>
                    <a:pt x="2039" y="39704"/>
                  </a:lnTo>
                  <a:lnTo>
                    <a:pt x="3017" y="39568"/>
                  </a:lnTo>
                  <a:lnTo>
                    <a:pt x="4023" y="39405"/>
                  </a:lnTo>
                  <a:lnTo>
                    <a:pt x="4974" y="39187"/>
                  </a:lnTo>
                  <a:lnTo>
                    <a:pt x="5925" y="38915"/>
                  </a:lnTo>
                  <a:lnTo>
                    <a:pt x="6849" y="38589"/>
                  </a:lnTo>
                  <a:lnTo>
                    <a:pt x="7746" y="38236"/>
                  </a:lnTo>
                  <a:lnTo>
                    <a:pt x="8615" y="37856"/>
                  </a:lnTo>
                  <a:lnTo>
                    <a:pt x="9485" y="37394"/>
                  </a:lnTo>
                  <a:lnTo>
                    <a:pt x="10327" y="36932"/>
                  </a:lnTo>
                  <a:lnTo>
                    <a:pt x="11116" y="36415"/>
                  </a:lnTo>
                  <a:lnTo>
                    <a:pt x="11904" y="35845"/>
                  </a:lnTo>
                  <a:lnTo>
                    <a:pt x="12665" y="35247"/>
                  </a:lnTo>
                  <a:lnTo>
                    <a:pt x="13371" y="34622"/>
                  </a:lnTo>
                  <a:lnTo>
                    <a:pt x="14078" y="33970"/>
                  </a:lnTo>
                  <a:lnTo>
                    <a:pt x="14730" y="33290"/>
                  </a:lnTo>
                  <a:lnTo>
                    <a:pt x="15355" y="32556"/>
                  </a:lnTo>
                  <a:lnTo>
                    <a:pt x="15953" y="31796"/>
                  </a:lnTo>
                  <a:lnTo>
                    <a:pt x="16496" y="31035"/>
                  </a:lnTo>
                  <a:lnTo>
                    <a:pt x="17013" y="30219"/>
                  </a:lnTo>
                  <a:lnTo>
                    <a:pt x="17502" y="29377"/>
                  </a:lnTo>
                  <a:lnTo>
                    <a:pt x="17937" y="28534"/>
                  </a:lnTo>
                  <a:lnTo>
                    <a:pt x="18344" y="27638"/>
                  </a:lnTo>
                  <a:lnTo>
                    <a:pt x="18697" y="26741"/>
                  </a:lnTo>
                  <a:lnTo>
                    <a:pt x="18996" y="25817"/>
                  </a:lnTo>
                  <a:lnTo>
                    <a:pt x="19268" y="24866"/>
                  </a:lnTo>
                  <a:lnTo>
                    <a:pt x="19513" y="23915"/>
                  </a:lnTo>
                  <a:lnTo>
                    <a:pt x="19676" y="22936"/>
                  </a:lnTo>
                  <a:lnTo>
                    <a:pt x="19812" y="21931"/>
                  </a:lnTo>
                  <a:lnTo>
                    <a:pt x="19866" y="20925"/>
                  </a:lnTo>
                  <a:lnTo>
                    <a:pt x="19893" y="19920"/>
                  </a:lnTo>
                  <a:lnTo>
                    <a:pt x="19866" y="18887"/>
                  </a:lnTo>
                  <a:lnTo>
                    <a:pt x="19812" y="17882"/>
                  </a:lnTo>
                  <a:lnTo>
                    <a:pt x="19676" y="16876"/>
                  </a:lnTo>
                  <a:lnTo>
                    <a:pt x="19513" y="15898"/>
                  </a:lnTo>
                  <a:lnTo>
                    <a:pt x="19268" y="14947"/>
                  </a:lnTo>
                  <a:lnTo>
                    <a:pt x="18996" y="13996"/>
                  </a:lnTo>
                  <a:lnTo>
                    <a:pt x="18697" y="13072"/>
                  </a:lnTo>
                  <a:lnTo>
                    <a:pt x="18344" y="12175"/>
                  </a:lnTo>
                  <a:lnTo>
                    <a:pt x="17937" y="11278"/>
                  </a:lnTo>
                  <a:lnTo>
                    <a:pt x="17502" y="10436"/>
                  </a:lnTo>
                  <a:lnTo>
                    <a:pt x="17013" y="9593"/>
                  </a:lnTo>
                  <a:lnTo>
                    <a:pt x="16496" y="8778"/>
                  </a:lnTo>
                  <a:lnTo>
                    <a:pt x="15953" y="8017"/>
                  </a:lnTo>
                  <a:lnTo>
                    <a:pt x="15355" y="7256"/>
                  </a:lnTo>
                  <a:lnTo>
                    <a:pt x="14730" y="6522"/>
                  </a:lnTo>
                  <a:lnTo>
                    <a:pt x="14078" y="5843"/>
                  </a:lnTo>
                  <a:lnTo>
                    <a:pt x="13371" y="5191"/>
                  </a:lnTo>
                  <a:lnTo>
                    <a:pt x="12665" y="4566"/>
                  </a:lnTo>
                  <a:lnTo>
                    <a:pt x="11904" y="3968"/>
                  </a:lnTo>
                  <a:lnTo>
                    <a:pt x="11116" y="3424"/>
                  </a:lnTo>
                  <a:lnTo>
                    <a:pt x="10327" y="2881"/>
                  </a:lnTo>
                  <a:lnTo>
                    <a:pt x="9485" y="2419"/>
                  </a:lnTo>
                  <a:lnTo>
                    <a:pt x="8615" y="1984"/>
                  </a:lnTo>
                  <a:lnTo>
                    <a:pt x="7746" y="1576"/>
                  </a:lnTo>
                  <a:lnTo>
                    <a:pt x="6849" y="1223"/>
                  </a:lnTo>
                  <a:lnTo>
                    <a:pt x="5925" y="897"/>
                  </a:lnTo>
                  <a:lnTo>
                    <a:pt x="4974" y="625"/>
                  </a:lnTo>
                  <a:lnTo>
                    <a:pt x="4023" y="408"/>
                  </a:lnTo>
                  <a:lnTo>
                    <a:pt x="3017" y="245"/>
                  </a:lnTo>
                  <a:lnTo>
                    <a:pt x="2039" y="109"/>
                  </a:lnTo>
                  <a:lnTo>
                    <a:pt x="1033" y="2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CE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2" name="Google Shape;4732;p34"/>
            <p:cNvSpPr/>
            <p:nvPr/>
          </p:nvSpPr>
          <p:spPr>
            <a:xfrm>
              <a:off x="4715250" y="861800"/>
              <a:ext cx="289450" cy="578175"/>
            </a:xfrm>
            <a:custGeom>
              <a:avLst/>
              <a:gdLst/>
              <a:ahLst/>
              <a:cxnLst/>
              <a:rect l="l" t="t" r="r" b="b"/>
              <a:pathLst>
                <a:path w="11578" h="23127" extrusionOk="0">
                  <a:moveTo>
                    <a:pt x="1" y="0"/>
                  </a:moveTo>
                  <a:lnTo>
                    <a:pt x="1" y="2962"/>
                  </a:lnTo>
                  <a:lnTo>
                    <a:pt x="436" y="2962"/>
                  </a:lnTo>
                  <a:lnTo>
                    <a:pt x="870" y="2989"/>
                  </a:lnTo>
                  <a:lnTo>
                    <a:pt x="1305" y="3044"/>
                  </a:lnTo>
                  <a:lnTo>
                    <a:pt x="1740" y="3125"/>
                  </a:lnTo>
                  <a:lnTo>
                    <a:pt x="2148" y="3234"/>
                  </a:lnTo>
                  <a:lnTo>
                    <a:pt x="2555" y="3343"/>
                  </a:lnTo>
                  <a:lnTo>
                    <a:pt x="2963" y="3479"/>
                  </a:lnTo>
                  <a:lnTo>
                    <a:pt x="3343" y="3642"/>
                  </a:lnTo>
                  <a:lnTo>
                    <a:pt x="3724" y="3805"/>
                  </a:lnTo>
                  <a:lnTo>
                    <a:pt x="4104" y="3995"/>
                  </a:lnTo>
                  <a:lnTo>
                    <a:pt x="4458" y="4212"/>
                  </a:lnTo>
                  <a:lnTo>
                    <a:pt x="4811" y="4430"/>
                  </a:lnTo>
                  <a:lnTo>
                    <a:pt x="5164" y="4674"/>
                  </a:lnTo>
                  <a:lnTo>
                    <a:pt x="5490" y="4919"/>
                  </a:lnTo>
                  <a:lnTo>
                    <a:pt x="5789" y="5191"/>
                  </a:lnTo>
                  <a:lnTo>
                    <a:pt x="6088" y="5490"/>
                  </a:lnTo>
                  <a:lnTo>
                    <a:pt x="6387" y="5788"/>
                  </a:lnTo>
                  <a:lnTo>
                    <a:pt x="6659" y="6087"/>
                  </a:lnTo>
                  <a:lnTo>
                    <a:pt x="6903" y="6413"/>
                  </a:lnTo>
                  <a:lnTo>
                    <a:pt x="7148" y="6767"/>
                  </a:lnTo>
                  <a:lnTo>
                    <a:pt x="7365" y="7093"/>
                  </a:lnTo>
                  <a:lnTo>
                    <a:pt x="7583" y="7473"/>
                  </a:lnTo>
                  <a:lnTo>
                    <a:pt x="7773" y="7827"/>
                  </a:lnTo>
                  <a:lnTo>
                    <a:pt x="7936" y="8207"/>
                  </a:lnTo>
                  <a:lnTo>
                    <a:pt x="8099" y="8615"/>
                  </a:lnTo>
                  <a:lnTo>
                    <a:pt x="8235" y="8995"/>
                  </a:lnTo>
                  <a:lnTo>
                    <a:pt x="8344" y="9430"/>
                  </a:lnTo>
                  <a:lnTo>
                    <a:pt x="8452" y="9838"/>
                  </a:lnTo>
                  <a:lnTo>
                    <a:pt x="8507" y="10245"/>
                  </a:lnTo>
                  <a:lnTo>
                    <a:pt x="8561" y="10680"/>
                  </a:lnTo>
                  <a:lnTo>
                    <a:pt x="8615" y="11115"/>
                  </a:lnTo>
                  <a:lnTo>
                    <a:pt x="8615" y="11577"/>
                  </a:lnTo>
                  <a:lnTo>
                    <a:pt x="8615" y="12012"/>
                  </a:lnTo>
                  <a:lnTo>
                    <a:pt x="8561" y="12446"/>
                  </a:lnTo>
                  <a:lnTo>
                    <a:pt x="8507" y="12881"/>
                  </a:lnTo>
                  <a:lnTo>
                    <a:pt x="8452" y="13289"/>
                  </a:lnTo>
                  <a:lnTo>
                    <a:pt x="8344" y="13724"/>
                  </a:lnTo>
                  <a:lnTo>
                    <a:pt x="8235" y="14131"/>
                  </a:lnTo>
                  <a:lnTo>
                    <a:pt x="8099" y="14512"/>
                  </a:lnTo>
                  <a:lnTo>
                    <a:pt x="7936" y="14919"/>
                  </a:lnTo>
                  <a:lnTo>
                    <a:pt x="7773" y="15300"/>
                  </a:lnTo>
                  <a:lnTo>
                    <a:pt x="7583" y="15680"/>
                  </a:lnTo>
                  <a:lnTo>
                    <a:pt x="7365" y="16034"/>
                  </a:lnTo>
                  <a:lnTo>
                    <a:pt x="7148" y="16387"/>
                  </a:lnTo>
                  <a:lnTo>
                    <a:pt x="6903" y="16713"/>
                  </a:lnTo>
                  <a:lnTo>
                    <a:pt x="6659" y="17039"/>
                  </a:lnTo>
                  <a:lnTo>
                    <a:pt x="6387" y="17365"/>
                  </a:lnTo>
                  <a:lnTo>
                    <a:pt x="6088" y="17664"/>
                  </a:lnTo>
                  <a:lnTo>
                    <a:pt x="5789" y="17936"/>
                  </a:lnTo>
                  <a:lnTo>
                    <a:pt x="5490" y="18208"/>
                  </a:lnTo>
                  <a:lnTo>
                    <a:pt x="5164" y="18479"/>
                  </a:lnTo>
                  <a:lnTo>
                    <a:pt x="4811" y="18697"/>
                  </a:lnTo>
                  <a:lnTo>
                    <a:pt x="4458" y="18941"/>
                  </a:lnTo>
                  <a:lnTo>
                    <a:pt x="4104" y="19132"/>
                  </a:lnTo>
                  <a:lnTo>
                    <a:pt x="3724" y="19322"/>
                  </a:lnTo>
                  <a:lnTo>
                    <a:pt x="3343" y="19512"/>
                  </a:lnTo>
                  <a:lnTo>
                    <a:pt x="2963" y="19648"/>
                  </a:lnTo>
                  <a:lnTo>
                    <a:pt x="2555" y="19784"/>
                  </a:lnTo>
                  <a:lnTo>
                    <a:pt x="2148" y="19920"/>
                  </a:lnTo>
                  <a:lnTo>
                    <a:pt x="1740" y="20001"/>
                  </a:lnTo>
                  <a:lnTo>
                    <a:pt x="1305" y="20083"/>
                  </a:lnTo>
                  <a:lnTo>
                    <a:pt x="870" y="20137"/>
                  </a:lnTo>
                  <a:lnTo>
                    <a:pt x="436" y="20164"/>
                  </a:lnTo>
                  <a:lnTo>
                    <a:pt x="1" y="20191"/>
                  </a:lnTo>
                  <a:lnTo>
                    <a:pt x="1" y="23126"/>
                  </a:lnTo>
                  <a:lnTo>
                    <a:pt x="599" y="23126"/>
                  </a:lnTo>
                  <a:lnTo>
                    <a:pt x="1196" y="23072"/>
                  </a:lnTo>
                  <a:lnTo>
                    <a:pt x="1767" y="23018"/>
                  </a:lnTo>
                  <a:lnTo>
                    <a:pt x="2338" y="22909"/>
                  </a:lnTo>
                  <a:lnTo>
                    <a:pt x="2881" y="22773"/>
                  </a:lnTo>
                  <a:lnTo>
                    <a:pt x="3452" y="22610"/>
                  </a:lnTo>
                  <a:lnTo>
                    <a:pt x="3968" y="22447"/>
                  </a:lnTo>
                  <a:lnTo>
                    <a:pt x="4512" y="22230"/>
                  </a:lnTo>
                  <a:lnTo>
                    <a:pt x="5028" y="21985"/>
                  </a:lnTo>
                  <a:lnTo>
                    <a:pt x="5517" y="21740"/>
                  </a:lnTo>
                  <a:lnTo>
                    <a:pt x="6007" y="21469"/>
                  </a:lnTo>
                  <a:lnTo>
                    <a:pt x="6469" y="21170"/>
                  </a:lnTo>
                  <a:lnTo>
                    <a:pt x="6930" y="20844"/>
                  </a:lnTo>
                  <a:lnTo>
                    <a:pt x="7365" y="20490"/>
                  </a:lnTo>
                  <a:lnTo>
                    <a:pt x="7773" y="20137"/>
                  </a:lnTo>
                  <a:lnTo>
                    <a:pt x="8181" y="19757"/>
                  </a:lnTo>
                  <a:lnTo>
                    <a:pt x="8561" y="19349"/>
                  </a:lnTo>
                  <a:lnTo>
                    <a:pt x="8941" y="18914"/>
                  </a:lnTo>
                  <a:lnTo>
                    <a:pt x="9268" y="18479"/>
                  </a:lnTo>
                  <a:lnTo>
                    <a:pt x="9594" y="18045"/>
                  </a:lnTo>
                  <a:lnTo>
                    <a:pt x="9893" y="17555"/>
                  </a:lnTo>
                  <a:lnTo>
                    <a:pt x="10164" y="17066"/>
                  </a:lnTo>
                  <a:lnTo>
                    <a:pt x="10436" y="16577"/>
                  </a:lnTo>
                  <a:lnTo>
                    <a:pt x="10654" y="16061"/>
                  </a:lnTo>
                  <a:lnTo>
                    <a:pt x="10871" y="15544"/>
                  </a:lnTo>
                  <a:lnTo>
                    <a:pt x="11061" y="15001"/>
                  </a:lnTo>
                  <a:lnTo>
                    <a:pt x="11224" y="14457"/>
                  </a:lnTo>
                  <a:lnTo>
                    <a:pt x="11333" y="13887"/>
                  </a:lnTo>
                  <a:lnTo>
                    <a:pt x="11442" y="13316"/>
                  </a:lnTo>
                  <a:lnTo>
                    <a:pt x="11523" y="12745"/>
                  </a:lnTo>
                  <a:lnTo>
                    <a:pt x="11550" y="12175"/>
                  </a:lnTo>
                  <a:lnTo>
                    <a:pt x="11577" y="11577"/>
                  </a:lnTo>
                  <a:lnTo>
                    <a:pt x="11550" y="10979"/>
                  </a:lnTo>
                  <a:lnTo>
                    <a:pt x="11523" y="10381"/>
                  </a:lnTo>
                  <a:lnTo>
                    <a:pt x="11442" y="9810"/>
                  </a:lnTo>
                  <a:lnTo>
                    <a:pt x="11333" y="9240"/>
                  </a:lnTo>
                  <a:lnTo>
                    <a:pt x="11224" y="8669"/>
                  </a:lnTo>
                  <a:lnTo>
                    <a:pt x="11061" y="8126"/>
                  </a:lnTo>
                  <a:lnTo>
                    <a:pt x="10871" y="7582"/>
                  </a:lnTo>
                  <a:lnTo>
                    <a:pt x="10654" y="7066"/>
                  </a:lnTo>
                  <a:lnTo>
                    <a:pt x="10436" y="6549"/>
                  </a:lnTo>
                  <a:lnTo>
                    <a:pt x="10164" y="6060"/>
                  </a:lnTo>
                  <a:lnTo>
                    <a:pt x="9893" y="5571"/>
                  </a:lnTo>
                  <a:lnTo>
                    <a:pt x="9594" y="5109"/>
                  </a:lnTo>
                  <a:lnTo>
                    <a:pt x="9268" y="4647"/>
                  </a:lnTo>
                  <a:lnTo>
                    <a:pt x="8941" y="4212"/>
                  </a:lnTo>
                  <a:lnTo>
                    <a:pt x="8561" y="3777"/>
                  </a:lnTo>
                  <a:lnTo>
                    <a:pt x="8181" y="3397"/>
                  </a:lnTo>
                  <a:lnTo>
                    <a:pt x="7773" y="3017"/>
                  </a:lnTo>
                  <a:lnTo>
                    <a:pt x="7365" y="2636"/>
                  </a:lnTo>
                  <a:lnTo>
                    <a:pt x="6930" y="2283"/>
                  </a:lnTo>
                  <a:lnTo>
                    <a:pt x="6469" y="1984"/>
                  </a:lnTo>
                  <a:lnTo>
                    <a:pt x="6007" y="1685"/>
                  </a:lnTo>
                  <a:lnTo>
                    <a:pt x="5517" y="1386"/>
                  </a:lnTo>
                  <a:lnTo>
                    <a:pt x="5028" y="1141"/>
                  </a:lnTo>
                  <a:lnTo>
                    <a:pt x="4512" y="897"/>
                  </a:lnTo>
                  <a:lnTo>
                    <a:pt x="3968" y="707"/>
                  </a:lnTo>
                  <a:lnTo>
                    <a:pt x="3452" y="516"/>
                  </a:lnTo>
                  <a:lnTo>
                    <a:pt x="2881" y="353"/>
                  </a:lnTo>
                  <a:lnTo>
                    <a:pt x="2338" y="217"/>
                  </a:lnTo>
                  <a:lnTo>
                    <a:pt x="1767" y="136"/>
                  </a:lnTo>
                  <a:lnTo>
                    <a:pt x="1196" y="54"/>
                  </a:lnTo>
                  <a:lnTo>
                    <a:pt x="599" y="0"/>
                  </a:lnTo>
                  <a:close/>
                </a:path>
              </a:pathLst>
            </a:custGeom>
            <a:solidFill>
              <a:srgbClr val="FCE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33" name="Google Shape;4733;p34"/>
          <p:cNvSpPr/>
          <p:nvPr/>
        </p:nvSpPr>
        <p:spPr>
          <a:xfrm flipH="1">
            <a:off x="1834490" y="7188896"/>
            <a:ext cx="2446715" cy="1453606"/>
          </a:xfrm>
          <a:custGeom>
            <a:avLst/>
            <a:gdLst/>
            <a:ahLst/>
            <a:cxnLst/>
            <a:rect l="l" t="t" r="r" b="b"/>
            <a:pathLst>
              <a:path w="11116" h="6604" extrusionOk="0">
                <a:moveTo>
                  <a:pt x="4294" y="0"/>
                </a:moveTo>
                <a:lnTo>
                  <a:pt x="3506" y="788"/>
                </a:lnTo>
                <a:lnTo>
                  <a:pt x="6007" y="3288"/>
                </a:lnTo>
                <a:lnTo>
                  <a:pt x="3506" y="5788"/>
                </a:lnTo>
                <a:lnTo>
                  <a:pt x="4322" y="6577"/>
                </a:lnTo>
                <a:lnTo>
                  <a:pt x="7610" y="3288"/>
                </a:lnTo>
                <a:lnTo>
                  <a:pt x="4294" y="0"/>
                </a:lnTo>
                <a:close/>
                <a:moveTo>
                  <a:pt x="7800" y="0"/>
                </a:moveTo>
                <a:lnTo>
                  <a:pt x="7012" y="788"/>
                </a:lnTo>
                <a:lnTo>
                  <a:pt x="9512" y="3288"/>
                </a:lnTo>
                <a:lnTo>
                  <a:pt x="7012" y="5788"/>
                </a:lnTo>
                <a:lnTo>
                  <a:pt x="7827" y="6577"/>
                </a:lnTo>
                <a:lnTo>
                  <a:pt x="11116" y="3288"/>
                </a:lnTo>
                <a:lnTo>
                  <a:pt x="7800" y="0"/>
                </a:lnTo>
                <a:close/>
                <a:moveTo>
                  <a:pt x="816" y="0"/>
                </a:moveTo>
                <a:lnTo>
                  <a:pt x="1" y="788"/>
                </a:lnTo>
                <a:lnTo>
                  <a:pt x="2528" y="3288"/>
                </a:lnTo>
                <a:lnTo>
                  <a:pt x="28" y="5788"/>
                </a:lnTo>
                <a:lnTo>
                  <a:pt x="816" y="6604"/>
                </a:lnTo>
                <a:lnTo>
                  <a:pt x="4104" y="3288"/>
                </a:lnTo>
                <a:lnTo>
                  <a:pt x="816" y="0"/>
                </a:lnTo>
                <a:close/>
              </a:path>
            </a:pathLst>
          </a:custGeom>
          <a:solidFill>
            <a:srgbClr val="FF5B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34" name="Google Shape;4734;p34"/>
          <p:cNvSpPr/>
          <p:nvPr/>
        </p:nvSpPr>
        <p:spPr>
          <a:xfrm rot="10800000">
            <a:off x="3712634" y="365138"/>
            <a:ext cx="3043466" cy="2618937"/>
          </a:xfrm>
          <a:custGeom>
            <a:avLst/>
            <a:gdLst/>
            <a:ahLst/>
            <a:cxnLst/>
            <a:rect l="l" t="t" r="r" b="b"/>
            <a:pathLst>
              <a:path w="19476" h="34367" extrusionOk="0">
                <a:moveTo>
                  <a:pt x="8116" y="3439"/>
                </a:moveTo>
                <a:lnTo>
                  <a:pt x="8116" y="6877"/>
                </a:lnTo>
                <a:lnTo>
                  <a:pt x="9736" y="6877"/>
                </a:lnTo>
                <a:lnTo>
                  <a:pt x="9736" y="3439"/>
                </a:lnTo>
                <a:close/>
                <a:moveTo>
                  <a:pt x="4868" y="0"/>
                </a:moveTo>
                <a:lnTo>
                  <a:pt x="4868" y="3439"/>
                </a:lnTo>
                <a:lnTo>
                  <a:pt x="4868" y="6877"/>
                </a:lnTo>
                <a:lnTo>
                  <a:pt x="1620" y="6877"/>
                </a:lnTo>
                <a:lnTo>
                  <a:pt x="1620" y="10316"/>
                </a:lnTo>
                <a:lnTo>
                  <a:pt x="6492" y="10316"/>
                </a:lnTo>
                <a:lnTo>
                  <a:pt x="6492" y="6877"/>
                </a:lnTo>
                <a:lnTo>
                  <a:pt x="6492" y="3439"/>
                </a:lnTo>
                <a:lnTo>
                  <a:pt x="8116" y="3439"/>
                </a:lnTo>
                <a:lnTo>
                  <a:pt x="8116" y="0"/>
                </a:lnTo>
                <a:close/>
                <a:moveTo>
                  <a:pt x="9736" y="6877"/>
                </a:moveTo>
                <a:lnTo>
                  <a:pt x="9736" y="10316"/>
                </a:lnTo>
                <a:lnTo>
                  <a:pt x="17852" y="10316"/>
                </a:lnTo>
                <a:lnTo>
                  <a:pt x="17852" y="6877"/>
                </a:lnTo>
                <a:close/>
                <a:moveTo>
                  <a:pt x="0" y="10316"/>
                </a:moveTo>
                <a:lnTo>
                  <a:pt x="0" y="13755"/>
                </a:lnTo>
                <a:lnTo>
                  <a:pt x="0" y="17183"/>
                </a:lnTo>
                <a:lnTo>
                  <a:pt x="0" y="20622"/>
                </a:lnTo>
                <a:lnTo>
                  <a:pt x="0" y="24061"/>
                </a:lnTo>
                <a:lnTo>
                  <a:pt x="0" y="27500"/>
                </a:lnTo>
                <a:lnTo>
                  <a:pt x="0" y="30938"/>
                </a:lnTo>
                <a:lnTo>
                  <a:pt x="1620" y="30938"/>
                </a:lnTo>
                <a:lnTo>
                  <a:pt x="1620" y="27500"/>
                </a:lnTo>
                <a:lnTo>
                  <a:pt x="1620" y="24061"/>
                </a:lnTo>
                <a:lnTo>
                  <a:pt x="1620" y="20622"/>
                </a:lnTo>
                <a:lnTo>
                  <a:pt x="1620" y="17183"/>
                </a:lnTo>
                <a:lnTo>
                  <a:pt x="1620" y="13755"/>
                </a:lnTo>
                <a:lnTo>
                  <a:pt x="1620" y="10316"/>
                </a:lnTo>
                <a:close/>
                <a:moveTo>
                  <a:pt x="17852" y="10316"/>
                </a:moveTo>
                <a:lnTo>
                  <a:pt x="17852" y="13755"/>
                </a:lnTo>
                <a:lnTo>
                  <a:pt x="17852" y="17183"/>
                </a:lnTo>
                <a:lnTo>
                  <a:pt x="17852" y="20622"/>
                </a:lnTo>
                <a:lnTo>
                  <a:pt x="17852" y="24061"/>
                </a:lnTo>
                <a:lnTo>
                  <a:pt x="17852" y="27500"/>
                </a:lnTo>
                <a:lnTo>
                  <a:pt x="17852" y="30938"/>
                </a:lnTo>
                <a:lnTo>
                  <a:pt x="19476" y="30938"/>
                </a:lnTo>
                <a:lnTo>
                  <a:pt x="19476" y="27500"/>
                </a:lnTo>
                <a:lnTo>
                  <a:pt x="19476" y="24061"/>
                </a:lnTo>
                <a:lnTo>
                  <a:pt x="19476" y="20622"/>
                </a:lnTo>
                <a:lnTo>
                  <a:pt x="19476" y="17183"/>
                </a:lnTo>
                <a:lnTo>
                  <a:pt x="19476" y="13755"/>
                </a:lnTo>
                <a:lnTo>
                  <a:pt x="19476" y="10316"/>
                </a:lnTo>
                <a:close/>
                <a:moveTo>
                  <a:pt x="1620" y="30938"/>
                </a:moveTo>
                <a:lnTo>
                  <a:pt x="1620" y="34367"/>
                </a:lnTo>
                <a:lnTo>
                  <a:pt x="17852" y="34367"/>
                </a:lnTo>
                <a:lnTo>
                  <a:pt x="17852" y="3093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841" y="5798497"/>
            <a:ext cx="5162224" cy="3081057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64534" y="0"/>
            <a:ext cx="12780466" cy="10288589"/>
          </a:xfrm>
          <a:prstGeom prst="rect">
            <a:avLst/>
          </a:prstGeom>
        </p:spPr>
      </p:pic>
      <p:sp>
        <p:nvSpPr>
          <p:cNvPr id="58" name="Google Shape;957;p21"/>
          <p:cNvSpPr txBox="1"/>
          <p:nvPr/>
        </p:nvSpPr>
        <p:spPr>
          <a:xfrm>
            <a:off x="1286417" y="9334518"/>
            <a:ext cx="3263809" cy="6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US" sz="3600" dirty="0">
                <a:solidFill>
                  <a:srgbClr val="003154"/>
                </a:solidFill>
                <a:latin typeface="Fira Sans SemiBold"/>
                <a:ea typeface="Fira Sans SemiBold"/>
                <a:cs typeface="Fira Sans SemiBold"/>
                <a:sym typeface="Fira Sans SemiBold"/>
              </a:rPr>
              <a:t>MANZANILLA</a:t>
            </a:r>
            <a:endParaRPr sz="3600" dirty="0">
              <a:solidFill>
                <a:srgbClr val="003154"/>
              </a:solidFill>
              <a:latin typeface="Fira Sans SemiBold"/>
              <a:ea typeface="Fira Sans SemiBold"/>
              <a:cs typeface="Fira Sans SemiBold"/>
              <a:sym typeface="Fira Sans Semi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148</TotalTime>
  <Words>653</Words>
  <Application>Microsoft Office PowerPoint</Application>
  <PresentationFormat>Personalizado</PresentationFormat>
  <Paragraphs>122</Paragraphs>
  <Slides>27</Slides>
  <Notes>27</Notes>
  <HiddenSlides>0</HiddenSlides>
  <MMClips>1</MMClips>
  <ScaleCrop>false</ScaleCrop>
  <HeadingPairs>
    <vt:vector size="6" baseType="variant">
      <vt:variant>
        <vt:lpstr>Fuentes usadas</vt:lpstr>
      </vt:variant>
      <vt:variant>
        <vt:i4>16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27</vt:i4>
      </vt:variant>
    </vt:vector>
  </HeadingPairs>
  <TitlesOfParts>
    <vt:vector size="44" baseType="lpstr">
      <vt:lpstr>Fira Sans Medium</vt:lpstr>
      <vt:lpstr>Fira Sans ExtraLight</vt:lpstr>
      <vt:lpstr>Fira Sans SemiBold</vt:lpstr>
      <vt:lpstr>Metropolis</vt:lpstr>
      <vt:lpstr>Work Sans Black</vt:lpstr>
      <vt:lpstr>Work Sans SemiBold</vt:lpstr>
      <vt:lpstr>Work Sans</vt:lpstr>
      <vt:lpstr>Inconsolata Black</vt:lpstr>
      <vt:lpstr>Fira Sans Black</vt:lpstr>
      <vt:lpstr>Wingdings</vt:lpstr>
      <vt:lpstr>Crimson Text</vt:lpstr>
      <vt:lpstr>Calibri</vt:lpstr>
      <vt:lpstr>Fira Sans</vt:lpstr>
      <vt:lpstr>Inconsolata Medium</vt:lpstr>
      <vt:lpstr>Arial</vt:lpstr>
      <vt:lpstr>Cambria</vt:lpstr>
      <vt:lpstr>Simple Light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24</cp:revision>
  <dcterms:modified xsi:type="dcterms:W3CDTF">2026-08-20T15:49:40Z</dcterms:modified>
</cp:coreProperties>
</file>